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72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10F8-4181-478B-9B78-6AF0ECFDB84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0964-AD5F-4E2D-B8FE-42132432C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3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10F8-4181-478B-9B78-6AF0ECFDB84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0964-AD5F-4E2D-B8FE-42132432C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7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10F8-4181-478B-9B78-6AF0ECFDB84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0964-AD5F-4E2D-B8FE-42132432C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10F8-4181-478B-9B78-6AF0ECFDB84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0964-AD5F-4E2D-B8FE-42132432C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1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10F8-4181-478B-9B78-6AF0ECFDB84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0964-AD5F-4E2D-B8FE-42132432C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6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10F8-4181-478B-9B78-6AF0ECFDB84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0964-AD5F-4E2D-B8FE-42132432C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10F8-4181-478B-9B78-6AF0ECFDB84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0964-AD5F-4E2D-B8FE-42132432C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0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10F8-4181-478B-9B78-6AF0ECFDB84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0964-AD5F-4E2D-B8FE-42132432C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6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10F8-4181-478B-9B78-6AF0ECFDB84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0964-AD5F-4E2D-B8FE-42132432C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2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10F8-4181-478B-9B78-6AF0ECFDB84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0964-AD5F-4E2D-B8FE-42132432C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7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10F8-4181-478B-9B78-6AF0ECFDB84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0964-AD5F-4E2D-B8FE-42132432C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2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E10F8-4181-478B-9B78-6AF0ECFDB84F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50964-AD5F-4E2D-B8FE-42132432C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0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1804" y="165266"/>
            <a:ext cx="686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System Block Diagram for EDWARD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61804" y="2728457"/>
            <a:ext cx="11014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Arduino 1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74174" y="2722279"/>
            <a:ext cx="9880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Joystick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  <a:endCxn id="6" idx="1"/>
          </p:cNvCxnSpPr>
          <p:nvPr/>
        </p:nvCxnSpPr>
        <p:spPr>
          <a:xfrm>
            <a:off x="2162176" y="2906945"/>
            <a:ext cx="499628" cy="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20" idx="1"/>
          </p:cNvCxnSpPr>
          <p:nvPr/>
        </p:nvCxnSpPr>
        <p:spPr>
          <a:xfrm>
            <a:off x="5364306" y="2347073"/>
            <a:ext cx="1784636" cy="1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0" idx="3"/>
            <a:endCxn id="21" idx="1"/>
          </p:cNvCxnSpPr>
          <p:nvPr/>
        </p:nvCxnSpPr>
        <p:spPr>
          <a:xfrm flipV="1">
            <a:off x="5364306" y="2906945"/>
            <a:ext cx="1784634" cy="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2" idx="1"/>
          </p:cNvCxnSpPr>
          <p:nvPr/>
        </p:nvCxnSpPr>
        <p:spPr>
          <a:xfrm>
            <a:off x="5364306" y="3450115"/>
            <a:ext cx="178463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48942" y="2164271"/>
            <a:ext cx="28046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X – Direction Stepper Motor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48940" y="2722279"/>
            <a:ext cx="28046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 – Direction Stepper Motor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48940" y="3265451"/>
            <a:ext cx="28046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 – Direction Stepper Motor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173742" y="5127848"/>
            <a:ext cx="27882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Voltage &amp; Power Controller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262869" y="2171370"/>
            <a:ext cx="110143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Arduino Shield Driver Board + Driver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778828" y="2900767"/>
            <a:ext cx="499628" cy="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73742" y="4268764"/>
            <a:ext cx="14880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788724" y="4281120"/>
            <a:ext cx="11014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Arduino 2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161432" y="4161412"/>
            <a:ext cx="25505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Wireless Communication Module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661804" y="4465786"/>
            <a:ext cx="499628" cy="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52" idx="1"/>
          </p:cNvCxnSpPr>
          <p:nvPr/>
        </p:nvCxnSpPr>
        <p:spPr>
          <a:xfrm flipV="1">
            <a:off x="5711966" y="4465786"/>
            <a:ext cx="1076758" cy="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52" idx="0"/>
            <a:endCxn id="6" idx="2"/>
          </p:cNvCxnSpPr>
          <p:nvPr/>
        </p:nvCxnSpPr>
        <p:spPr>
          <a:xfrm rot="16200000" flipV="1">
            <a:off x="4684318" y="1625995"/>
            <a:ext cx="1183331" cy="41269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686980" y="4943182"/>
            <a:ext cx="13049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Display Unit</a:t>
            </a:r>
            <a:endParaRPr lang="en-US" dirty="0"/>
          </a:p>
        </p:txBody>
      </p:sp>
      <p:cxnSp>
        <p:nvCxnSpPr>
          <p:cNvPr id="88" name="Straight Arrow Connector 87"/>
          <p:cNvCxnSpPr>
            <a:endCxn id="86" idx="0"/>
          </p:cNvCxnSpPr>
          <p:nvPr/>
        </p:nvCxnSpPr>
        <p:spPr>
          <a:xfrm>
            <a:off x="7339442" y="4661828"/>
            <a:ext cx="0" cy="28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537267" y="890387"/>
            <a:ext cx="142615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Drill / Soldering Attachment / Pen</a:t>
            </a:r>
            <a:endParaRPr lang="en-US" dirty="0"/>
          </a:p>
        </p:txBody>
      </p:sp>
      <p:cxnSp>
        <p:nvCxnSpPr>
          <p:cNvPr id="97" name="Elbow Connector 96"/>
          <p:cNvCxnSpPr>
            <a:stCxn id="40" idx="0"/>
            <a:endCxn id="95" idx="1"/>
          </p:cNvCxnSpPr>
          <p:nvPr/>
        </p:nvCxnSpPr>
        <p:spPr>
          <a:xfrm rot="5400000" flipH="1" flipV="1">
            <a:off x="4835018" y="1469122"/>
            <a:ext cx="680818" cy="7236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661803" y="1660450"/>
            <a:ext cx="110143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End Stops / Sensors</a:t>
            </a:r>
            <a:endParaRPr lang="en-US" dirty="0"/>
          </a:p>
        </p:txBody>
      </p:sp>
      <p:cxnSp>
        <p:nvCxnSpPr>
          <p:cNvPr id="100" name="Straight Arrow Connector 99"/>
          <p:cNvCxnSpPr>
            <a:stCxn id="98" idx="2"/>
            <a:endCxn id="6" idx="0"/>
          </p:cNvCxnSpPr>
          <p:nvPr/>
        </p:nvCxnSpPr>
        <p:spPr>
          <a:xfrm>
            <a:off x="3212522" y="2306781"/>
            <a:ext cx="1" cy="4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303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COE Riverside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Dineth Gamalath</dc:creator>
  <cp:lastModifiedBy>Dineth Gamalath</cp:lastModifiedBy>
  <cp:revision>11</cp:revision>
  <dcterms:created xsi:type="dcterms:W3CDTF">2016-11-01T21:14:50Z</dcterms:created>
  <dcterms:modified xsi:type="dcterms:W3CDTF">2016-11-01T21:53:15Z</dcterms:modified>
</cp:coreProperties>
</file>