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311" r:id="rId2"/>
    <p:sldId id="312" r:id="rId3"/>
    <p:sldId id="313" r:id="rId4"/>
    <p:sldId id="314" r:id="rId5"/>
    <p:sldId id="315" r:id="rId6"/>
  </p:sldIdLst>
  <p:sldSz cx="12192000" cy="6858000"/>
  <p:notesSz cx="7102475" cy="9388475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Jz6vYhEU1cQM9PVEZ2iZjzCPh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A3B"/>
    <a:srgbClr val="939393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576CF-0EEE-4239-8809-4362273D30EC}" v="120" dt="2021-03-18T23:16:27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4" autoAdjust="0"/>
    <p:restoredTop sz="94026" autoAdjust="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55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57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56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Izenour" userId="ce64362e39130b33" providerId="LiveId" clId="{ABF576CF-0EEE-4239-8809-4362273D30EC}"/>
    <pc:docChg chg="undo custSel mod modSld">
      <pc:chgData name="Chris Izenour" userId="ce64362e39130b33" providerId="LiveId" clId="{ABF576CF-0EEE-4239-8809-4362273D30EC}" dt="2021-03-19T00:24:22.129" v="1735" actId="6549"/>
      <pc:docMkLst>
        <pc:docMk/>
      </pc:docMkLst>
      <pc:sldChg chg="addSp delSp modSp mod">
        <pc:chgData name="Chris Izenour" userId="ce64362e39130b33" providerId="LiveId" clId="{ABF576CF-0EEE-4239-8809-4362273D30EC}" dt="2021-03-19T00:24:22.129" v="1735" actId="6549"/>
        <pc:sldMkLst>
          <pc:docMk/>
          <pc:sldMk cId="3770792876" sldId="311"/>
        </pc:sldMkLst>
        <pc:spChg chg="mod">
          <ac:chgData name="Chris Izenour" userId="ce64362e39130b33" providerId="LiveId" clId="{ABF576CF-0EEE-4239-8809-4362273D30EC}" dt="2021-03-15T11:00:52.226" v="271" actId="20577"/>
          <ac:spMkLst>
            <pc:docMk/>
            <pc:sldMk cId="3770792876" sldId="311"/>
            <ac:spMk id="2" creationId="{B3159BB7-B791-4602-BEB0-316A36FE0BBC}"/>
          </ac:spMkLst>
        </pc:spChg>
        <pc:spChg chg="mod">
          <ac:chgData name="Chris Izenour" userId="ce64362e39130b33" providerId="LiveId" clId="{ABF576CF-0EEE-4239-8809-4362273D30EC}" dt="2021-03-19T00:24:22.129" v="1735" actId="6549"/>
          <ac:spMkLst>
            <pc:docMk/>
            <pc:sldMk cId="3770792876" sldId="311"/>
            <ac:spMk id="3" creationId="{B98BA786-388A-4EDC-8046-F4F77C1CA35A}"/>
          </ac:spMkLst>
        </pc:spChg>
        <pc:picChg chg="del">
          <ac:chgData name="Chris Izenour" userId="ce64362e39130b33" providerId="LiveId" clId="{ABF576CF-0EEE-4239-8809-4362273D30EC}" dt="2021-03-15T11:01:10.768" v="290" actId="478"/>
          <ac:picMkLst>
            <pc:docMk/>
            <pc:sldMk cId="3770792876" sldId="311"/>
            <ac:picMk id="7" creationId="{815D216D-29F1-423D-B816-7DBD0BF4D0D3}"/>
          </ac:picMkLst>
        </pc:picChg>
        <pc:picChg chg="add mod">
          <ac:chgData name="Chris Izenour" userId="ce64362e39130b33" providerId="LiveId" clId="{ABF576CF-0EEE-4239-8809-4362273D30EC}" dt="2021-03-15T12:22:40.857" v="292" actId="1076"/>
          <ac:picMkLst>
            <pc:docMk/>
            <pc:sldMk cId="3770792876" sldId="311"/>
            <ac:picMk id="8" creationId="{403D540A-2E13-432C-A920-6B052862C2A2}"/>
          </ac:picMkLst>
        </pc:picChg>
        <pc:picChg chg="add mod modCrop">
          <ac:chgData name="Chris Izenour" userId="ce64362e39130b33" providerId="LiveId" clId="{ABF576CF-0EEE-4239-8809-4362273D30EC}" dt="2021-03-15T12:25:43.368" v="309" actId="1076"/>
          <ac:picMkLst>
            <pc:docMk/>
            <pc:sldMk cId="3770792876" sldId="311"/>
            <ac:picMk id="10" creationId="{9E9EAD14-C418-4DCF-A034-AA61CD1D6B54}"/>
          </ac:picMkLst>
        </pc:picChg>
        <pc:picChg chg="add mod">
          <ac:chgData name="Chris Izenour" userId="ce64362e39130b33" providerId="LiveId" clId="{ABF576CF-0EEE-4239-8809-4362273D30EC}" dt="2021-03-15T16:54:23.124" v="1435" actId="1076"/>
          <ac:picMkLst>
            <pc:docMk/>
            <pc:sldMk cId="3770792876" sldId="311"/>
            <ac:picMk id="12" creationId="{7F8AB73E-BBAD-45D5-ADD4-43148F48D803}"/>
          </ac:picMkLst>
        </pc:picChg>
      </pc:sldChg>
      <pc:sldChg chg="addSp delSp modSp mod setBg setClrOvrMap">
        <pc:chgData name="Chris Izenour" userId="ce64362e39130b33" providerId="LiveId" clId="{ABF576CF-0EEE-4239-8809-4362273D30EC}" dt="2021-03-18T23:16:42.243" v="1734" actId="20577"/>
        <pc:sldMkLst>
          <pc:docMk/>
          <pc:sldMk cId="1028717879" sldId="312"/>
        </pc:sldMkLst>
        <pc:spChg chg="mod">
          <ac:chgData name="Chris Izenour" userId="ce64362e39130b33" providerId="LiveId" clId="{ABF576CF-0EEE-4239-8809-4362273D30EC}" dt="2021-03-18T23:15:00.536" v="1636" actId="20577"/>
          <ac:spMkLst>
            <pc:docMk/>
            <pc:sldMk cId="1028717879" sldId="312"/>
            <ac:spMk id="2" creationId="{270D2BCC-0BB4-458E-9837-A926C79B7AEE}"/>
          </ac:spMkLst>
        </pc:spChg>
        <pc:spChg chg="add del mod ord">
          <ac:chgData name="Chris Izenour" userId="ce64362e39130b33" providerId="LiveId" clId="{ABF576CF-0EEE-4239-8809-4362273D30EC}" dt="2021-03-18T23:16:42.243" v="1734" actId="20577"/>
          <ac:spMkLst>
            <pc:docMk/>
            <pc:sldMk cId="1028717879" sldId="312"/>
            <ac:spMk id="3" creationId="{F5107008-FBD1-4138-8FF6-DE59CD1C7042}"/>
          </ac:spMkLst>
        </pc:spChg>
        <pc:spChg chg="mod ord">
          <ac:chgData name="Chris Izenour" userId="ce64362e39130b33" providerId="LiveId" clId="{ABF576CF-0EEE-4239-8809-4362273D30EC}" dt="2021-03-15T12:42:59.758" v="1029" actId="26606"/>
          <ac:spMkLst>
            <pc:docMk/>
            <pc:sldMk cId="1028717879" sldId="312"/>
            <ac:spMk id="4" creationId="{5FBDB451-243C-4E13-A65B-CEBE268415FE}"/>
          </ac:spMkLst>
        </pc:spChg>
        <pc:spChg chg="mod">
          <ac:chgData name="Chris Izenour" userId="ce64362e39130b33" providerId="LiveId" clId="{ABF576CF-0EEE-4239-8809-4362273D30EC}" dt="2021-03-15T12:42:59.758" v="1029" actId="26606"/>
          <ac:spMkLst>
            <pc:docMk/>
            <pc:sldMk cId="1028717879" sldId="312"/>
            <ac:spMk id="5" creationId="{2958CCDE-FB35-47AC-9DF8-AE4E0F683DAA}"/>
          </ac:spMkLst>
        </pc:spChg>
        <pc:spChg chg="add del">
          <ac:chgData name="Chris Izenour" userId="ce64362e39130b33" providerId="LiveId" clId="{ABF576CF-0EEE-4239-8809-4362273D30EC}" dt="2021-03-15T12:42:33.453" v="1017" actId="26606"/>
          <ac:spMkLst>
            <pc:docMk/>
            <pc:sldMk cId="1028717879" sldId="312"/>
            <ac:spMk id="10" creationId="{09588DA8-065E-4F6F-8EFD-43104AB2E0CF}"/>
          </ac:spMkLst>
        </pc:spChg>
        <pc:spChg chg="add del">
          <ac:chgData name="Chris Izenour" userId="ce64362e39130b33" providerId="LiveId" clId="{ABF576CF-0EEE-4239-8809-4362273D30EC}" dt="2021-03-15T12:42:36.763" v="1019" actId="26606"/>
          <ac:spMkLst>
            <pc:docMk/>
            <pc:sldMk cId="1028717879" sldId="312"/>
            <ac:spMk id="11" creationId="{7301F447-EEF7-48F5-AF73-7566EE7F64AD}"/>
          </ac:spMkLst>
        </pc:spChg>
        <pc:spChg chg="add del">
          <ac:chgData name="Chris Izenour" userId="ce64362e39130b33" providerId="LiveId" clId="{ABF576CF-0EEE-4239-8809-4362273D30EC}" dt="2021-03-15T12:42:33.453" v="1017" actId="26606"/>
          <ac:spMkLst>
            <pc:docMk/>
            <pc:sldMk cId="1028717879" sldId="312"/>
            <ac:spMk id="12" creationId="{C4285719-470E-454C-AF62-8323075F1F5B}"/>
          </ac:spMkLst>
        </pc:spChg>
        <pc:spChg chg="add del">
          <ac:chgData name="Chris Izenour" userId="ce64362e39130b33" providerId="LiveId" clId="{ABF576CF-0EEE-4239-8809-4362273D30EC}" dt="2021-03-15T12:42:36.763" v="1019" actId="26606"/>
          <ac:spMkLst>
            <pc:docMk/>
            <pc:sldMk cId="1028717879" sldId="312"/>
            <ac:spMk id="13" creationId="{F7117410-A2A4-4085-9ADC-46744551DBDE}"/>
          </ac:spMkLst>
        </pc:spChg>
        <pc:spChg chg="add del">
          <ac:chgData name="Chris Izenour" userId="ce64362e39130b33" providerId="LiveId" clId="{ABF576CF-0EEE-4239-8809-4362273D30EC}" dt="2021-03-15T12:42:33.453" v="1017" actId="26606"/>
          <ac:spMkLst>
            <pc:docMk/>
            <pc:sldMk cId="1028717879" sldId="312"/>
            <ac:spMk id="14" creationId="{CD9FE4EF-C4D8-49A0-B2FF-81D8DB7D8A24}"/>
          </ac:spMkLst>
        </pc:spChg>
        <pc:spChg chg="add del">
          <ac:chgData name="Chris Izenour" userId="ce64362e39130b33" providerId="LiveId" clId="{ABF576CF-0EEE-4239-8809-4362273D30EC}" dt="2021-03-15T12:42:36.763" v="1019" actId="26606"/>
          <ac:spMkLst>
            <pc:docMk/>
            <pc:sldMk cId="1028717879" sldId="312"/>
            <ac:spMk id="15" creationId="{99F74EB5-E547-4FB4-95F5-BCC788F3C4A0}"/>
          </ac:spMkLst>
        </pc:spChg>
        <pc:spChg chg="add del">
          <ac:chgData name="Chris Izenour" userId="ce64362e39130b33" providerId="LiveId" clId="{ABF576CF-0EEE-4239-8809-4362273D30EC}" dt="2021-03-15T12:42:33.453" v="1017" actId="26606"/>
          <ac:spMkLst>
            <pc:docMk/>
            <pc:sldMk cId="1028717879" sldId="312"/>
            <ac:spMk id="16" creationId="{4300840D-0A0B-4512-BACA-B439D5B9C57C}"/>
          </ac:spMkLst>
        </pc:spChg>
        <pc:spChg chg="add del">
          <ac:chgData name="Chris Izenour" userId="ce64362e39130b33" providerId="LiveId" clId="{ABF576CF-0EEE-4239-8809-4362273D30EC}" dt="2021-03-15T12:42:33.453" v="1017" actId="26606"/>
          <ac:spMkLst>
            <pc:docMk/>
            <pc:sldMk cId="1028717879" sldId="312"/>
            <ac:spMk id="18" creationId="{D2B78728-A580-49A7-84F9-6EF6F583ADE0}"/>
          </ac:spMkLst>
        </pc:spChg>
        <pc:spChg chg="add del">
          <ac:chgData name="Chris Izenour" userId="ce64362e39130b33" providerId="LiveId" clId="{ABF576CF-0EEE-4239-8809-4362273D30EC}" dt="2021-03-15T12:42:33.453" v="1017" actId="26606"/>
          <ac:spMkLst>
            <pc:docMk/>
            <pc:sldMk cId="1028717879" sldId="312"/>
            <ac:spMk id="20" creationId="{38FAA1A1-D861-433F-88FA-1E9D6FD31D11}"/>
          </ac:spMkLst>
        </pc:spChg>
        <pc:spChg chg="add del">
          <ac:chgData name="Chris Izenour" userId="ce64362e39130b33" providerId="LiveId" clId="{ABF576CF-0EEE-4239-8809-4362273D30EC}" dt="2021-03-15T12:42:33.453" v="1017" actId="26606"/>
          <ac:spMkLst>
            <pc:docMk/>
            <pc:sldMk cId="1028717879" sldId="312"/>
            <ac:spMk id="22" creationId="{8D71EDA1-87BF-4D5D-AB79-F346FD19278A}"/>
          </ac:spMkLst>
        </pc:spChg>
        <pc:spChg chg="add del">
          <ac:chgData name="Chris Izenour" userId="ce64362e39130b33" providerId="LiveId" clId="{ABF576CF-0EEE-4239-8809-4362273D30EC}" dt="2021-03-15T12:42:38.248" v="1021" actId="26606"/>
          <ac:spMkLst>
            <pc:docMk/>
            <pc:sldMk cId="1028717879" sldId="312"/>
            <ac:spMk id="26" creationId="{7301F447-EEF7-48F5-AF73-7566EE7F64AD}"/>
          </ac:spMkLst>
        </pc:spChg>
        <pc:spChg chg="add del">
          <ac:chgData name="Chris Izenour" userId="ce64362e39130b33" providerId="LiveId" clId="{ABF576CF-0EEE-4239-8809-4362273D30EC}" dt="2021-03-15T12:42:38.248" v="1021" actId="26606"/>
          <ac:spMkLst>
            <pc:docMk/>
            <pc:sldMk cId="1028717879" sldId="312"/>
            <ac:spMk id="27" creationId="{F7117410-A2A4-4085-9ADC-46744551DBDE}"/>
          </ac:spMkLst>
        </pc:spChg>
        <pc:spChg chg="add del">
          <ac:chgData name="Chris Izenour" userId="ce64362e39130b33" providerId="LiveId" clId="{ABF576CF-0EEE-4239-8809-4362273D30EC}" dt="2021-03-15T12:42:38.248" v="1021" actId="26606"/>
          <ac:spMkLst>
            <pc:docMk/>
            <pc:sldMk cId="1028717879" sldId="312"/>
            <ac:spMk id="28" creationId="{99F74EB5-E547-4FB4-95F5-BCC788F3C4A0}"/>
          </ac:spMkLst>
        </pc:spChg>
        <pc:spChg chg="add del">
          <ac:chgData name="Chris Izenour" userId="ce64362e39130b33" providerId="LiveId" clId="{ABF576CF-0EEE-4239-8809-4362273D30EC}" dt="2021-03-15T12:42:41.928" v="1023" actId="26606"/>
          <ac:spMkLst>
            <pc:docMk/>
            <pc:sldMk cId="1028717879" sldId="312"/>
            <ac:spMk id="31" creationId="{C5E6CFF1-2F42-4E10-9A97-F116F46F53FE}"/>
          </ac:spMkLst>
        </pc:spChg>
        <pc:spChg chg="add del">
          <ac:chgData name="Chris Izenour" userId="ce64362e39130b33" providerId="LiveId" clId="{ABF576CF-0EEE-4239-8809-4362273D30EC}" dt="2021-03-15T12:42:41.928" v="1023" actId="26606"/>
          <ac:spMkLst>
            <pc:docMk/>
            <pc:sldMk cId="1028717879" sldId="312"/>
            <ac:spMk id="34" creationId="{F5107008-FBD1-4138-8FF6-DE59CD1C7042}"/>
          </ac:spMkLst>
        </pc:spChg>
        <pc:spChg chg="add del">
          <ac:chgData name="Chris Izenour" userId="ce64362e39130b33" providerId="LiveId" clId="{ABF576CF-0EEE-4239-8809-4362273D30EC}" dt="2021-03-15T12:42:44.798" v="1025" actId="26606"/>
          <ac:spMkLst>
            <pc:docMk/>
            <pc:sldMk cId="1028717879" sldId="312"/>
            <ac:spMk id="36" creationId="{C5E6CFF1-2F42-4E10-9A97-F116F46F53FE}"/>
          </ac:spMkLst>
        </pc:spChg>
        <pc:spChg chg="add del">
          <ac:chgData name="Chris Izenour" userId="ce64362e39130b33" providerId="LiveId" clId="{ABF576CF-0EEE-4239-8809-4362273D30EC}" dt="2021-03-15T12:42:44.798" v="1025" actId="26606"/>
          <ac:spMkLst>
            <pc:docMk/>
            <pc:sldMk cId="1028717879" sldId="312"/>
            <ac:spMk id="39" creationId="{F5107008-FBD1-4138-8FF6-DE59CD1C7042}"/>
          </ac:spMkLst>
        </pc:spChg>
        <pc:spChg chg="add del">
          <ac:chgData name="Chris Izenour" userId="ce64362e39130b33" providerId="LiveId" clId="{ABF576CF-0EEE-4239-8809-4362273D30EC}" dt="2021-03-15T12:42:46.898" v="1027" actId="26606"/>
          <ac:spMkLst>
            <pc:docMk/>
            <pc:sldMk cId="1028717879" sldId="312"/>
            <ac:spMk id="41" creationId="{777A147A-9ED8-46B4-8660-1B3C2AA880B5}"/>
          </ac:spMkLst>
        </pc:spChg>
        <pc:spChg chg="add del">
          <ac:chgData name="Chris Izenour" userId="ce64362e39130b33" providerId="LiveId" clId="{ABF576CF-0EEE-4239-8809-4362273D30EC}" dt="2021-03-15T12:42:46.898" v="1027" actId="26606"/>
          <ac:spMkLst>
            <pc:docMk/>
            <pc:sldMk cId="1028717879" sldId="312"/>
            <ac:spMk id="42" creationId="{5D6C15A0-C087-4593-8414-2B4EC1CDC3DE}"/>
          </ac:spMkLst>
        </pc:spChg>
        <pc:spChg chg="add del">
          <ac:chgData name="Chris Izenour" userId="ce64362e39130b33" providerId="LiveId" clId="{ABF576CF-0EEE-4239-8809-4362273D30EC}" dt="2021-03-15T12:42:46.898" v="1027" actId="26606"/>
          <ac:spMkLst>
            <pc:docMk/>
            <pc:sldMk cId="1028717879" sldId="312"/>
            <ac:spMk id="43" creationId="{F5107008-FBD1-4138-8FF6-DE59CD1C7042}"/>
          </ac:spMkLst>
        </pc:spChg>
        <pc:spChg chg="add del">
          <ac:chgData name="Chris Izenour" userId="ce64362e39130b33" providerId="LiveId" clId="{ABF576CF-0EEE-4239-8809-4362273D30EC}" dt="2021-03-15T12:42:59.758" v="1029" actId="26606"/>
          <ac:spMkLst>
            <pc:docMk/>
            <pc:sldMk cId="1028717879" sldId="312"/>
            <ac:spMk id="45" creationId="{FA3C7DEA-BCC2-4295-8850-147993296189}"/>
          </ac:spMkLst>
        </pc:spChg>
        <pc:spChg chg="add del">
          <ac:chgData name="Chris Izenour" userId="ce64362e39130b33" providerId="LiveId" clId="{ABF576CF-0EEE-4239-8809-4362273D30EC}" dt="2021-03-15T12:42:59.758" v="1029" actId="26606"/>
          <ac:spMkLst>
            <pc:docMk/>
            <pc:sldMk cId="1028717879" sldId="312"/>
            <ac:spMk id="46" creationId="{C289949D-B9F6-468A-86FE-2694DC5AE773}"/>
          </ac:spMkLst>
        </pc:spChg>
        <pc:spChg chg="add del">
          <ac:chgData name="Chris Izenour" userId="ce64362e39130b33" providerId="LiveId" clId="{ABF576CF-0EEE-4239-8809-4362273D30EC}" dt="2021-03-15T12:42:59.758" v="1029" actId="26606"/>
          <ac:spMkLst>
            <pc:docMk/>
            <pc:sldMk cId="1028717879" sldId="312"/>
            <ac:spMk id="51" creationId="{F5107008-FBD1-4138-8FF6-DE59CD1C7042}"/>
          </ac:spMkLst>
        </pc:spChg>
        <pc:grpChg chg="add del">
          <ac:chgData name="Chris Izenour" userId="ce64362e39130b33" providerId="LiveId" clId="{ABF576CF-0EEE-4239-8809-4362273D30EC}" dt="2021-03-15T12:42:59.758" v="1029" actId="26606"/>
          <ac:grpSpMkLst>
            <pc:docMk/>
            <pc:sldMk cId="1028717879" sldId="312"/>
            <ac:grpSpMk id="47" creationId="{E4DF0958-0C87-4C28-9554-2FADC788C2B1}"/>
          </ac:grpSpMkLst>
        </pc:grpChg>
        <pc:graphicFrameChg chg="add del">
          <ac:chgData name="Chris Izenour" userId="ce64362e39130b33" providerId="LiveId" clId="{ABF576CF-0EEE-4239-8809-4362273D30EC}" dt="2021-03-15T12:42:36.763" v="1019" actId="26606"/>
          <ac:graphicFrameMkLst>
            <pc:docMk/>
            <pc:sldMk cId="1028717879" sldId="312"/>
            <ac:graphicFrameMk id="24" creationId="{6A828407-7422-4F4C-80A9-D3CF8E8C6845}"/>
          </ac:graphicFrameMkLst>
        </pc:graphicFrameChg>
        <pc:graphicFrameChg chg="add del">
          <ac:chgData name="Chris Izenour" userId="ce64362e39130b33" providerId="LiveId" clId="{ABF576CF-0EEE-4239-8809-4362273D30EC}" dt="2021-03-15T12:42:38.248" v="1021" actId="26606"/>
          <ac:graphicFrameMkLst>
            <pc:docMk/>
            <pc:sldMk cId="1028717879" sldId="312"/>
            <ac:graphicFrameMk id="29" creationId="{3449D6F1-E857-467D-8D53-A55290B5CFAD}"/>
          </ac:graphicFrameMkLst>
        </pc:graphicFrameChg>
        <pc:picChg chg="del">
          <ac:chgData name="Chris Izenour" userId="ce64362e39130b33" providerId="LiveId" clId="{ABF576CF-0EEE-4239-8809-4362273D30EC}" dt="2021-03-15T12:33:33.428" v="462" actId="478"/>
          <ac:picMkLst>
            <pc:docMk/>
            <pc:sldMk cId="1028717879" sldId="312"/>
            <ac:picMk id="7" creationId="{72ED0CEC-F04D-4CE5-B0B7-16173490140C}"/>
          </ac:picMkLst>
        </pc:picChg>
        <pc:picChg chg="add del">
          <ac:chgData name="Chris Izenour" userId="ce64362e39130b33" providerId="LiveId" clId="{ABF576CF-0EEE-4239-8809-4362273D30EC}" dt="2021-03-15T12:42:41.928" v="1023" actId="26606"/>
          <ac:picMkLst>
            <pc:docMk/>
            <pc:sldMk cId="1028717879" sldId="312"/>
            <ac:picMk id="32" creationId="{6DBE5474-9997-4D6C-82B8-3787D56E7426}"/>
          </ac:picMkLst>
        </pc:picChg>
        <pc:picChg chg="add del">
          <ac:chgData name="Chris Izenour" userId="ce64362e39130b33" providerId="LiveId" clId="{ABF576CF-0EEE-4239-8809-4362273D30EC}" dt="2021-03-15T12:42:44.798" v="1025" actId="26606"/>
          <ac:picMkLst>
            <pc:docMk/>
            <pc:sldMk cId="1028717879" sldId="312"/>
            <ac:picMk id="37" creationId="{D662D263-92F9-4AB2-BC28-2B92A69643E9}"/>
          </ac:picMkLst>
        </pc:picChg>
        <pc:cxnChg chg="add del">
          <ac:chgData name="Chris Izenour" userId="ce64362e39130b33" providerId="LiveId" clId="{ABF576CF-0EEE-4239-8809-4362273D30EC}" dt="2021-03-15T12:42:41.928" v="1023" actId="26606"/>
          <ac:cxnSpMkLst>
            <pc:docMk/>
            <pc:sldMk cId="1028717879" sldId="312"/>
            <ac:cxnSpMk id="33" creationId="{67182200-4859-4C8D-BCBB-55B245C28BA3}"/>
          </ac:cxnSpMkLst>
        </pc:cxnChg>
        <pc:cxnChg chg="add del">
          <ac:chgData name="Chris Izenour" userId="ce64362e39130b33" providerId="LiveId" clId="{ABF576CF-0EEE-4239-8809-4362273D30EC}" dt="2021-03-15T12:42:44.798" v="1025" actId="26606"/>
          <ac:cxnSpMkLst>
            <pc:docMk/>
            <pc:sldMk cId="1028717879" sldId="312"/>
            <ac:cxnSpMk id="38" creationId="{67182200-4859-4C8D-BCBB-55B245C28BA3}"/>
          </ac:cxnSpMkLst>
        </pc:cxnChg>
      </pc:sldChg>
      <pc:sldChg chg="addSp delSp modSp mod modAnim">
        <pc:chgData name="Chris Izenour" userId="ce64362e39130b33" providerId="LiveId" clId="{ABF576CF-0EEE-4239-8809-4362273D30EC}" dt="2021-03-15T17:04:36.155" v="1460" actId="1076"/>
        <pc:sldMkLst>
          <pc:docMk/>
          <pc:sldMk cId="3209066705" sldId="313"/>
        </pc:sldMkLst>
        <pc:spChg chg="mod">
          <ac:chgData name="Chris Izenour" userId="ce64362e39130b33" providerId="LiveId" clId="{ABF576CF-0EEE-4239-8809-4362273D30EC}" dt="2021-03-15T13:29:04.009" v="1299" actId="20577"/>
          <ac:spMkLst>
            <pc:docMk/>
            <pc:sldMk cId="3209066705" sldId="313"/>
            <ac:spMk id="2" creationId="{D709D071-C53D-4316-97E3-E6F16A03ADAB}"/>
          </ac:spMkLst>
        </pc:spChg>
        <pc:spChg chg="del">
          <ac:chgData name="Chris Izenour" userId="ce64362e39130b33" providerId="LiveId" clId="{ABF576CF-0EEE-4239-8809-4362273D30EC}" dt="2021-03-15T13:24:57.379" v="1188" actId="478"/>
          <ac:spMkLst>
            <pc:docMk/>
            <pc:sldMk cId="3209066705" sldId="313"/>
            <ac:spMk id="3" creationId="{BB1D33D1-01A0-4B20-89C3-2B796AC99EAF}"/>
          </ac:spMkLst>
        </pc:spChg>
        <pc:spChg chg="add mod">
          <ac:chgData name="Chris Izenour" userId="ce64362e39130b33" providerId="LiveId" clId="{ABF576CF-0EEE-4239-8809-4362273D30EC}" dt="2021-03-15T13:30:54.624" v="1317" actId="1037"/>
          <ac:spMkLst>
            <pc:docMk/>
            <pc:sldMk cId="3209066705" sldId="313"/>
            <ac:spMk id="10" creationId="{88B3DA5E-F470-4283-A707-CF04AAC2180E}"/>
          </ac:spMkLst>
        </pc:spChg>
        <pc:spChg chg="add del mod">
          <ac:chgData name="Chris Izenour" userId="ce64362e39130b33" providerId="LiveId" clId="{ABF576CF-0EEE-4239-8809-4362273D30EC}" dt="2021-03-15T13:00:22.309" v="1122" actId="478"/>
          <ac:spMkLst>
            <pc:docMk/>
            <pc:sldMk cId="3209066705" sldId="313"/>
            <ac:spMk id="11" creationId="{6B46738B-2E69-4E0C-A4F8-6C8D25229054}"/>
          </ac:spMkLst>
        </pc:spChg>
        <pc:spChg chg="add mod">
          <ac:chgData name="Chris Izenour" userId="ce64362e39130b33" providerId="LiveId" clId="{ABF576CF-0EEE-4239-8809-4362273D30EC}" dt="2021-03-15T13:02:34.268" v="1142" actId="164"/>
          <ac:spMkLst>
            <pc:docMk/>
            <pc:sldMk cId="3209066705" sldId="313"/>
            <ac:spMk id="12" creationId="{FC8DD94C-6207-482D-9445-34387CEC7209}"/>
          </ac:spMkLst>
        </pc:spChg>
        <pc:spChg chg="add mod">
          <ac:chgData name="Chris Izenour" userId="ce64362e39130b33" providerId="LiveId" clId="{ABF576CF-0EEE-4239-8809-4362273D30EC}" dt="2021-03-15T13:34:42.137" v="1389" actId="208"/>
          <ac:spMkLst>
            <pc:docMk/>
            <pc:sldMk cId="3209066705" sldId="313"/>
            <ac:spMk id="13" creationId="{6ABF9DE1-C843-44E2-ABFF-65E0728189DB}"/>
          </ac:spMkLst>
        </pc:spChg>
        <pc:spChg chg="add mod">
          <ac:chgData name="Chris Izenour" userId="ce64362e39130b33" providerId="LiveId" clId="{ABF576CF-0EEE-4239-8809-4362273D30EC}" dt="2021-03-15T13:34:50.601" v="1391" actId="208"/>
          <ac:spMkLst>
            <pc:docMk/>
            <pc:sldMk cId="3209066705" sldId="313"/>
            <ac:spMk id="14" creationId="{6ECFA771-3C8A-4E08-A862-F61F6638B696}"/>
          </ac:spMkLst>
        </pc:spChg>
        <pc:spChg chg="add del mod">
          <ac:chgData name="Chris Izenour" userId="ce64362e39130b33" providerId="LiveId" clId="{ABF576CF-0EEE-4239-8809-4362273D30EC}" dt="2021-03-15T13:24:57.379" v="1190"/>
          <ac:spMkLst>
            <pc:docMk/>
            <pc:sldMk cId="3209066705" sldId="313"/>
            <ac:spMk id="26" creationId="{99B3D4DF-FF0A-45E5-BAB7-1CC413DE365D}"/>
          </ac:spMkLst>
        </pc:spChg>
        <pc:spChg chg="add mod">
          <ac:chgData name="Chris Izenour" userId="ce64362e39130b33" providerId="LiveId" clId="{ABF576CF-0EEE-4239-8809-4362273D30EC}" dt="2021-03-15T13:28:13.384" v="1280" actId="164"/>
          <ac:spMkLst>
            <pc:docMk/>
            <pc:sldMk cId="3209066705" sldId="313"/>
            <ac:spMk id="27" creationId="{8224C0B0-0854-4847-8586-EC54ECA9D194}"/>
          </ac:spMkLst>
        </pc:spChg>
        <pc:spChg chg="add mod">
          <ac:chgData name="Chris Izenour" userId="ce64362e39130b33" providerId="LiveId" clId="{ABF576CF-0EEE-4239-8809-4362273D30EC}" dt="2021-03-15T13:28:54.459" v="1285" actId="408"/>
          <ac:spMkLst>
            <pc:docMk/>
            <pc:sldMk cId="3209066705" sldId="313"/>
            <ac:spMk id="28" creationId="{1915CDE8-5042-416B-A236-91CB5C961C18}"/>
          </ac:spMkLst>
        </pc:spChg>
        <pc:spChg chg="add mod">
          <ac:chgData name="Chris Izenour" userId="ce64362e39130b33" providerId="LiveId" clId="{ABF576CF-0EEE-4239-8809-4362273D30EC}" dt="2021-03-15T13:28:54.459" v="1285" actId="408"/>
          <ac:spMkLst>
            <pc:docMk/>
            <pc:sldMk cId="3209066705" sldId="313"/>
            <ac:spMk id="29" creationId="{3CF5F99E-ABB0-4F84-84A3-9935CB2A308F}"/>
          </ac:spMkLst>
        </pc:spChg>
        <pc:spChg chg="add mod">
          <ac:chgData name="Chris Izenour" userId="ce64362e39130b33" providerId="LiveId" clId="{ABF576CF-0EEE-4239-8809-4362273D30EC}" dt="2021-03-15T13:28:25.389" v="1283" actId="164"/>
          <ac:spMkLst>
            <pc:docMk/>
            <pc:sldMk cId="3209066705" sldId="313"/>
            <ac:spMk id="30" creationId="{6B8256D2-82FD-4E20-AA4A-C5FF0C5C8885}"/>
          </ac:spMkLst>
        </pc:spChg>
        <pc:spChg chg="add mod">
          <ac:chgData name="Chris Izenour" userId="ce64362e39130b33" providerId="LiveId" clId="{ABF576CF-0EEE-4239-8809-4362273D30EC}" dt="2021-03-15T13:38:54.270" v="1407" actId="164"/>
          <ac:spMkLst>
            <pc:docMk/>
            <pc:sldMk cId="3209066705" sldId="313"/>
            <ac:spMk id="38" creationId="{2A0C8B91-6FAD-40F0-BCF6-F850F0127CEF}"/>
          </ac:spMkLst>
        </pc:spChg>
        <pc:spChg chg="add del mod">
          <ac:chgData name="Chris Izenour" userId="ce64362e39130b33" providerId="LiveId" clId="{ABF576CF-0EEE-4239-8809-4362273D30EC}" dt="2021-03-15T13:32:14.109" v="1332" actId="478"/>
          <ac:spMkLst>
            <pc:docMk/>
            <pc:sldMk cId="3209066705" sldId="313"/>
            <ac:spMk id="39" creationId="{EF4D8F43-2BAC-4B1C-904F-58EB7190C14E}"/>
          </ac:spMkLst>
        </pc:spChg>
        <pc:spChg chg="add del">
          <ac:chgData name="Chris Izenour" userId="ce64362e39130b33" providerId="LiveId" clId="{ABF576CF-0EEE-4239-8809-4362273D30EC}" dt="2021-03-15T13:32:46.010" v="1334" actId="478"/>
          <ac:spMkLst>
            <pc:docMk/>
            <pc:sldMk cId="3209066705" sldId="313"/>
            <ac:spMk id="40" creationId="{467CE294-F854-448E-B008-6EA42FFE725A}"/>
          </ac:spMkLst>
        </pc:spChg>
        <pc:spChg chg="add del mod">
          <ac:chgData name="Chris Izenour" userId="ce64362e39130b33" providerId="LiveId" clId="{ABF576CF-0EEE-4239-8809-4362273D30EC}" dt="2021-03-15T13:34:08.340" v="1388" actId="478"/>
          <ac:spMkLst>
            <pc:docMk/>
            <pc:sldMk cId="3209066705" sldId="313"/>
            <ac:spMk id="41" creationId="{5D7E9F70-61B7-48B8-8723-2C310F7E49AE}"/>
          </ac:spMkLst>
        </pc:spChg>
        <pc:spChg chg="add mod">
          <ac:chgData name="Chris Izenour" userId="ce64362e39130b33" providerId="LiveId" clId="{ABF576CF-0EEE-4239-8809-4362273D30EC}" dt="2021-03-15T13:38:54.270" v="1407" actId="164"/>
          <ac:spMkLst>
            <pc:docMk/>
            <pc:sldMk cId="3209066705" sldId="313"/>
            <ac:spMk id="42" creationId="{AC327C2F-5A87-494B-9BF9-9C3E1C6AC232}"/>
          </ac:spMkLst>
        </pc:spChg>
        <pc:spChg chg="add mod">
          <ac:chgData name="Chris Izenour" userId="ce64362e39130b33" providerId="LiveId" clId="{ABF576CF-0EEE-4239-8809-4362273D30EC}" dt="2021-03-15T13:38:54.270" v="1407" actId="164"/>
          <ac:spMkLst>
            <pc:docMk/>
            <pc:sldMk cId="3209066705" sldId="313"/>
            <ac:spMk id="43" creationId="{6E265E6B-3BCA-4F02-9B7E-E14EB9049F64}"/>
          </ac:spMkLst>
        </pc:spChg>
        <pc:spChg chg="add del mod">
          <ac:chgData name="Chris Izenour" userId="ce64362e39130b33" providerId="LiveId" clId="{ABF576CF-0EEE-4239-8809-4362273D30EC}" dt="2021-03-15T13:38:40.619" v="1406" actId="478"/>
          <ac:spMkLst>
            <pc:docMk/>
            <pc:sldMk cId="3209066705" sldId="313"/>
            <ac:spMk id="44" creationId="{06EA0413-D5DE-46AF-9493-85A77BBC6A34}"/>
          </ac:spMkLst>
        </pc:spChg>
        <pc:spChg chg="add del">
          <ac:chgData name="Chris Izenour" userId="ce64362e39130b33" providerId="LiveId" clId="{ABF576CF-0EEE-4239-8809-4362273D30EC}" dt="2021-03-15T16:58:16.274" v="1437" actId="478"/>
          <ac:spMkLst>
            <pc:docMk/>
            <pc:sldMk cId="3209066705" sldId="313"/>
            <ac:spMk id="46" creationId="{BD00C01E-EADA-4E89-BE86-2933B564C21A}"/>
          </ac:spMkLst>
        </pc:spChg>
        <pc:spChg chg="add mod">
          <ac:chgData name="Chris Izenour" userId="ce64362e39130b33" providerId="LiveId" clId="{ABF576CF-0EEE-4239-8809-4362273D30EC}" dt="2021-03-15T16:59:23.029" v="1440" actId="208"/>
          <ac:spMkLst>
            <pc:docMk/>
            <pc:sldMk cId="3209066705" sldId="313"/>
            <ac:spMk id="47" creationId="{ED75D829-3129-4307-9354-14AD003C5BEC}"/>
          </ac:spMkLst>
        </pc:spChg>
        <pc:spChg chg="add mod">
          <ac:chgData name="Chris Izenour" userId="ce64362e39130b33" providerId="LiveId" clId="{ABF576CF-0EEE-4239-8809-4362273D30EC}" dt="2021-03-15T17:01:39.193" v="1450" actId="208"/>
          <ac:spMkLst>
            <pc:docMk/>
            <pc:sldMk cId="3209066705" sldId="313"/>
            <ac:spMk id="48" creationId="{8D44DCD1-F032-41D5-96B3-B9327F576365}"/>
          </ac:spMkLst>
        </pc:spChg>
        <pc:spChg chg="add mod">
          <ac:chgData name="Chris Izenour" userId="ce64362e39130b33" providerId="LiveId" clId="{ABF576CF-0EEE-4239-8809-4362273D30EC}" dt="2021-03-15T17:02:43.124" v="1456" actId="1076"/>
          <ac:spMkLst>
            <pc:docMk/>
            <pc:sldMk cId="3209066705" sldId="313"/>
            <ac:spMk id="49" creationId="{860458BC-195D-4A2B-B008-ABC92A3A8EFF}"/>
          </ac:spMkLst>
        </pc:spChg>
        <pc:spChg chg="add mod">
          <ac:chgData name="Chris Izenour" userId="ce64362e39130b33" providerId="LiveId" clId="{ABF576CF-0EEE-4239-8809-4362273D30EC}" dt="2021-03-15T17:02:54.664" v="1458" actId="1076"/>
          <ac:spMkLst>
            <pc:docMk/>
            <pc:sldMk cId="3209066705" sldId="313"/>
            <ac:spMk id="50" creationId="{13DCAA8D-3FB6-4465-844B-4CEB6373F71E}"/>
          </ac:spMkLst>
        </pc:spChg>
        <pc:spChg chg="add mod">
          <ac:chgData name="Chris Izenour" userId="ce64362e39130b33" providerId="LiveId" clId="{ABF576CF-0EEE-4239-8809-4362273D30EC}" dt="2021-03-15T17:04:36.155" v="1460" actId="1076"/>
          <ac:spMkLst>
            <pc:docMk/>
            <pc:sldMk cId="3209066705" sldId="313"/>
            <ac:spMk id="51" creationId="{935CE175-7B52-466C-9C83-AC1D304E8F77}"/>
          </ac:spMkLst>
        </pc:spChg>
        <pc:grpChg chg="add mod">
          <ac:chgData name="Chris Izenour" userId="ce64362e39130b33" providerId="LiveId" clId="{ABF576CF-0EEE-4239-8809-4362273D30EC}" dt="2021-03-15T13:02:43.918" v="1146" actId="1036"/>
          <ac:grpSpMkLst>
            <pc:docMk/>
            <pc:sldMk cId="3209066705" sldId="313"/>
            <ac:grpSpMk id="17" creationId="{C24902FB-8053-4CF3-8745-DDB184D8C8A2}"/>
          </ac:grpSpMkLst>
        </pc:grpChg>
        <pc:grpChg chg="add mod">
          <ac:chgData name="Chris Izenour" userId="ce64362e39130b33" providerId="LiveId" clId="{ABF576CF-0EEE-4239-8809-4362273D30EC}" dt="2021-03-15T13:28:54.459" v="1285" actId="408"/>
          <ac:grpSpMkLst>
            <pc:docMk/>
            <pc:sldMk cId="3209066705" sldId="313"/>
            <ac:grpSpMk id="31" creationId="{093CB8A0-42D5-4657-89CF-707D17BB1CB5}"/>
          </ac:grpSpMkLst>
        </pc:grpChg>
        <pc:grpChg chg="add mod">
          <ac:chgData name="Chris Izenour" userId="ce64362e39130b33" providerId="LiveId" clId="{ABF576CF-0EEE-4239-8809-4362273D30EC}" dt="2021-03-15T13:28:54.459" v="1285" actId="408"/>
          <ac:grpSpMkLst>
            <pc:docMk/>
            <pc:sldMk cId="3209066705" sldId="313"/>
            <ac:grpSpMk id="32" creationId="{44BC031D-4048-4D53-8F63-F47FFC65FB6C}"/>
          </ac:grpSpMkLst>
        </pc:grpChg>
        <pc:grpChg chg="add mod">
          <ac:chgData name="Chris Izenour" userId="ce64362e39130b33" providerId="LiveId" clId="{ABF576CF-0EEE-4239-8809-4362273D30EC}" dt="2021-03-15T13:28:54.459" v="1285" actId="408"/>
          <ac:grpSpMkLst>
            <pc:docMk/>
            <pc:sldMk cId="3209066705" sldId="313"/>
            <ac:grpSpMk id="33" creationId="{C047C167-5755-4678-B750-477165ED8EE2}"/>
          </ac:grpSpMkLst>
        </pc:grpChg>
        <pc:grpChg chg="add mod">
          <ac:chgData name="Chris Izenour" userId="ce64362e39130b33" providerId="LiveId" clId="{ABF576CF-0EEE-4239-8809-4362273D30EC}" dt="2021-03-15T13:28:54.459" v="1285" actId="408"/>
          <ac:grpSpMkLst>
            <pc:docMk/>
            <pc:sldMk cId="3209066705" sldId="313"/>
            <ac:grpSpMk id="34" creationId="{355F468C-43C2-485F-8B08-C34D39E6C4B4}"/>
          </ac:grpSpMkLst>
        </pc:grpChg>
        <pc:grpChg chg="add mod">
          <ac:chgData name="Chris Izenour" userId="ce64362e39130b33" providerId="LiveId" clId="{ABF576CF-0EEE-4239-8809-4362273D30EC}" dt="2021-03-15T13:38:54.270" v="1407" actId="164"/>
          <ac:grpSpMkLst>
            <pc:docMk/>
            <pc:sldMk cId="3209066705" sldId="313"/>
            <ac:grpSpMk id="45" creationId="{5F7A102A-06F5-4D15-BF58-ED913506D9EE}"/>
          </ac:grpSpMkLst>
        </pc:grpChg>
        <pc:picChg chg="add mod">
          <ac:chgData name="Chris Izenour" userId="ce64362e39130b33" providerId="LiveId" clId="{ABF576CF-0EEE-4239-8809-4362273D30EC}" dt="2021-03-15T13:35:11.079" v="1393" actId="1076"/>
          <ac:picMkLst>
            <pc:docMk/>
            <pc:sldMk cId="3209066705" sldId="313"/>
            <ac:picMk id="7" creationId="{C70B8EBF-8131-4B73-B700-B293AD2A1592}"/>
          </ac:picMkLst>
        </pc:picChg>
        <pc:picChg chg="add mod">
          <ac:chgData name="Chris Izenour" userId="ce64362e39130b33" providerId="LiveId" clId="{ABF576CF-0EEE-4239-8809-4362273D30EC}" dt="2021-03-15T13:28:13.384" v="1280" actId="164"/>
          <ac:picMkLst>
            <pc:docMk/>
            <pc:sldMk cId="3209066705" sldId="313"/>
            <ac:picMk id="19" creationId="{666E0DBF-18B6-4466-962A-2A4FEFFA051D}"/>
          </ac:picMkLst>
        </pc:picChg>
        <pc:picChg chg="add mod">
          <ac:chgData name="Chris Izenour" userId="ce64362e39130b33" providerId="LiveId" clId="{ABF576CF-0EEE-4239-8809-4362273D30EC}" dt="2021-03-15T13:28:54.459" v="1285" actId="408"/>
          <ac:picMkLst>
            <pc:docMk/>
            <pc:sldMk cId="3209066705" sldId="313"/>
            <ac:picMk id="21" creationId="{14D0F656-8AAE-4C15-9BC3-CBF0226BFCE3}"/>
          </ac:picMkLst>
        </pc:picChg>
        <pc:picChg chg="add mod">
          <ac:chgData name="Chris Izenour" userId="ce64362e39130b33" providerId="LiveId" clId="{ABF576CF-0EEE-4239-8809-4362273D30EC}" dt="2021-03-15T13:28:54.459" v="1285" actId="408"/>
          <ac:picMkLst>
            <pc:docMk/>
            <pc:sldMk cId="3209066705" sldId="313"/>
            <ac:picMk id="23" creationId="{D1DEC58E-9FB5-4CBA-AB12-75B0946FE164}"/>
          </ac:picMkLst>
        </pc:picChg>
        <pc:picChg chg="add mod">
          <ac:chgData name="Chris Izenour" userId="ce64362e39130b33" providerId="LiveId" clId="{ABF576CF-0EEE-4239-8809-4362273D30EC}" dt="2021-03-15T13:28:25.389" v="1283" actId="164"/>
          <ac:picMkLst>
            <pc:docMk/>
            <pc:sldMk cId="3209066705" sldId="313"/>
            <ac:picMk id="25" creationId="{15BAC10A-B4D1-47BB-9842-D6AAE59F5325}"/>
          </ac:picMkLst>
        </pc:picChg>
        <pc:cxnChg chg="add mod">
          <ac:chgData name="Chris Izenour" userId="ce64362e39130b33" providerId="LiveId" clId="{ABF576CF-0EEE-4239-8809-4362273D30EC}" dt="2021-03-15T13:34:46.459" v="1390" actId="208"/>
          <ac:cxnSpMkLst>
            <pc:docMk/>
            <pc:sldMk cId="3209066705" sldId="313"/>
            <ac:cxnSpMk id="9" creationId="{93FDF377-925A-4FA6-9096-6D19B4AD8755}"/>
          </ac:cxnSpMkLst>
        </pc:cxnChg>
        <pc:cxnChg chg="add del">
          <ac:chgData name="Chris Izenour" userId="ce64362e39130b33" providerId="LiveId" clId="{ABF576CF-0EEE-4239-8809-4362273D30EC}" dt="2021-03-15T13:02:13.628" v="1141" actId="478"/>
          <ac:cxnSpMkLst>
            <pc:docMk/>
            <pc:sldMk cId="3209066705" sldId="313"/>
            <ac:cxnSpMk id="16" creationId="{15B2EB20-E311-45F1-ACFC-F0BD397D5538}"/>
          </ac:cxnSpMkLst>
        </pc:cxnChg>
        <pc:cxnChg chg="add mod">
          <ac:chgData name="Chris Izenour" userId="ce64362e39130b33" providerId="LiveId" clId="{ABF576CF-0EEE-4239-8809-4362273D30EC}" dt="2021-03-15T13:38:54.270" v="1407" actId="164"/>
          <ac:cxnSpMkLst>
            <pc:docMk/>
            <pc:sldMk cId="3209066705" sldId="313"/>
            <ac:cxnSpMk id="36" creationId="{5D7FFAC9-D3E6-41C9-BE85-C27D2200F17B}"/>
          </ac:cxnSpMkLst>
        </pc:cxnChg>
      </pc:sldChg>
      <pc:sldChg chg="addSp delSp modSp mod">
        <pc:chgData name="Chris Izenour" userId="ce64362e39130b33" providerId="LiveId" clId="{ABF576CF-0EEE-4239-8809-4362273D30EC}" dt="2021-03-16T20:55:05.437" v="1581" actId="1076"/>
        <pc:sldMkLst>
          <pc:docMk/>
          <pc:sldMk cId="2181982827" sldId="314"/>
        </pc:sldMkLst>
        <pc:spChg chg="del">
          <ac:chgData name="Chris Izenour" userId="ce64362e39130b33" providerId="LiveId" clId="{ABF576CF-0EEE-4239-8809-4362273D30EC}" dt="2021-03-15T15:32:19.532" v="1414" actId="478"/>
          <ac:spMkLst>
            <pc:docMk/>
            <pc:sldMk cId="2181982827" sldId="314"/>
            <ac:spMk id="3" creationId="{A1A5485C-56A4-40FD-B7DE-1056656651B0}"/>
          </ac:spMkLst>
        </pc:spChg>
        <pc:spChg chg="add del mod">
          <ac:chgData name="Chris Izenour" userId="ce64362e39130b33" providerId="LiveId" clId="{ABF576CF-0EEE-4239-8809-4362273D30EC}" dt="2021-03-15T17:21:37.744" v="1528"/>
          <ac:spMkLst>
            <pc:docMk/>
            <pc:sldMk cId="2181982827" sldId="314"/>
            <ac:spMk id="14" creationId="{64A8F7EB-E1DB-482C-B546-67CB65C09F20}"/>
          </ac:spMkLst>
        </pc:spChg>
        <pc:spChg chg="add mod">
          <ac:chgData name="Chris Izenour" userId="ce64362e39130b33" providerId="LiveId" clId="{ABF576CF-0EEE-4239-8809-4362273D30EC}" dt="2021-03-15T17:20:32.734" v="1494" actId="164"/>
          <ac:spMkLst>
            <pc:docMk/>
            <pc:sldMk cId="2181982827" sldId="314"/>
            <ac:spMk id="15" creationId="{FD5ACFD2-CB20-4F52-A76D-E8073CA77914}"/>
          </ac:spMkLst>
        </pc:spChg>
        <pc:spChg chg="add mod">
          <ac:chgData name="Chris Izenour" userId="ce64362e39130b33" providerId="LiveId" clId="{ABF576CF-0EEE-4239-8809-4362273D30EC}" dt="2021-03-15T17:21:35.854" v="1526" actId="1036"/>
          <ac:spMkLst>
            <pc:docMk/>
            <pc:sldMk cId="2181982827" sldId="314"/>
            <ac:spMk id="17" creationId="{A3193DAB-4683-42B4-9B35-30057307048D}"/>
          </ac:spMkLst>
        </pc:spChg>
        <pc:spChg chg="add mod">
          <ac:chgData name="Chris Izenour" userId="ce64362e39130b33" providerId="LiveId" clId="{ABF576CF-0EEE-4239-8809-4362273D30EC}" dt="2021-03-15T17:22:35.649" v="1569" actId="164"/>
          <ac:spMkLst>
            <pc:docMk/>
            <pc:sldMk cId="2181982827" sldId="314"/>
            <ac:spMk id="19" creationId="{0BE06DF7-E178-47AD-B0C7-56E93430D652}"/>
          </ac:spMkLst>
        </pc:spChg>
        <pc:grpChg chg="add del mod">
          <ac:chgData name="Chris Izenour" userId="ce64362e39130b33" providerId="LiveId" clId="{ABF576CF-0EEE-4239-8809-4362273D30EC}" dt="2021-03-16T20:28:35.702" v="1571" actId="478"/>
          <ac:grpSpMkLst>
            <pc:docMk/>
            <pc:sldMk cId="2181982827" sldId="314"/>
            <ac:grpSpMk id="16" creationId="{CF4A41CD-D49B-4725-B66A-E57F3E304081}"/>
          </ac:grpSpMkLst>
        </pc:grpChg>
        <pc:grpChg chg="add del mod">
          <ac:chgData name="Chris Izenour" userId="ce64362e39130b33" providerId="LiveId" clId="{ABF576CF-0EEE-4239-8809-4362273D30EC}" dt="2021-03-16T20:28:44.212" v="1572" actId="478"/>
          <ac:grpSpMkLst>
            <pc:docMk/>
            <pc:sldMk cId="2181982827" sldId="314"/>
            <ac:grpSpMk id="18" creationId="{92E72B73-C8CA-4E11-B162-A88DCDECE568}"/>
          </ac:grpSpMkLst>
        </pc:grpChg>
        <pc:grpChg chg="add del mod">
          <ac:chgData name="Chris Izenour" userId="ce64362e39130b33" providerId="LiveId" clId="{ABF576CF-0EEE-4239-8809-4362273D30EC}" dt="2021-03-16T20:28:32.422" v="1570" actId="478"/>
          <ac:grpSpMkLst>
            <pc:docMk/>
            <pc:sldMk cId="2181982827" sldId="314"/>
            <ac:grpSpMk id="20" creationId="{42A31156-AB4C-4BB0-836F-A4DBE528530F}"/>
          </ac:grpSpMkLst>
        </pc:grpChg>
        <pc:picChg chg="add mod">
          <ac:chgData name="Chris Izenour" userId="ce64362e39130b33" providerId="LiveId" clId="{ABF576CF-0EEE-4239-8809-4362273D30EC}" dt="2021-03-16T20:55:05.437" v="1581" actId="1076"/>
          <ac:picMkLst>
            <pc:docMk/>
            <pc:sldMk cId="2181982827" sldId="314"/>
            <ac:picMk id="6" creationId="{9339E666-AC89-42EC-92EC-534784FE569E}"/>
          </ac:picMkLst>
        </pc:picChg>
        <pc:picChg chg="add mod">
          <ac:chgData name="Chris Izenour" userId="ce64362e39130b33" providerId="LiveId" clId="{ABF576CF-0EEE-4239-8809-4362273D30EC}" dt="2021-03-15T17:20:32.734" v="1494" actId="164"/>
          <ac:picMkLst>
            <pc:docMk/>
            <pc:sldMk cId="2181982827" sldId="314"/>
            <ac:picMk id="7" creationId="{DC5EFD2E-9036-4753-B7A5-1252F722D4D5}"/>
          </ac:picMkLst>
        </pc:picChg>
        <pc:picChg chg="add mod">
          <ac:chgData name="Chris Izenour" userId="ce64362e39130b33" providerId="LiveId" clId="{ABF576CF-0EEE-4239-8809-4362273D30EC}" dt="2021-03-15T17:21:30.809" v="1522" actId="164"/>
          <ac:picMkLst>
            <pc:docMk/>
            <pc:sldMk cId="2181982827" sldId="314"/>
            <ac:picMk id="9" creationId="{97240AAC-513D-4C6D-AE3F-4D46B00FEE6A}"/>
          </ac:picMkLst>
        </pc:picChg>
        <pc:picChg chg="add mod">
          <ac:chgData name="Chris Izenour" userId="ce64362e39130b33" providerId="LiveId" clId="{ABF576CF-0EEE-4239-8809-4362273D30EC}" dt="2021-03-15T17:22:35.649" v="1569" actId="164"/>
          <ac:picMkLst>
            <pc:docMk/>
            <pc:sldMk cId="2181982827" sldId="314"/>
            <ac:picMk id="11" creationId="{86FABF13-75F3-444F-9F3F-8FDF325EC51A}"/>
          </ac:picMkLst>
        </pc:picChg>
        <pc:picChg chg="add mod">
          <ac:chgData name="Chris Izenour" userId="ce64362e39130b33" providerId="LiveId" clId="{ABF576CF-0EEE-4239-8809-4362273D30EC}" dt="2021-03-16T20:29:00.592" v="1574" actId="14100"/>
          <ac:picMkLst>
            <pc:docMk/>
            <pc:sldMk cId="2181982827" sldId="314"/>
            <ac:picMk id="13" creationId="{1C5675EA-0F77-466F-9113-9DE9F0D176D8}"/>
          </ac:picMkLst>
        </pc:picChg>
      </pc:sldChg>
    </pc:docChg>
  </pc:docChgLst>
  <pc:docChgLst>
    <pc:chgData name="Chris Izenour" userId="ce64362e39130b33" providerId="LiveId" clId="{72FC2FB5-C193-4565-8687-0D5C21ED1142}"/>
    <pc:docChg chg="undo custSel addSld delSld modSld sldOrd modMainMaster">
      <pc:chgData name="Chris Izenour" userId="ce64362e39130b33" providerId="LiveId" clId="{72FC2FB5-C193-4565-8687-0D5C21ED1142}" dt="2021-02-26T20:43:37.485" v="1188" actId="47"/>
      <pc:docMkLst>
        <pc:docMk/>
      </pc:docMkLst>
      <pc:sldChg chg="addSp delSp modSp del mod modNotesTx">
        <pc:chgData name="Chris Izenour" userId="ce64362e39130b33" providerId="LiveId" clId="{72FC2FB5-C193-4565-8687-0D5C21ED1142}" dt="2021-02-26T20:41:33.845" v="1082" actId="47"/>
        <pc:sldMkLst>
          <pc:docMk/>
          <pc:sldMk cId="0" sldId="256"/>
        </pc:sldMkLst>
        <pc:spChg chg="mod">
          <ac:chgData name="Chris Izenour" userId="ce64362e39130b33" providerId="LiveId" clId="{72FC2FB5-C193-4565-8687-0D5C21ED1142}" dt="2021-02-26T20:40:08.215" v="1067"/>
          <ac:spMkLst>
            <pc:docMk/>
            <pc:sldMk cId="0" sldId="256"/>
            <ac:spMk id="3" creationId="{2717BBC8-E1B5-4656-809E-1E6F29EC5A32}"/>
          </ac:spMkLst>
        </pc:spChg>
        <pc:spChg chg="mod">
          <ac:chgData name="Chris Izenour" userId="ce64362e39130b33" providerId="LiveId" clId="{72FC2FB5-C193-4565-8687-0D5C21ED1142}" dt="2021-02-26T20:40:08.215" v="1067"/>
          <ac:spMkLst>
            <pc:docMk/>
            <pc:sldMk cId="0" sldId="256"/>
            <ac:spMk id="10" creationId="{F0ECF89C-4C2B-4850-BB8F-6D1D97F6AAAF}"/>
          </ac:spMkLst>
        </pc:spChg>
        <pc:spChg chg="mod">
          <ac:chgData name="Chris Izenour" userId="ce64362e39130b33" providerId="LiveId" clId="{72FC2FB5-C193-4565-8687-0D5C21ED1142}" dt="2021-02-26T20:40:08.215" v="1067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Chris Izenour" userId="ce64362e39130b33" providerId="LiveId" clId="{72FC2FB5-C193-4565-8687-0D5C21ED1142}" dt="2021-02-26T20:40:08.215" v="1067"/>
          <ac:spMkLst>
            <pc:docMk/>
            <pc:sldMk cId="0" sldId="256"/>
            <ac:spMk id="110" creationId="{00000000-0000-0000-0000-000000000000}"/>
          </ac:spMkLst>
        </pc:spChg>
        <pc:picChg chg="add mod">
          <ac:chgData name="Chris Izenour" userId="ce64362e39130b33" providerId="LiveId" clId="{72FC2FB5-C193-4565-8687-0D5C21ED1142}" dt="2021-02-26T18:55:48.415" v="72" actId="1076"/>
          <ac:picMkLst>
            <pc:docMk/>
            <pc:sldMk cId="0" sldId="256"/>
            <ac:picMk id="4" creationId="{CB2BB8BB-4C3D-4066-9FDA-512D35A0269C}"/>
          </ac:picMkLst>
        </pc:picChg>
        <pc:picChg chg="del">
          <ac:chgData name="Chris Izenour" userId="ce64362e39130b33" providerId="LiveId" clId="{72FC2FB5-C193-4565-8687-0D5C21ED1142}" dt="2021-02-26T18:55:38.421" v="71" actId="478"/>
          <ac:picMkLst>
            <pc:docMk/>
            <pc:sldMk cId="0" sldId="256"/>
            <ac:picMk id="5" creationId="{A5451747-4C69-44D2-A7FE-78E6F02DC5E6}"/>
          </ac:picMkLst>
        </pc:picChg>
      </pc:sldChg>
      <pc:sldChg chg="del">
        <pc:chgData name="Chris Izenour" userId="ce64362e39130b33" providerId="LiveId" clId="{72FC2FB5-C193-4565-8687-0D5C21ED1142}" dt="2021-02-26T18:57:46.425" v="246" actId="47"/>
        <pc:sldMkLst>
          <pc:docMk/>
          <pc:sldMk cId="2708750766" sldId="279"/>
        </pc:sldMkLst>
      </pc:sldChg>
      <pc:sldChg chg="addSp modSp del mod modNotesTx">
        <pc:chgData name="Chris Izenour" userId="ce64362e39130b33" providerId="LiveId" clId="{72FC2FB5-C193-4565-8687-0D5C21ED1142}" dt="2021-02-26T20:42:35.962" v="1131" actId="47"/>
        <pc:sldMkLst>
          <pc:docMk/>
          <pc:sldMk cId="2145070643" sldId="280"/>
        </pc:sldMkLst>
        <pc:spChg chg="mod">
          <ac:chgData name="Chris Izenour" userId="ce64362e39130b33" providerId="LiveId" clId="{72FC2FB5-C193-4565-8687-0D5C21ED1142}" dt="2021-02-26T18:58:04.762" v="289" actId="20577"/>
          <ac:spMkLst>
            <pc:docMk/>
            <pc:sldMk cId="2145070643" sldId="280"/>
            <ac:spMk id="2" creationId="{6EFAEE17-2A5F-472A-9A28-CC7A5E5AC8FC}"/>
          </ac:spMkLst>
        </pc:spChg>
        <pc:spChg chg="mod">
          <ac:chgData name="Chris Izenour" userId="ce64362e39130b33" providerId="LiveId" clId="{72FC2FB5-C193-4565-8687-0D5C21ED1142}" dt="2021-02-26T19:06:54.599" v="992" actId="20577"/>
          <ac:spMkLst>
            <pc:docMk/>
            <pc:sldMk cId="2145070643" sldId="280"/>
            <ac:spMk id="3" creationId="{13F48D01-8AC1-49DE-AFA8-925F22788E10}"/>
          </ac:spMkLst>
        </pc:spChg>
        <pc:picChg chg="add mod">
          <ac:chgData name="Chris Izenour" userId="ce64362e39130b33" providerId="LiveId" clId="{72FC2FB5-C193-4565-8687-0D5C21ED1142}" dt="2021-02-26T19:07:03.919" v="994" actId="1076"/>
          <ac:picMkLst>
            <pc:docMk/>
            <pc:sldMk cId="2145070643" sldId="280"/>
            <ac:picMk id="7" creationId="{C3DD6B61-2677-480B-B7EC-A7ED2F00110E}"/>
          </ac:picMkLst>
        </pc:picChg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229689757" sldId="281"/>
        </pc:sldMkLst>
      </pc:sldChg>
      <pc:sldChg chg="modSp del mod modNotesTx">
        <pc:chgData name="Chris Izenour" userId="ce64362e39130b33" providerId="LiveId" clId="{72FC2FB5-C193-4565-8687-0D5C21ED1142}" dt="2021-02-26T20:43:16.265" v="1175" actId="47"/>
        <pc:sldMkLst>
          <pc:docMk/>
          <pc:sldMk cId="3457880141" sldId="282"/>
        </pc:sldMkLst>
        <pc:spChg chg="mod">
          <ac:chgData name="Chris Izenour" userId="ce64362e39130b33" providerId="LiveId" clId="{72FC2FB5-C193-4565-8687-0D5C21ED1142}" dt="2021-02-26T18:58:13.345" v="297" actId="20577"/>
          <ac:spMkLst>
            <pc:docMk/>
            <pc:sldMk cId="3457880141" sldId="282"/>
            <ac:spMk id="2" creationId="{EA824074-3417-47FB-85C9-E671F05B7FFC}"/>
          </ac:spMkLst>
        </pc:spChg>
      </pc:sldChg>
      <pc:sldChg chg="modSp del mod modNotesTx">
        <pc:chgData name="Chris Izenour" userId="ce64362e39130b33" providerId="LiveId" clId="{72FC2FB5-C193-4565-8687-0D5C21ED1142}" dt="2021-02-26T20:43:20.871" v="1176" actId="47"/>
        <pc:sldMkLst>
          <pc:docMk/>
          <pc:sldMk cId="2326306073" sldId="283"/>
        </pc:sldMkLst>
        <pc:spChg chg="mod">
          <ac:chgData name="Chris Izenour" userId="ce64362e39130b33" providerId="LiveId" clId="{72FC2FB5-C193-4565-8687-0D5C21ED1142}" dt="2021-02-26T18:58:26.526" v="325" actId="20577"/>
          <ac:spMkLst>
            <pc:docMk/>
            <pc:sldMk cId="2326306073" sldId="283"/>
            <ac:spMk id="2" creationId="{AED50237-E1C7-4745-A693-00DECB7398AA}"/>
          </ac:spMkLst>
        </pc:spChg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642850217" sldId="284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892062810" sldId="285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1579732270" sldId="286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691440305" sldId="287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647671016" sldId="288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1222298940" sldId="289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467167148" sldId="290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1975012221" sldId="291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082684907" sldId="292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07235645" sldId="293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61338647" sldId="294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153569389" sldId="295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616805904" sldId="296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379715026" sldId="297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1750149261" sldId="298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495405709" sldId="299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771082201" sldId="300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293450488" sldId="301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853622770" sldId="302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318349052" sldId="303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957727610" sldId="304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1079301127" sldId="305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1856478499" sldId="306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565621889" sldId="307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445448571" sldId="309"/>
        </pc:sldMkLst>
      </pc:sldChg>
      <pc:sldChg chg="modSp del mod ord modNotesTx">
        <pc:chgData name="Chris Izenour" userId="ce64362e39130b33" providerId="LiveId" clId="{72FC2FB5-C193-4565-8687-0D5C21ED1142}" dt="2021-02-26T20:43:37.485" v="1188" actId="47"/>
        <pc:sldMkLst>
          <pc:docMk/>
          <pc:sldMk cId="142963830" sldId="310"/>
        </pc:sldMkLst>
        <pc:spChg chg="mod">
          <ac:chgData name="Chris Izenour" userId="ce64362e39130b33" providerId="LiveId" clId="{72FC2FB5-C193-4565-8687-0D5C21ED1142}" dt="2021-02-26T20:34:34.734" v="1006" actId="20577"/>
          <ac:spMkLst>
            <pc:docMk/>
            <pc:sldMk cId="142963830" sldId="310"/>
            <ac:spMk id="2" creationId="{E5E54E5C-B15A-40D0-8DB4-9C1E9624DDA7}"/>
          </ac:spMkLst>
        </pc:spChg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625650192" sldId="311"/>
        </pc:sldMkLst>
      </pc:sldChg>
      <pc:sldChg chg="addSp modSp new mod">
        <pc:chgData name="Chris Izenour" userId="ce64362e39130b33" providerId="LiveId" clId="{72FC2FB5-C193-4565-8687-0D5C21ED1142}" dt="2021-02-26T20:41:27.277" v="1081" actId="1076"/>
        <pc:sldMkLst>
          <pc:docMk/>
          <pc:sldMk cId="3770792876" sldId="311"/>
        </pc:sldMkLst>
        <pc:spChg chg="mod">
          <ac:chgData name="Chris Izenour" userId="ce64362e39130b33" providerId="LiveId" clId="{72FC2FB5-C193-4565-8687-0D5C21ED1142}" dt="2021-02-26T20:41:19.646" v="1080" actId="1076"/>
          <ac:spMkLst>
            <pc:docMk/>
            <pc:sldMk cId="3770792876" sldId="311"/>
            <ac:spMk id="2" creationId="{B3159BB7-B791-4602-BEB0-316A36FE0BBC}"/>
          </ac:spMkLst>
        </pc:spChg>
        <pc:spChg chg="mod">
          <ac:chgData name="Chris Izenour" userId="ce64362e39130b33" providerId="LiveId" clId="{72FC2FB5-C193-4565-8687-0D5C21ED1142}" dt="2021-02-26T20:41:27.277" v="1081" actId="1076"/>
          <ac:spMkLst>
            <pc:docMk/>
            <pc:sldMk cId="3770792876" sldId="311"/>
            <ac:spMk id="3" creationId="{B98BA786-388A-4EDC-8046-F4F77C1CA35A}"/>
          </ac:spMkLst>
        </pc:spChg>
        <pc:picChg chg="add mod">
          <ac:chgData name="Chris Izenour" userId="ce64362e39130b33" providerId="LiveId" clId="{72FC2FB5-C193-4565-8687-0D5C21ED1142}" dt="2021-02-26T20:41:10.368" v="1077" actId="962"/>
          <ac:picMkLst>
            <pc:docMk/>
            <pc:sldMk cId="3770792876" sldId="311"/>
            <ac:picMk id="7" creationId="{815D216D-29F1-423D-B816-7DBD0BF4D0D3}"/>
          </ac:picMkLst>
        </pc:picChg>
      </pc:sldChg>
      <pc:sldChg chg="addSp modSp new mod">
        <pc:chgData name="Chris Izenour" userId="ce64362e39130b33" providerId="LiveId" clId="{72FC2FB5-C193-4565-8687-0D5C21ED1142}" dt="2021-02-26T20:42:32.032" v="1130" actId="1076"/>
        <pc:sldMkLst>
          <pc:docMk/>
          <pc:sldMk cId="1028717879" sldId="312"/>
        </pc:sldMkLst>
        <pc:spChg chg="mod">
          <ac:chgData name="Chris Izenour" userId="ce64362e39130b33" providerId="LiveId" clId="{72FC2FB5-C193-4565-8687-0D5C21ED1142}" dt="2021-02-26T20:41:58.728" v="1124" actId="20577"/>
          <ac:spMkLst>
            <pc:docMk/>
            <pc:sldMk cId="1028717879" sldId="312"/>
            <ac:spMk id="2" creationId="{270D2BCC-0BB4-458E-9837-A926C79B7AEE}"/>
          </ac:spMkLst>
        </pc:spChg>
        <pc:spChg chg="mod">
          <ac:chgData name="Chris Izenour" userId="ce64362e39130b33" providerId="LiveId" clId="{72FC2FB5-C193-4565-8687-0D5C21ED1142}" dt="2021-02-26T20:42:13.158" v="1125"/>
          <ac:spMkLst>
            <pc:docMk/>
            <pc:sldMk cId="1028717879" sldId="312"/>
            <ac:spMk id="3" creationId="{F5107008-FBD1-4138-8FF6-DE59CD1C7042}"/>
          </ac:spMkLst>
        </pc:spChg>
        <pc:picChg chg="add mod">
          <ac:chgData name="Chris Izenour" userId="ce64362e39130b33" providerId="LiveId" clId="{72FC2FB5-C193-4565-8687-0D5C21ED1142}" dt="2021-02-26T20:42:32.032" v="1130" actId="1076"/>
          <ac:picMkLst>
            <pc:docMk/>
            <pc:sldMk cId="1028717879" sldId="312"/>
            <ac:picMk id="7" creationId="{72ED0CEC-F04D-4CE5-B0B7-16173490140C}"/>
          </ac:picMkLst>
        </pc:picChg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712026788" sldId="312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2965080174" sldId="313"/>
        </pc:sldMkLst>
      </pc:sldChg>
      <pc:sldChg chg="modSp new mod">
        <pc:chgData name="Chris Izenour" userId="ce64362e39130b33" providerId="LiveId" clId="{72FC2FB5-C193-4565-8687-0D5C21ED1142}" dt="2021-02-26T20:42:52.103" v="1145" actId="20577"/>
        <pc:sldMkLst>
          <pc:docMk/>
          <pc:sldMk cId="3209066705" sldId="313"/>
        </pc:sldMkLst>
        <pc:spChg chg="mod">
          <ac:chgData name="Chris Izenour" userId="ce64362e39130b33" providerId="LiveId" clId="{72FC2FB5-C193-4565-8687-0D5C21ED1142}" dt="2021-02-26T20:42:52.103" v="1145" actId="20577"/>
          <ac:spMkLst>
            <pc:docMk/>
            <pc:sldMk cId="3209066705" sldId="313"/>
            <ac:spMk id="2" creationId="{D709D071-C53D-4316-97E3-E6F16A03ADAB}"/>
          </ac:spMkLst>
        </pc:spChg>
      </pc:sldChg>
      <pc:sldChg chg="modSp new mod">
        <pc:chgData name="Chris Izenour" userId="ce64362e39130b33" providerId="LiveId" clId="{72FC2FB5-C193-4565-8687-0D5C21ED1142}" dt="2021-02-26T20:43:08.209" v="1174" actId="20577"/>
        <pc:sldMkLst>
          <pc:docMk/>
          <pc:sldMk cId="2181982827" sldId="314"/>
        </pc:sldMkLst>
        <pc:spChg chg="mod">
          <ac:chgData name="Chris Izenour" userId="ce64362e39130b33" providerId="LiveId" clId="{72FC2FB5-C193-4565-8687-0D5C21ED1142}" dt="2021-02-26T20:43:08.209" v="1174" actId="20577"/>
          <ac:spMkLst>
            <pc:docMk/>
            <pc:sldMk cId="2181982827" sldId="314"/>
            <ac:spMk id="2" creationId="{2D18FBF2-3BE2-45C0-ACE8-251250F9D588}"/>
          </ac:spMkLst>
        </pc:spChg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058079915" sldId="314"/>
        </pc:sldMkLst>
      </pc:sldChg>
      <pc:sldChg chg="modSp new mod">
        <pc:chgData name="Chris Izenour" userId="ce64362e39130b33" providerId="LiveId" clId="{72FC2FB5-C193-4565-8687-0D5C21ED1142}" dt="2021-02-26T20:43:32.447" v="1187" actId="20577"/>
        <pc:sldMkLst>
          <pc:docMk/>
          <pc:sldMk cId="489169357" sldId="315"/>
        </pc:sldMkLst>
        <pc:spChg chg="mod">
          <ac:chgData name="Chris Izenour" userId="ce64362e39130b33" providerId="LiveId" clId="{72FC2FB5-C193-4565-8687-0D5C21ED1142}" dt="2021-02-26T20:43:32.447" v="1187" actId="20577"/>
          <ac:spMkLst>
            <pc:docMk/>
            <pc:sldMk cId="489169357" sldId="315"/>
            <ac:spMk id="2" creationId="{40988EE0-20C9-43A3-B7DB-D0FAAE9188AF}"/>
          </ac:spMkLst>
        </pc:spChg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3936349755" sldId="315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441653844" sldId="316"/>
        </pc:sldMkLst>
      </pc:sldChg>
      <pc:sldChg chg="del">
        <pc:chgData name="Chris Izenour" userId="ce64362e39130b33" providerId="LiveId" clId="{72FC2FB5-C193-4565-8687-0D5C21ED1142}" dt="2021-02-26T19:00:28.193" v="346" actId="47"/>
        <pc:sldMkLst>
          <pc:docMk/>
          <pc:sldMk cId="1723442852" sldId="317"/>
        </pc:sldMkLst>
      </pc:sldChg>
      <pc:sldMasterChg chg="modSp mod modSldLayout">
        <pc:chgData name="Chris Izenour" userId="ce64362e39130b33" providerId="LiveId" clId="{72FC2FB5-C193-4565-8687-0D5C21ED1142}" dt="2021-02-26T20:38:44.060" v="1065"/>
        <pc:sldMasterMkLst>
          <pc:docMk/>
          <pc:sldMasterMk cId="0" sldId="2147483648"/>
        </pc:sldMasterMkLst>
        <pc:spChg chg="mod">
          <ac:chgData name="Chris Izenour" userId="ce64362e39130b33" providerId="LiveId" clId="{72FC2FB5-C193-4565-8687-0D5C21ED1142}" dt="2021-02-26T20:37:58.905" v="1049" actId="20577"/>
          <ac:spMkLst>
            <pc:docMk/>
            <pc:sldMasterMk cId="0" sldId="2147483648"/>
            <ac:spMk id="12" creationId="{00000000-0000-0000-0000-000000000000}"/>
          </ac:spMkLst>
        </pc:spChg>
        <pc:spChg chg="mod">
          <ac:chgData name="Chris Izenour" userId="ce64362e39130b33" providerId="LiveId" clId="{72FC2FB5-C193-4565-8687-0D5C21ED1142}" dt="2021-02-26T20:36:21.035" v="1022" actId="20577"/>
          <ac:spMkLst>
            <pc:docMk/>
            <pc:sldMasterMk cId="0" sldId="2147483648"/>
            <ac:spMk id="13" creationId="{00000000-0000-0000-0000-000000000000}"/>
          </ac:spMkLst>
        </pc:spChg>
        <pc:sldLayoutChg chg="addSp delSp modSp mod">
          <pc:chgData name="Chris Izenour" userId="ce64362e39130b33" providerId="LiveId" clId="{72FC2FB5-C193-4565-8687-0D5C21ED1142}" dt="2021-02-26T20:38:10.220" v="1051"/>
          <pc:sldLayoutMkLst>
            <pc:docMk/>
            <pc:sldMasterMk cId="0" sldId="2147483648"/>
            <pc:sldLayoutMk cId="0" sldId="2147483649"/>
          </pc:sldLayoutMkLst>
          <pc:spChg chg="add mod">
            <ac:chgData name="Chris Izenour" userId="ce64362e39130b33" providerId="LiveId" clId="{72FC2FB5-C193-4565-8687-0D5C21ED1142}" dt="2021-02-26T20:36:31.267" v="1024"/>
            <ac:spMkLst>
              <pc:docMk/>
              <pc:sldMasterMk cId="0" sldId="2147483648"/>
              <pc:sldLayoutMk cId="0" sldId="2147483649"/>
              <ac:spMk id="7" creationId="{EA981B3E-7C95-49D1-9C30-73E492D9AB4E}"/>
            </ac:spMkLst>
          </pc:spChg>
          <pc:spChg chg="add mod">
            <ac:chgData name="Chris Izenour" userId="ce64362e39130b33" providerId="LiveId" clId="{72FC2FB5-C193-4565-8687-0D5C21ED1142}" dt="2021-02-26T20:38:10.220" v="1051"/>
            <ac:spMkLst>
              <pc:docMk/>
              <pc:sldMasterMk cId="0" sldId="2147483648"/>
              <pc:sldLayoutMk cId="0" sldId="2147483649"/>
              <ac:spMk id="9" creationId="{C98A7D1A-7F51-4F4F-9660-D8751200AD22}"/>
            </ac:spMkLst>
          </pc:spChg>
          <pc:spChg chg="del">
            <ac:chgData name="Chris Izenour" userId="ce64362e39130b33" providerId="LiveId" clId="{72FC2FB5-C193-4565-8687-0D5C21ED1142}" dt="2021-02-26T20:38:09.919" v="1050" actId="478"/>
            <ac:spMkLst>
              <pc:docMk/>
              <pc:sldMasterMk cId="0" sldId="2147483648"/>
              <pc:sldLayoutMk cId="0" sldId="2147483649"/>
              <ac:spMk id="23" creationId="{00000000-0000-0000-0000-000000000000}"/>
            </ac:spMkLst>
          </pc:spChg>
          <pc:spChg chg="del">
            <ac:chgData name="Chris Izenour" userId="ce64362e39130b33" providerId="LiveId" clId="{72FC2FB5-C193-4565-8687-0D5C21ED1142}" dt="2021-02-26T20:36:30.700" v="1023" actId="478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</pc:sldLayoutChg>
        <pc:sldLayoutChg chg="addSp delSp modSp mod">
          <pc:chgData name="Chris Izenour" userId="ce64362e39130b33" providerId="LiveId" clId="{72FC2FB5-C193-4565-8687-0D5C21ED1142}" dt="2021-02-26T20:38:18.432" v="1053"/>
          <pc:sldLayoutMkLst>
            <pc:docMk/>
            <pc:sldMasterMk cId="0" sldId="2147483648"/>
            <pc:sldLayoutMk cId="0" sldId="2147483650"/>
          </pc:sldLayoutMkLst>
          <pc:spChg chg="mod">
            <ac:chgData name="Chris Izenour" userId="ce64362e39130b33" providerId="LiveId" clId="{72FC2FB5-C193-4565-8687-0D5C21ED1142}" dt="2021-02-26T20:36:11.953" v="1015" actId="20577"/>
            <ac:spMkLst>
              <pc:docMk/>
              <pc:sldMasterMk cId="0" sldId="2147483648"/>
              <pc:sldLayoutMk cId="0" sldId="2147483650"/>
              <ac:spMk id="10" creationId="{1C0BB179-B6DD-49F0-A75B-B8A45A845CCA}"/>
            </ac:spMkLst>
          </pc:spChg>
          <pc:spChg chg="add mod">
            <ac:chgData name="Chris Izenour" userId="ce64362e39130b33" providerId="LiveId" clId="{72FC2FB5-C193-4565-8687-0D5C21ED1142}" dt="2021-02-26T20:38:18.432" v="1053"/>
            <ac:spMkLst>
              <pc:docMk/>
              <pc:sldMasterMk cId="0" sldId="2147483648"/>
              <pc:sldLayoutMk cId="0" sldId="2147483650"/>
              <ac:spMk id="11" creationId="{A51906F2-142A-4AB2-A8B1-61ED0F1ADEE0}"/>
            </ac:spMkLst>
          </pc:spChg>
          <pc:spChg chg="del">
            <ac:chgData name="Chris Izenour" userId="ce64362e39130b33" providerId="LiveId" clId="{72FC2FB5-C193-4565-8687-0D5C21ED1142}" dt="2021-02-26T20:38:17.682" v="1052" actId="478"/>
            <ac:spMkLst>
              <pc:docMk/>
              <pc:sldMasterMk cId="0" sldId="2147483648"/>
              <pc:sldLayoutMk cId="0" sldId="2147483650"/>
              <ac:spMk id="29" creationId="{00000000-0000-0000-0000-000000000000}"/>
            </ac:spMkLst>
          </pc:spChg>
        </pc:sldLayoutChg>
        <pc:sldLayoutChg chg="addSp delSp modSp mod">
          <pc:chgData name="Chris Izenour" userId="ce64362e39130b33" providerId="LiveId" clId="{72FC2FB5-C193-4565-8687-0D5C21ED1142}" dt="2021-02-26T20:38:23.721" v="1055"/>
          <pc:sldLayoutMkLst>
            <pc:docMk/>
            <pc:sldMasterMk cId="0" sldId="2147483648"/>
            <pc:sldLayoutMk cId="0" sldId="2147483653"/>
          </pc:sldLayoutMkLst>
          <pc:spChg chg="add mod">
            <ac:chgData name="Chris Izenour" userId="ce64362e39130b33" providerId="LiveId" clId="{72FC2FB5-C193-4565-8687-0D5C21ED1142}" dt="2021-02-26T20:36:38.100" v="1026"/>
            <ac:spMkLst>
              <pc:docMk/>
              <pc:sldMasterMk cId="0" sldId="2147483648"/>
              <pc:sldLayoutMk cId="0" sldId="2147483653"/>
              <ac:spMk id="11" creationId="{51439568-96B3-4F43-BDA3-D37587A0AAF4}"/>
            </ac:spMkLst>
          </pc:spChg>
          <pc:spChg chg="del">
            <ac:chgData name="Chris Izenour" userId="ce64362e39130b33" providerId="LiveId" clId="{72FC2FB5-C193-4565-8687-0D5C21ED1142}" dt="2021-02-26T20:36:37.736" v="1025" actId="478"/>
            <ac:spMkLst>
              <pc:docMk/>
              <pc:sldMasterMk cId="0" sldId="2147483648"/>
              <pc:sldLayoutMk cId="0" sldId="2147483653"/>
              <ac:spMk id="13" creationId="{4049148A-ADB8-4B64-B36E-D41967390224}"/>
            </ac:spMkLst>
          </pc:spChg>
          <pc:spChg chg="add mod">
            <ac:chgData name="Chris Izenour" userId="ce64362e39130b33" providerId="LiveId" clId="{72FC2FB5-C193-4565-8687-0D5C21ED1142}" dt="2021-02-26T20:38:23.721" v="1055"/>
            <ac:spMkLst>
              <pc:docMk/>
              <pc:sldMasterMk cId="0" sldId="2147483648"/>
              <pc:sldLayoutMk cId="0" sldId="2147483653"/>
              <ac:spMk id="14" creationId="{9EA561A2-36EA-4A74-94F3-5E3430BC942A}"/>
            </ac:spMkLst>
          </pc:spChg>
          <pc:spChg chg="del">
            <ac:chgData name="Chris Izenour" userId="ce64362e39130b33" providerId="LiveId" clId="{72FC2FB5-C193-4565-8687-0D5C21ED1142}" dt="2021-02-26T20:38:23.204" v="1054" actId="478"/>
            <ac:spMkLst>
              <pc:docMk/>
              <pc:sldMasterMk cId="0" sldId="2147483648"/>
              <pc:sldLayoutMk cId="0" sldId="2147483653"/>
              <ac:spMk id="49" creationId="{00000000-0000-0000-0000-000000000000}"/>
            </ac:spMkLst>
          </pc:spChg>
        </pc:sldLayoutChg>
        <pc:sldLayoutChg chg="addSp delSp modSp mod">
          <pc:chgData name="Chris Izenour" userId="ce64362e39130b33" providerId="LiveId" clId="{72FC2FB5-C193-4565-8687-0D5C21ED1142}" dt="2021-02-26T20:38:27.835" v="1057"/>
          <pc:sldLayoutMkLst>
            <pc:docMk/>
            <pc:sldMasterMk cId="0" sldId="2147483648"/>
            <pc:sldLayoutMk cId="0" sldId="2147483654"/>
          </pc:sldLayoutMkLst>
          <pc:spChg chg="add mod">
            <ac:chgData name="Chris Izenour" userId="ce64362e39130b33" providerId="LiveId" clId="{72FC2FB5-C193-4565-8687-0D5C21ED1142}" dt="2021-02-26T20:36:42.782" v="1028"/>
            <ac:spMkLst>
              <pc:docMk/>
              <pc:sldMasterMk cId="0" sldId="2147483648"/>
              <pc:sldLayoutMk cId="0" sldId="2147483654"/>
              <ac:spMk id="13" creationId="{58D73FD8-DC59-4EA7-99BE-5BA01444CD0B}"/>
            </ac:spMkLst>
          </pc:spChg>
          <pc:spChg chg="del">
            <ac:chgData name="Chris Izenour" userId="ce64362e39130b33" providerId="LiveId" clId="{72FC2FB5-C193-4565-8687-0D5C21ED1142}" dt="2021-02-26T20:36:42.423" v="1027" actId="478"/>
            <ac:spMkLst>
              <pc:docMk/>
              <pc:sldMasterMk cId="0" sldId="2147483648"/>
              <pc:sldLayoutMk cId="0" sldId="2147483654"/>
              <ac:spMk id="15" creationId="{DD226F5E-B86F-4541-B292-C05E244F4181}"/>
            </ac:spMkLst>
          </pc:spChg>
          <pc:spChg chg="add mod">
            <ac:chgData name="Chris Izenour" userId="ce64362e39130b33" providerId="LiveId" clId="{72FC2FB5-C193-4565-8687-0D5C21ED1142}" dt="2021-02-26T20:38:27.835" v="1057"/>
            <ac:spMkLst>
              <pc:docMk/>
              <pc:sldMasterMk cId="0" sldId="2147483648"/>
              <pc:sldLayoutMk cId="0" sldId="2147483654"/>
              <ac:spMk id="16" creationId="{D4781214-DD31-4DD6-90FD-1EB3841A1F4F}"/>
            </ac:spMkLst>
          </pc:spChg>
          <pc:spChg chg="del">
            <ac:chgData name="Chris Izenour" userId="ce64362e39130b33" providerId="LiveId" clId="{72FC2FB5-C193-4565-8687-0D5C21ED1142}" dt="2021-02-26T20:38:27.529" v="1056" actId="478"/>
            <ac:spMkLst>
              <pc:docMk/>
              <pc:sldMasterMk cId="0" sldId="2147483648"/>
              <pc:sldLayoutMk cId="0" sldId="2147483654"/>
              <ac:spMk id="61" creationId="{00000000-0000-0000-0000-000000000000}"/>
            </ac:spMkLst>
          </pc:spChg>
        </pc:sldLayoutChg>
        <pc:sldLayoutChg chg="addSp delSp modSp mod">
          <pc:chgData name="Chris Izenour" userId="ce64362e39130b33" providerId="LiveId" clId="{72FC2FB5-C193-4565-8687-0D5C21ED1142}" dt="2021-02-26T20:38:32.086" v="1059"/>
          <pc:sldLayoutMkLst>
            <pc:docMk/>
            <pc:sldMasterMk cId="0" sldId="2147483648"/>
            <pc:sldLayoutMk cId="0" sldId="2147483656"/>
          </pc:sldLayoutMkLst>
          <pc:spChg chg="add mod">
            <ac:chgData name="Chris Izenour" userId="ce64362e39130b33" providerId="LiveId" clId="{72FC2FB5-C193-4565-8687-0D5C21ED1142}" dt="2021-02-26T20:36:47.614" v="1030"/>
            <ac:spMkLst>
              <pc:docMk/>
              <pc:sldMasterMk cId="0" sldId="2147483648"/>
              <pc:sldLayoutMk cId="0" sldId="2147483656"/>
              <ac:spMk id="8" creationId="{B126E651-AF0D-4C53-8E1E-D174F0EC425C}"/>
            </ac:spMkLst>
          </pc:spChg>
          <pc:spChg chg="add mod">
            <ac:chgData name="Chris Izenour" userId="ce64362e39130b33" providerId="LiveId" clId="{72FC2FB5-C193-4565-8687-0D5C21ED1142}" dt="2021-02-26T20:38:32.086" v="1059"/>
            <ac:spMkLst>
              <pc:docMk/>
              <pc:sldMasterMk cId="0" sldId="2147483648"/>
              <pc:sldLayoutMk cId="0" sldId="2147483656"/>
              <ac:spMk id="9" creationId="{F45D9E70-5F40-48EE-8AAC-35C191FDECDD}"/>
            </ac:spMkLst>
          </pc:spChg>
          <pc:spChg chg="del">
            <ac:chgData name="Chris Izenour" userId="ce64362e39130b33" providerId="LiveId" clId="{72FC2FB5-C193-4565-8687-0D5C21ED1142}" dt="2021-02-26T20:36:47.341" v="1029" actId="478"/>
            <ac:spMkLst>
              <pc:docMk/>
              <pc:sldMasterMk cId="0" sldId="2147483648"/>
              <pc:sldLayoutMk cId="0" sldId="2147483656"/>
              <ac:spMk id="11" creationId="{F4CDABFC-728C-43E1-8933-D90531ED2E33}"/>
            </ac:spMkLst>
          </pc:spChg>
          <pc:spChg chg="del">
            <ac:chgData name="Chris Izenour" userId="ce64362e39130b33" providerId="LiveId" clId="{72FC2FB5-C193-4565-8687-0D5C21ED1142}" dt="2021-02-26T20:38:31.684" v="1058" actId="478"/>
            <ac:spMkLst>
              <pc:docMk/>
              <pc:sldMasterMk cId="0" sldId="2147483648"/>
              <pc:sldLayoutMk cId="0" sldId="2147483656"/>
              <ac:spMk id="79" creationId="{00000000-0000-0000-0000-000000000000}"/>
            </ac:spMkLst>
          </pc:spChg>
        </pc:sldLayoutChg>
        <pc:sldLayoutChg chg="addSp delSp modSp mod">
          <pc:chgData name="Chris Izenour" userId="ce64362e39130b33" providerId="LiveId" clId="{72FC2FB5-C193-4565-8687-0D5C21ED1142}" dt="2021-02-26T20:38:36.485" v="1061"/>
          <pc:sldLayoutMkLst>
            <pc:docMk/>
            <pc:sldMasterMk cId="0" sldId="2147483648"/>
            <pc:sldLayoutMk cId="0" sldId="2147483657"/>
          </pc:sldLayoutMkLst>
          <pc:spChg chg="add mod">
            <ac:chgData name="Chris Izenour" userId="ce64362e39130b33" providerId="LiveId" clId="{72FC2FB5-C193-4565-8687-0D5C21ED1142}" dt="2021-02-26T20:36:51.631" v="1032"/>
            <ac:spMkLst>
              <pc:docMk/>
              <pc:sldMasterMk cId="0" sldId="2147483648"/>
              <pc:sldLayoutMk cId="0" sldId="2147483657"/>
              <ac:spMk id="8" creationId="{6BA14CBE-F7A9-40D8-A1A8-52390A266D20}"/>
            </ac:spMkLst>
          </pc:spChg>
          <pc:spChg chg="del">
            <ac:chgData name="Chris Izenour" userId="ce64362e39130b33" providerId="LiveId" clId="{72FC2FB5-C193-4565-8687-0D5C21ED1142}" dt="2021-02-26T20:36:51.309" v="1031" actId="478"/>
            <ac:spMkLst>
              <pc:docMk/>
              <pc:sldMasterMk cId="0" sldId="2147483648"/>
              <pc:sldLayoutMk cId="0" sldId="2147483657"/>
              <ac:spMk id="10" creationId="{20BC80AB-8D48-4E08-BF21-3E3B4BCF3D0E}"/>
            </ac:spMkLst>
          </pc:spChg>
          <pc:spChg chg="add mod">
            <ac:chgData name="Chris Izenour" userId="ce64362e39130b33" providerId="LiveId" clId="{72FC2FB5-C193-4565-8687-0D5C21ED1142}" dt="2021-02-26T20:38:36.485" v="1061"/>
            <ac:spMkLst>
              <pc:docMk/>
              <pc:sldMasterMk cId="0" sldId="2147483648"/>
              <pc:sldLayoutMk cId="0" sldId="2147483657"/>
              <ac:spMk id="11" creationId="{C0CAC165-F421-4E7F-AF22-C73A204BCFBF}"/>
            </ac:spMkLst>
          </pc:spChg>
          <pc:spChg chg="del">
            <ac:chgData name="Chris Izenour" userId="ce64362e39130b33" providerId="LiveId" clId="{72FC2FB5-C193-4565-8687-0D5C21ED1142}" dt="2021-02-26T20:38:36.025" v="1060" actId="478"/>
            <ac:spMkLst>
              <pc:docMk/>
              <pc:sldMasterMk cId="0" sldId="2147483648"/>
              <pc:sldLayoutMk cId="0" sldId="2147483657"/>
              <ac:spMk id="86" creationId="{00000000-0000-0000-0000-000000000000}"/>
            </ac:spMkLst>
          </pc:spChg>
        </pc:sldLayoutChg>
        <pc:sldLayoutChg chg="addSp delSp modSp mod">
          <pc:chgData name="Chris Izenour" userId="ce64362e39130b33" providerId="LiveId" clId="{72FC2FB5-C193-4565-8687-0D5C21ED1142}" dt="2021-02-26T20:38:40.284" v="1063"/>
          <pc:sldLayoutMkLst>
            <pc:docMk/>
            <pc:sldMasterMk cId="0" sldId="2147483648"/>
            <pc:sldLayoutMk cId="0" sldId="2147483658"/>
          </pc:sldLayoutMkLst>
          <pc:spChg chg="add mod">
            <ac:chgData name="Chris Izenour" userId="ce64362e39130b33" providerId="LiveId" clId="{72FC2FB5-C193-4565-8687-0D5C21ED1142}" dt="2021-02-26T20:36:55.581" v="1034"/>
            <ac:spMkLst>
              <pc:docMk/>
              <pc:sldMasterMk cId="0" sldId="2147483648"/>
              <pc:sldLayoutMk cId="0" sldId="2147483658"/>
              <ac:spMk id="10" creationId="{1856060B-4A17-4920-90ED-9C6589C098D6}"/>
            </ac:spMkLst>
          </pc:spChg>
          <pc:spChg chg="del">
            <ac:chgData name="Chris Izenour" userId="ce64362e39130b33" providerId="LiveId" clId="{72FC2FB5-C193-4565-8687-0D5C21ED1142}" dt="2021-02-26T20:36:55.282" v="1033" actId="478"/>
            <ac:spMkLst>
              <pc:docMk/>
              <pc:sldMasterMk cId="0" sldId="2147483648"/>
              <pc:sldLayoutMk cId="0" sldId="2147483658"/>
              <ac:spMk id="11" creationId="{40BBC704-D116-401A-A676-844A1EDF8CCE}"/>
            </ac:spMkLst>
          </pc:spChg>
          <pc:spChg chg="add mod">
            <ac:chgData name="Chris Izenour" userId="ce64362e39130b33" providerId="LiveId" clId="{72FC2FB5-C193-4565-8687-0D5C21ED1142}" dt="2021-02-26T20:38:40.284" v="1063"/>
            <ac:spMkLst>
              <pc:docMk/>
              <pc:sldMasterMk cId="0" sldId="2147483648"/>
              <pc:sldLayoutMk cId="0" sldId="2147483658"/>
              <ac:spMk id="12" creationId="{E6BAA566-24DC-40FA-A566-43816D53C46B}"/>
            </ac:spMkLst>
          </pc:spChg>
          <pc:spChg chg="del">
            <ac:chgData name="Chris Izenour" userId="ce64362e39130b33" providerId="LiveId" clId="{72FC2FB5-C193-4565-8687-0D5C21ED1142}" dt="2021-02-26T20:38:40.021" v="1062" actId="478"/>
            <ac:spMkLst>
              <pc:docMk/>
              <pc:sldMasterMk cId="0" sldId="2147483648"/>
              <pc:sldLayoutMk cId="0" sldId="2147483658"/>
              <ac:spMk id="92" creationId="{00000000-0000-0000-0000-000000000000}"/>
            </ac:spMkLst>
          </pc:spChg>
        </pc:sldLayoutChg>
        <pc:sldLayoutChg chg="addSp delSp modSp mod">
          <pc:chgData name="Chris Izenour" userId="ce64362e39130b33" providerId="LiveId" clId="{72FC2FB5-C193-4565-8687-0D5C21ED1142}" dt="2021-02-26T20:38:44.060" v="1065"/>
          <pc:sldLayoutMkLst>
            <pc:docMk/>
            <pc:sldMasterMk cId="0" sldId="2147483648"/>
            <pc:sldLayoutMk cId="0" sldId="2147483659"/>
          </pc:sldLayoutMkLst>
          <pc:spChg chg="add mod">
            <ac:chgData name="Chris Izenour" userId="ce64362e39130b33" providerId="LiveId" clId="{72FC2FB5-C193-4565-8687-0D5C21ED1142}" dt="2021-02-26T20:36:59.404" v="1036"/>
            <ac:spMkLst>
              <pc:docMk/>
              <pc:sldMasterMk cId="0" sldId="2147483648"/>
              <pc:sldLayoutMk cId="0" sldId="2147483659"/>
              <ac:spMk id="7" creationId="{FDEC8A15-D4E5-4CA9-944C-3D8A199B006D}"/>
            </ac:spMkLst>
          </pc:spChg>
          <pc:spChg chg="del">
            <ac:chgData name="Chris Izenour" userId="ce64362e39130b33" providerId="LiveId" clId="{72FC2FB5-C193-4565-8687-0D5C21ED1142}" dt="2021-02-26T20:36:59.188" v="1035" actId="478"/>
            <ac:spMkLst>
              <pc:docMk/>
              <pc:sldMasterMk cId="0" sldId="2147483648"/>
              <pc:sldLayoutMk cId="0" sldId="2147483659"/>
              <ac:spMk id="9" creationId="{75AA7FC9-10AC-449C-9F42-6EB3E1EBD997}"/>
            </ac:spMkLst>
          </pc:spChg>
          <pc:spChg chg="add mod">
            <ac:chgData name="Chris Izenour" userId="ce64362e39130b33" providerId="LiveId" clId="{72FC2FB5-C193-4565-8687-0D5C21ED1142}" dt="2021-02-26T20:38:44.060" v="1065"/>
            <ac:spMkLst>
              <pc:docMk/>
              <pc:sldMasterMk cId="0" sldId="2147483648"/>
              <pc:sldLayoutMk cId="0" sldId="2147483659"/>
              <ac:spMk id="10" creationId="{5600C6B0-92D5-4922-8665-91A8DA32EAE5}"/>
            </ac:spMkLst>
          </pc:spChg>
          <pc:spChg chg="del">
            <ac:chgData name="Chris Izenour" userId="ce64362e39130b33" providerId="LiveId" clId="{72FC2FB5-C193-4565-8687-0D5C21ED1142}" dt="2021-02-26T20:38:43.828" v="1064" actId="478"/>
            <ac:spMkLst>
              <pc:docMk/>
              <pc:sldMasterMk cId="0" sldId="2147483648"/>
              <pc:sldLayoutMk cId="0" sldId="2147483659"/>
              <ac:spMk id="10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https://www.britannica.com/biography/Terry-Bradshaw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74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" name="Google Shape;14;p19">
            <a:extLst>
              <a:ext uri="{FF2B5EF4-FFF2-40B4-BE49-F238E27FC236}">
                <a16:creationId xmlns:a16="http://schemas.microsoft.com/office/drawing/2014/main" id="{1B033924-BA17-4ECD-AD6A-95E211CD55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7" name="Google Shape;13;p19">
            <a:extLst>
              <a:ext uri="{FF2B5EF4-FFF2-40B4-BE49-F238E27FC236}">
                <a16:creationId xmlns:a16="http://schemas.microsoft.com/office/drawing/2014/main" id="{EA981B3E-7C95-49D1-9C30-73E492D9AB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Izenour</a:t>
            </a:r>
          </a:p>
        </p:txBody>
      </p:sp>
      <p:sp>
        <p:nvSpPr>
          <p:cNvPr id="9" name="Google Shape;12;p19">
            <a:extLst>
              <a:ext uri="{FF2B5EF4-FFF2-40B4-BE49-F238E27FC236}">
                <a16:creationId xmlns:a16="http://schemas.microsoft.com/office/drawing/2014/main" id="{C98A7D1A-7F51-4F4F-9660-D8751200AD2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379483" y="0"/>
            <a:ext cx="9438772" cy="7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38200" y="953911"/>
            <a:ext cx="10515600" cy="522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" name="Google Shape;32;p21"/>
          <p:cNvGrpSpPr/>
          <p:nvPr/>
        </p:nvGrpSpPr>
        <p:grpSpPr>
          <a:xfrm>
            <a:off x="838200" y="750711"/>
            <a:ext cx="10515600" cy="0"/>
            <a:chOff x="838200" y="785250"/>
            <a:chExt cx="10515600" cy="0"/>
          </a:xfrm>
        </p:grpSpPr>
        <p:cxnSp>
          <p:nvCxnSpPr>
            <p:cNvPr id="33" name="Google Shape;33;p21"/>
            <p:cNvCxnSpPr/>
            <p:nvPr/>
          </p:nvCxnSpPr>
          <p:spPr>
            <a:xfrm>
              <a:off x="8382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004FA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21"/>
            <p:cNvCxnSpPr/>
            <p:nvPr/>
          </p:nvCxnSpPr>
          <p:spPr>
            <a:xfrm>
              <a:off x="60960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ED1A3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" name="Google Shape;14;p19">
            <a:extLst>
              <a:ext uri="{FF2B5EF4-FFF2-40B4-BE49-F238E27FC236}">
                <a16:creationId xmlns:a16="http://schemas.microsoft.com/office/drawing/2014/main" id="{6865C5A7-4620-4B5D-95F0-540715E66E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10" name="Google Shape;24;p20">
            <a:extLst>
              <a:ext uri="{FF2B5EF4-FFF2-40B4-BE49-F238E27FC236}">
                <a16:creationId xmlns:a16="http://schemas.microsoft.com/office/drawing/2014/main" id="{1C0BB179-B6DD-49F0-A75B-B8A45A845C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51250" y="6356350"/>
            <a:ext cx="4889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Izenour</a:t>
            </a:r>
            <a:endParaRPr dirty="0"/>
          </a:p>
        </p:txBody>
      </p:sp>
      <p:sp>
        <p:nvSpPr>
          <p:cNvPr id="11" name="Google Shape;12;p19">
            <a:extLst>
              <a:ext uri="{FF2B5EF4-FFF2-40B4-BE49-F238E27FC236}">
                <a16:creationId xmlns:a16="http://schemas.microsoft.com/office/drawing/2014/main" id="{A51906F2-142A-4AB2-A8B1-61ED0F1ADEE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1387366" y="0"/>
            <a:ext cx="9418009" cy="75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838200" y="930098"/>
            <a:ext cx="5181600" cy="524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6172200" y="930098"/>
            <a:ext cx="5181600" cy="524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" name="Google Shape;52;p23"/>
          <p:cNvGrpSpPr/>
          <p:nvPr/>
        </p:nvGrpSpPr>
        <p:grpSpPr>
          <a:xfrm>
            <a:off x="838200" y="750711"/>
            <a:ext cx="10515600" cy="0"/>
            <a:chOff x="838200" y="785250"/>
            <a:chExt cx="10515600" cy="0"/>
          </a:xfrm>
        </p:grpSpPr>
        <p:cxnSp>
          <p:nvCxnSpPr>
            <p:cNvPr id="53" name="Google Shape;53;p23"/>
            <p:cNvCxnSpPr/>
            <p:nvPr/>
          </p:nvCxnSpPr>
          <p:spPr>
            <a:xfrm>
              <a:off x="8382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004FA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54;p23"/>
            <p:cNvCxnSpPr/>
            <p:nvPr/>
          </p:nvCxnSpPr>
          <p:spPr>
            <a:xfrm>
              <a:off x="60960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ED1A3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" name="Google Shape;14;p19">
            <a:extLst>
              <a:ext uri="{FF2B5EF4-FFF2-40B4-BE49-F238E27FC236}">
                <a16:creationId xmlns:a16="http://schemas.microsoft.com/office/drawing/2014/main" id="{465E84D1-3DBD-42D4-8AFD-FA3F382CB3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11" name="Google Shape;13;p19">
            <a:extLst>
              <a:ext uri="{FF2B5EF4-FFF2-40B4-BE49-F238E27FC236}">
                <a16:creationId xmlns:a16="http://schemas.microsoft.com/office/drawing/2014/main" id="{51439568-96B3-4F43-BDA3-D37587A0AAF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Izenour</a:t>
            </a:r>
          </a:p>
        </p:txBody>
      </p:sp>
      <p:sp>
        <p:nvSpPr>
          <p:cNvPr id="14" name="Google Shape;12;p19">
            <a:extLst>
              <a:ext uri="{FF2B5EF4-FFF2-40B4-BE49-F238E27FC236}">
                <a16:creationId xmlns:a16="http://schemas.microsoft.com/office/drawing/2014/main" id="{9EA561A2-36EA-4A74-94F3-5E3430BC942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</p:spTree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1371600" y="1"/>
            <a:ext cx="9446654" cy="7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839788" y="82814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2"/>
          </p:nvPr>
        </p:nvSpPr>
        <p:spPr>
          <a:xfrm>
            <a:off x="839788" y="1723849"/>
            <a:ext cx="5157787" cy="446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3"/>
          </p:nvPr>
        </p:nvSpPr>
        <p:spPr>
          <a:xfrm>
            <a:off x="6172200" y="82814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4"/>
          </p:nvPr>
        </p:nvSpPr>
        <p:spPr>
          <a:xfrm>
            <a:off x="6172200" y="1723849"/>
            <a:ext cx="5183188" cy="446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4" name="Google Shape;64;p24"/>
          <p:cNvGrpSpPr/>
          <p:nvPr/>
        </p:nvGrpSpPr>
        <p:grpSpPr>
          <a:xfrm>
            <a:off x="838200" y="750711"/>
            <a:ext cx="10515600" cy="0"/>
            <a:chOff x="838200" y="785250"/>
            <a:chExt cx="10515600" cy="0"/>
          </a:xfrm>
        </p:grpSpPr>
        <p:cxnSp>
          <p:nvCxnSpPr>
            <p:cNvPr id="65" name="Google Shape;65;p24"/>
            <p:cNvCxnSpPr/>
            <p:nvPr/>
          </p:nvCxnSpPr>
          <p:spPr>
            <a:xfrm>
              <a:off x="8382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004FA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24"/>
            <p:cNvCxnSpPr/>
            <p:nvPr/>
          </p:nvCxnSpPr>
          <p:spPr>
            <a:xfrm>
              <a:off x="60960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ED1A3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" name="Google Shape;14;p19">
            <a:extLst>
              <a:ext uri="{FF2B5EF4-FFF2-40B4-BE49-F238E27FC236}">
                <a16:creationId xmlns:a16="http://schemas.microsoft.com/office/drawing/2014/main" id="{817F118E-F350-4DEF-AB83-FE52BDBF06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13" name="Google Shape;13;p19">
            <a:extLst>
              <a:ext uri="{FF2B5EF4-FFF2-40B4-BE49-F238E27FC236}">
                <a16:creationId xmlns:a16="http://schemas.microsoft.com/office/drawing/2014/main" id="{58D73FD8-DC59-4EA7-99BE-5BA01444CD0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Izenour</a:t>
            </a:r>
          </a:p>
        </p:txBody>
      </p:sp>
      <p:sp>
        <p:nvSpPr>
          <p:cNvPr id="16" name="Google Shape;12;p19">
            <a:extLst>
              <a:ext uri="{FF2B5EF4-FFF2-40B4-BE49-F238E27FC236}">
                <a16:creationId xmlns:a16="http://schemas.microsoft.com/office/drawing/2014/main" id="{D4781214-DD31-4DD6-90FD-1EB3841A1F4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839788" y="654268"/>
            <a:ext cx="3932237" cy="1403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" name="Google Shape;14;p19">
            <a:extLst>
              <a:ext uri="{FF2B5EF4-FFF2-40B4-BE49-F238E27FC236}">
                <a16:creationId xmlns:a16="http://schemas.microsoft.com/office/drawing/2014/main" id="{4ACF9A46-5EAC-4DD1-A793-BEAA4E15FD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8" name="Google Shape;13;p19">
            <a:extLst>
              <a:ext uri="{FF2B5EF4-FFF2-40B4-BE49-F238E27FC236}">
                <a16:creationId xmlns:a16="http://schemas.microsoft.com/office/drawing/2014/main" id="{B126E651-AF0D-4C53-8E1E-D174F0EC425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Izenour</a:t>
            </a:r>
          </a:p>
        </p:txBody>
      </p:sp>
      <p:sp>
        <p:nvSpPr>
          <p:cNvPr id="9" name="Google Shape;12;p19">
            <a:extLst>
              <a:ext uri="{FF2B5EF4-FFF2-40B4-BE49-F238E27FC236}">
                <a16:creationId xmlns:a16="http://schemas.microsoft.com/office/drawing/2014/main" id="{F45D9E70-5F40-48EE-8AAC-35C191FDECD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title"/>
          </p:nvPr>
        </p:nvSpPr>
        <p:spPr>
          <a:xfrm>
            <a:off x="839788" y="646386"/>
            <a:ext cx="3932237" cy="141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" name="Google Shape;14;p19">
            <a:extLst>
              <a:ext uri="{FF2B5EF4-FFF2-40B4-BE49-F238E27FC236}">
                <a16:creationId xmlns:a16="http://schemas.microsoft.com/office/drawing/2014/main" id="{B04EB923-EE67-4BB0-8FF7-B6E6186CA1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8" name="Google Shape;13;p19">
            <a:extLst>
              <a:ext uri="{FF2B5EF4-FFF2-40B4-BE49-F238E27FC236}">
                <a16:creationId xmlns:a16="http://schemas.microsoft.com/office/drawing/2014/main" id="{6BA14CBE-F7A9-40D8-A1A8-52390A266D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Izenour</a:t>
            </a:r>
          </a:p>
        </p:txBody>
      </p:sp>
      <p:sp>
        <p:nvSpPr>
          <p:cNvPr id="11" name="Google Shape;12;p19">
            <a:extLst>
              <a:ext uri="{FF2B5EF4-FFF2-40B4-BE49-F238E27FC236}">
                <a16:creationId xmlns:a16="http://schemas.microsoft.com/office/drawing/2014/main" id="{C0CAC165-F421-4E7F-AF22-C73A204BCFB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1371600" y="1"/>
            <a:ext cx="9664262" cy="7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 rot="5400000">
            <a:off x="3433674" y="-1743163"/>
            <a:ext cx="532465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29"/>
          <p:cNvGrpSpPr/>
          <p:nvPr/>
        </p:nvGrpSpPr>
        <p:grpSpPr>
          <a:xfrm>
            <a:off x="838200" y="750711"/>
            <a:ext cx="10515600" cy="0"/>
            <a:chOff x="838200" y="785250"/>
            <a:chExt cx="10515600" cy="0"/>
          </a:xfrm>
        </p:grpSpPr>
        <p:cxnSp>
          <p:nvCxnSpPr>
            <p:cNvPr id="96" name="Google Shape;96;p29"/>
            <p:cNvCxnSpPr/>
            <p:nvPr/>
          </p:nvCxnSpPr>
          <p:spPr>
            <a:xfrm>
              <a:off x="8382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004FA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29"/>
            <p:cNvCxnSpPr/>
            <p:nvPr/>
          </p:nvCxnSpPr>
          <p:spPr>
            <a:xfrm>
              <a:off x="60960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ED1A3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" name="Google Shape;13;p19">
            <a:extLst>
              <a:ext uri="{FF2B5EF4-FFF2-40B4-BE49-F238E27FC236}">
                <a16:creationId xmlns:a16="http://schemas.microsoft.com/office/drawing/2014/main" id="{1856060B-4A17-4920-90ED-9C6589C098D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Izenour</a:t>
            </a:r>
          </a:p>
        </p:txBody>
      </p:sp>
      <p:sp>
        <p:nvSpPr>
          <p:cNvPr id="12" name="Google Shape;12;p19">
            <a:extLst>
              <a:ext uri="{FF2B5EF4-FFF2-40B4-BE49-F238E27FC236}">
                <a16:creationId xmlns:a16="http://schemas.microsoft.com/office/drawing/2014/main" id="{E6BAA566-24DC-40FA-A566-43816D53C4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 rot="5400000">
            <a:off x="7274061" y="2097224"/>
            <a:ext cx="553057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 rot="5400000">
            <a:off x="1940061" y="-455476"/>
            <a:ext cx="553057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14;p19">
            <a:extLst>
              <a:ext uri="{FF2B5EF4-FFF2-40B4-BE49-F238E27FC236}">
                <a16:creationId xmlns:a16="http://schemas.microsoft.com/office/drawing/2014/main" id="{32CC1EED-E6DA-42F2-93C4-15DBD9740E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sp>
        <p:nvSpPr>
          <p:cNvPr id="7" name="Google Shape;13;p19">
            <a:extLst>
              <a:ext uri="{FF2B5EF4-FFF2-40B4-BE49-F238E27FC236}">
                <a16:creationId xmlns:a16="http://schemas.microsoft.com/office/drawing/2014/main" id="{FDEC8A15-D4E5-4CA9-944C-3D8A199B006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Izenour</a:t>
            </a:r>
          </a:p>
        </p:txBody>
      </p:sp>
      <p:sp>
        <p:nvSpPr>
          <p:cNvPr id="10" name="Google Shape;12;p19">
            <a:extLst>
              <a:ext uri="{FF2B5EF4-FFF2-40B4-BE49-F238E27FC236}">
                <a16:creationId xmlns:a16="http://schemas.microsoft.com/office/drawing/2014/main" id="{5600C6B0-92D5-4922-8665-91A8DA32EAE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646332"/>
            <a:ext cx="10515600" cy="104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3/18/2021</a:t>
            </a:r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Izenour</a:t>
            </a:r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endParaRPr dirty="0"/>
          </a:p>
        </p:txBody>
      </p:sp>
      <p:grpSp>
        <p:nvGrpSpPr>
          <p:cNvPr id="17" name="Google Shape;17;p19"/>
          <p:cNvGrpSpPr/>
          <p:nvPr/>
        </p:nvGrpSpPr>
        <p:grpSpPr>
          <a:xfrm>
            <a:off x="838200" y="6312321"/>
            <a:ext cx="10515600" cy="0"/>
            <a:chOff x="838200" y="785250"/>
            <a:chExt cx="10515600" cy="0"/>
          </a:xfrm>
        </p:grpSpPr>
        <p:cxnSp>
          <p:nvCxnSpPr>
            <p:cNvPr id="18" name="Google Shape;18;p19"/>
            <p:cNvCxnSpPr/>
            <p:nvPr/>
          </p:nvCxnSpPr>
          <p:spPr>
            <a:xfrm>
              <a:off x="8382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004FA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19"/>
            <p:cNvCxnSpPr/>
            <p:nvPr/>
          </p:nvCxnSpPr>
          <p:spPr>
            <a:xfrm>
              <a:off x="6096000" y="785250"/>
              <a:ext cx="5257800" cy="0"/>
            </a:xfrm>
            <a:prstGeom prst="straightConnector1">
              <a:avLst/>
            </a:prstGeom>
            <a:noFill/>
            <a:ln w="38100" cap="flat" cmpd="sng">
              <a:solidFill>
                <a:srgbClr val="ED1A3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5" name="Google Shape;15;p19" descr="A close up of graphics&#10;&#10;Description automatically generated">
            <a:extLst>
              <a:ext uri="{FF2B5EF4-FFF2-40B4-BE49-F238E27FC236}">
                <a16:creationId xmlns:a16="http://schemas.microsoft.com/office/drawing/2014/main" id="{FB143FB2-687D-45D8-9D29-1EEEBCAEBFF6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 l="7453" t="6915" r="7200" b="6335"/>
          <a:stretch/>
        </p:blipFill>
        <p:spPr>
          <a:xfrm>
            <a:off x="0" y="0"/>
            <a:ext cx="720085" cy="75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9" descr="A close up of graphics&#10;&#10;Description automatically generated">
            <a:extLst>
              <a:ext uri="{FF2B5EF4-FFF2-40B4-BE49-F238E27FC236}">
                <a16:creationId xmlns:a16="http://schemas.microsoft.com/office/drawing/2014/main" id="{C0678C57-4594-491E-8362-94C242910BA2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 l="7453" t="6915" r="7200" b="6335"/>
          <a:stretch/>
        </p:blipFill>
        <p:spPr>
          <a:xfrm>
            <a:off x="11471915" y="0"/>
            <a:ext cx="720085" cy="750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ransition spd="slow">
    <p:fade/>
  </p:transition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endallgillies/nflstatistics" TargetMode="External"/><Relationship Id="rId2" Type="http://schemas.openxmlformats.org/officeDocument/2006/relationships/hyperlink" Target="http://www.nfl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9BB7-B791-4602-BEB0-316A36FE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Has Quarterback Performance Increased Scoring in the NFL?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BA786-388A-4EDC-8046-F4F77C1CA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490" y="2819400"/>
            <a:ext cx="10972800" cy="1655762"/>
          </a:xfrm>
        </p:spPr>
        <p:txBody>
          <a:bodyPr/>
          <a:lstStyle/>
          <a:p>
            <a:r>
              <a:rPr lang="en-US" dirty="0"/>
              <a:t>Analysis of Quarterback Performance on Average Team Scoring, 1970 – 2016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5001C-321A-4584-A2E3-9D8739F2CF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Izenour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1F8D9-579E-4747-B8D3-8246FDE36E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3/18/2021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D540A-2E13-432C-A920-6B052862C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3728152"/>
            <a:ext cx="2926080" cy="1947672"/>
          </a:xfrm>
          <a:prstGeom prst="rect">
            <a:avLst/>
          </a:prstGeom>
        </p:spPr>
      </p:pic>
      <p:pic>
        <p:nvPicPr>
          <p:cNvPr id="10" name="Picture 9" descr="A picture containing person, outdoor, player&#10;&#10;Description automatically generated">
            <a:extLst>
              <a:ext uri="{FF2B5EF4-FFF2-40B4-BE49-F238E27FC236}">
                <a16:creationId xmlns:a16="http://schemas.microsoft.com/office/drawing/2014/main" id="{9E9EAD14-C418-4DCF-A034-AA61CD1D6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58"/>
          <a:stretch/>
        </p:blipFill>
        <p:spPr>
          <a:xfrm>
            <a:off x="1524001" y="3728152"/>
            <a:ext cx="2926080" cy="194767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7F8AB73E-BBAD-45D5-ADD4-43148F48D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951" y="3660939"/>
            <a:ext cx="2082098" cy="20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287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2BCC-0BB4-458E-9837-A926C79B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Research Questions &amp; 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7008-FBD1-4138-8FF6-DE59CD1C7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NFL quarterback game logs from </a:t>
            </a:r>
            <a:r>
              <a:rPr lang="en-US" dirty="0">
                <a:hlinkClick r:id="rId2"/>
              </a:rPr>
              <a:t>www.nfl.com</a:t>
            </a:r>
            <a:endParaRPr lang="en-US" dirty="0"/>
          </a:p>
          <a:p>
            <a:pPr lvl="1"/>
            <a:r>
              <a:rPr lang="en-US" dirty="0"/>
              <a:t>Scraped by Kendall Gillies, </a:t>
            </a:r>
            <a:r>
              <a:rPr lang="en-US" dirty="0">
                <a:hlinkClick r:id="rId3"/>
              </a:rPr>
              <a:t>https://www.kaggle.com/kendallgillies/nflstatistics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Research Questions</a:t>
            </a:r>
          </a:p>
          <a:p>
            <a:pPr lvl="1"/>
            <a:r>
              <a:rPr lang="en-US" dirty="0"/>
              <a:t>Team scores have increased since 1970 but why?</a:t>
            </a:r>
          </a:p>
          <a:p>
            <a:pPr lvl="1"/>
            <a:r>
              <a:rPr lang="en-US" dirty="0"/>
              <a:t>Has quarterback performance improved since 1970?</a:t>
            </a:r>
          </a:p>
          <a:p>
            <a:pPr lvl="1"/>
            <a:r>
              <a:rPr lang="en-US" dirty="0"/>
              <a:t>Is the increased scoring average result from improved quarterback performance?</a:t>
            </a:r>
          </a:p>
          <a:p>
            <a:endParaRPr lang="en-US" dirty="0"/>
          </a:p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NFL team scoring averages since 1970 have increased as a result of improved quarterback performance.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DB451-243C-4E13-A65B-CEBE268415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Izenour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8CCDE-FB35-47AC-9DF8-AE4E0F683D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3/18/2021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87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D071-C53D-4316-97E3-E6F16A03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31288-85E2-4D08-9B68-AEEFFA8566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Izenour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3306-AF4E-4901-86E6-F6364AF940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3/18/2021</a:t>
            </a:r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70B8EBF-8131-4B73-B700-B293AD2A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30" y="792216"/>
            <a:ext cx="9402487" cy="26387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24902FB-8053-4CF3-8745-DDB184D8C8A2}"/>
              </a:ext>
            </a:extLst>
          </p:cNvPr>
          <p:cNvGrpSpPr/>
          <p:nvPr/>
        </p:nvGrpSpPr>
        <p:grpSpPr>
          <a:xfrm>
            <a:off x="1305941" y="1637617"/>
            <a:ext cx="9999820" cy="760532"/>
            <a:chOff x="1305941" y="1601757"/>
            <a:chExt cx="9999820" cy="7605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FDF377-925A-4FA6-9096-6D19B4AD8755}"/>
                </a:ext>
              </a:extLst>
            </p:cNvPr>
            <p:cNvCxnSpPr/>
            <p:nvPr/>
          </p:nvCxnSpPr>
          <p:spPr>
            <a:xfrm flipV="1">
              <a:off x="2006082" y="1744824"/>
              <a:ext cx="8612155" cy="485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3DA5E-F470-4283-A707-CF04AAC2180E}"/>
                </a:ext>
              </a:extLst>
            </p:cNvPr>
            <p:cNvSpPr txBox="1"/>
            <p:nvPr/>
          </p:nvSpPr>
          <p:spPr>
            <a:xfrm>
              <a:off x="1305941" y="2100679"/>
              <a:ext cx="52379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~18.5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8DD94C-6207-482D-9445-34387CEC7209}"/>
                </a:ext>
              </a:extLst>
            </p:cNvPr>
            <p:cNvSpPr txBox="1"/>
            <p:nvPr/>
          </p:nvSpPr>
          <p:spPr>
            <a:xfrm>
              <a:off x="10781970" y="1614019"/>
              <a:ext cx="52379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~22.5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BF9DE1-C843-44E2-ABFF-65E0728189DB}"/>
                </a:ext>
              </a:extLst>
            </p:cNvPr>
            <p:cNvSpPr/>
            <p:nvPr/>
          </p:nvSpPr>
          <p:spPr>
            <a:xfrm>
              <a:off x="1748118" y="2099210"/>
              <a:ext cx="457200" cy="2616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CFA771-3C8A-4E08-A862-F61F6638B696}"/>
                </a:ext>
              </a:extLst>
            </p:cNvPr>
            <p:cNvSpPr/>
            <p:nvPr/>
          </p:nvSpPr>
          <p:spPr>
            <a:xfrm>
              <a:off x="10397358" y="1601757"/>
              <a:ext cx="457200" cy="2616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3CB8A0-42D5-4657-89CF-707D17BB1CB5}"/>
              </a:ext>
            </a:extLst>
          </p:cNvPr>
          <p:cNvGrpSpPr/>
          <p:nvPr/>
        </p:nvGrpSpPr>
        <p:grpSpPr>
          <a:xfrm>
            <a:off x="1150219" y="3538170"/>
            <a:ext cx="1576072" cy="2638793"/>
            <a:chOff x="897313" y="3533820"/>
            <a:chExt cx="1576072" cy="2638793"/>
          </a:xfrm>
        </p:grpSpPr>
        <p:pic>
          <p:nvPicPr>
            <p:cNvPr id="19" name="Picture 18" descr="Chart, scatter chart&#10;&#10;Description automatically generated">
              <a:extLst>
                <a:ext uri="{FF2B5EF4-FFF2-40B4-BE49-F238E27FC236}">
                  <a16:creationId xmlns:a16="http://schemas.microsoft.com/office/drawing/2014/main" id="{666E0DBF-18B6-4466-962A-2A4FEFFA0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219" y="3533820"/>
              <a:ext cx="1323166" cy="263879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24C0B0-0854-4847-8586-EC54ECA9D194}"/>
                </a:ext>
              </a:extLst>
            </p:cNvPr>
            <p:cNvSpPr txBox="1"/>
            <p:nvPr/>
          </p:nvSpPr>
          <p:spPr>
            <a:xfrm rot="16200000">
              <a:off x="261722" y="4736090"/>
              <a:ext cx="15327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Team Score by Year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BC031D-4048-4D53-8F63-F47FFC65FB6C}"/>
              </a:ext>
            </a:extLst>
          </p:cNvPr>
          <p:cNvGrpSpPr/>
          <p:nvPr/>
        </p:nvGrpSpPr>
        <p:grpSpPr>
          <a:xfrm>
            <a:off x="3915847" y="3484589"/>
            <a:ext cx="1584777" cy="2650101"/>
            <a:chOff x="3747243" y="3484589"/>
            <a:chExt cx="1584777" cy="2650101"/>
          </a:xfrm>
        </p:grpSpPr>
        <p:pic>
          <p:nvPicPr>
            <p:cNvPr id="21" name="Picture 20" descr="Chart, scatter chart&#10;&#10;Description automatically generated">
              <a:extLst>
                <a:ext uri="{FF2B5EF4-FFF2-40B4-BE49-F238E27FC236}">
                  <a16:creationId xmlns:a16="http://schemas.microsoft.com/office/drawing/2014/main" id="{14D0F656-8AAE-4C15-9BC3-CBF0226BF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8854" y="3484589"/>
              <a:ext cx="1323166" cy="265010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15CDE8-5042-416B-A236-91CB5C961C18}"/>
                </a:ext>
              </a:extLst>
            </p:cNvPr>
            <p:cNvSpPr txBox="1"/>
            <p:nvPr/>
          </p:nvSpPr>
          <p:spPr>
            <a:xfrm rot="16200000">
              <a:off x="3229473" y="4722411"/>
              <a:ext cx="12971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Comp % by Year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47C167-5755-4678-B750-477165ED8EE2}"/>
              </a:ext>
            </a:extLst>
          </p:cNvPr>
          <p:cNvGrpSpPr/>
          <p:nvPr/>
        </p:nvGrpSpPr>
        <p:grpSpPr>
          <a:xfrm>
            <a:off x="6690180" y="3484589"/>
            <a:ext cx="1581022" cy="2650101"/>
            <a:chOff x="6605879" y="3484589"/>
            <a:chExt cx="1581022" cy="2650101"/>
          </a:xfrm>
        </p:grpSpPr>
        <p:pic>
          <p:nvPicPr>
            <p:cNvPr id="23" name="Picture 22" descr="Chart, scatter chart&#10;&#10;Description automatically generated">
              <a:extLst>
                <a:ext uri="{FF2B5EF4-FFF2-40B4-BE49-F238E27FC236}">
                  <a16:creationId xmlns:a16="http://schemas.microsoft.com/office/drawing/2014/main" id="{D1DEC58E-9FB5-4CBA-AB12-75B0946FE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7489" y="3484589"/>
              <a:ext cx="1319412" cy="265010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F5F99E-ABB0-4F84-84A3-9935CB2A308F}"/>
                </a:ext>
              </a:extLst>
            </p:cNvPr>
            <p:cNvSpPr txBox="1"/>
            <p:nvPr/>
          </p:nvSpPr>
          <p:spPr>
            <a:xfrm rot="16200000">
              <a:off x="5841246" y="4716255"/>
              <a:ext cx="1790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Team Score by Comp %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5F468C-43C2-485F-8B08-C34D39E6C4B4}"/>
              </a:ext>
            </a:extLst>
          </p:cNvPr>
          <p:cNvGrpSpPr/>
          <p:nvPr/>
        </p:nvGrpSpPr>
        <p:grpSpPr>
          <a:xfrm>
            <a:off x="9460759" y="3556827"/>
            <a:ext cx="1581022" cy="2620136"/>
            <a:chOff x="9460759" y="3556827"/>
            <a:chExt cx="1581022" cy="2620136"/>
          </a:xfrm>
        </p:grpSpPr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15BAC10A-B4D1-47BB-9842-D6AAE59F5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2369" y="3556827"/>
              <a:ext cx="1319412" cy="262013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8256D2-82FD-4E20-AA4A-C5FF0C5C8885}"/>
                </a:ext>
              </a:extLst>
            </p:cNvPr>
            <p:cNvSpPr txBox="1"/>
            <p:nvPr/>
          </p:nvSpPr>
          <p:spPr>
            <a:xfrm rot="16200000">
              <a:off x="8676890" y="4716254"/>
              <a:ext cx="18293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Attempts per TD by Year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F7A102A-06F5-4D15-BF58-ED913506D9EE}"/>
              </a:ext>
            </a:extLst>
          </p:cNvPr>
          <p:cNvGrpSpPr/>
          <p:nvPr/>
        </p:nvGrpSpPr>
        <p:grpSpPr>
          <a:xfrm>
            <a:off x="1305940" y="1644696"/>
            <a:ext cx="9312297" cy="626363"/>
            <a:chOff x="1305940" y="1644696"/>
            <a:chExt cx="9312297" cy="62636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7FFAC9-D3E6-41C9-BE85-C27D2200F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6082" y="1780684"/>
              <a:ext cx="861215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0C8B91-6FAD-40F0-BCF6-F850F0127CEF}"/>
                </a:ext>
              </a:extLst>
            </p:cNvPr>
            <p:cNvSpPr txBox="1"/>
            <p:nvPr/>
          </p:nvSpPr>
          <p:spPr>
            <a:xfrm>
              <a:off x="1305940" y="1649879"/>
              <a:ext cx="52379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B050"/>
                  </a:solidFill>
                </a:rPr>
                <a:t>~22.5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C327C2F-5A87-494B-9BF9-9C3E1C6AC232}"/>
                </a:ext>
              </a:extLst>
            </p:cNvPr>
            <p:cNvSpPr/>
            <p:nvPr/>
          </p:nvSpPr>
          <p:spPr>
            <a:xfrm>
              <a:off x="2020047" y="1780988"/>
              <a:ext cx="8438777" cy="490071"/>
            </a:xfrm>
            <a:custGeom>
              <a:avLst/>
              <a:gdLst>
                <a:gd name="connsiteX0" fmla="*/ 5977 w 8438777"/>
                <a:gd name="connsiteY0" fmla="*/ 0 h 490071"/>
                <a:gd name="connsiteX1" fmla="*/ 8438777 w 8438777"/>
                <a:gd name="connsiteY1" fmla="*/ 5977 h 490071"/>
                <a:gd name="connsiteX2" fmla="*/ 0 w 8438777"/>
                <a:gd name="connsiteY2" fmla="*/ 490071 h 490071"/>
                <a:gd name="connsiteX3" fmla="*/ 5977 w 8438777"/>
                <a:gd name="connsiteY3" fmla="*/ 0 h 49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8777" h="490071">
                  <a:moveTo>
                    <a:pt x="5977" y="0"/>
                  </a:moveTo>
                  <a:lnTo>
                    <a:pt x="8438777" y="5977"/>
                  </a:lnTo>
                  <a:lnTo>
                    <a:pt x="0" y="490071"/>
                  </a:lnTo>
                  <a:cubicBezTo>
                    <a:pt x="1992" y="326714"/>
                    <a:pt x="3985" y="163357"/>
                    <a:pt x="5977" y="0"/>
                  </a:cubicBezTo>
                  <a:close/>
                </a:path>
              </a:pathLst>
            </a:cu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E265E6B-3BCA-4F02-9B7E-E14EB9049F64}"/>
                </a:ext>
              </a:extLst>
            </p:cNvPr>
            <p:cNvSpPr/>
            <p:nvPr/>
          </p:nvSpPr>
          <p:spPr>
            <a:xfrm>
              <a:off x="1750497" y="1644696"/>
              <a:ext cx="457200" cy="26161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D75D829-3129-4307-9354-14AD003C5BEC}"/>
              </a:ext>
            </a:extLst>
          </p:cNvPr>
          <p:cNvSpPr/>
          <p:nvPr/>
        </p:nvSpPr>
        <p:spPr>
          <a:xfrm>
            <a:off x="6911788" y="1129553"/>
            <a:ext cx="3810000" cy="1506071"/>
          </a:xfrm>
          <a:custGeom>
            <a:avLst/>
            <a:gdLst>
              <a:gd name="connsiteX0" fmla="*/ 0 w 3810000"/>
              <a:gd name="connsiteY0" fmla="*/ 0 h 1506071"/>
              <a:gd name="connsiteX1" fmla="*/ 3810000 w 3810000"/>
              <a:gd name="connsiteY1" fmla="*/ 152400 h 1506071"/>
              <a:gd name="connsiteX2" fmla="*/ 3810000 w 3810000"/>
              <a:gd name="connsiteY2" fmla="*/ 1013012 h 1506071"/>
              <a:gd name="connsiteX3" fmla="*/ 26894 w 3810000"/>
              <a:gd name="connsiteY3" fmla="*/ 1506071 h 1506071"/>
              <a:gd name="connsiteX4" fmla="*/ 0 w 3810000"/>
              <a:gd name="connsiteY4" fmla="*/ 0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1506071">
                <a:moveTo>
                  <a:pt x="0" y="0"/>
                </a:moveTo>
                <a:lnTo>
                  <a:pt x="3810000" y="152400"/>
                </a:lnTo>
                <a:lnTo>
                  <a:pt x="3810000" y="1013012"/>
                </a:lnTo>
                <a:lnTo>
                  <a:pt x="26894" y="150607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44DCD1-F032-41D5-96B3-B9327F576365}"/>
              </a:ext>
            </a:extLst>
          </p:cNvPr>
          <p:cNvSpPr/>
          <p:nvPr/>
        </p:nvSpPr>
        <p:spPr>
          <a:xfrm>
            <a:off x="952901" y="3484589"/>
            <a:ext cx="2035001" cy="2762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0458BC-195D-4A2B-B008-ABC92A3A8EFF}"/>
              </a:ext>
            </a:extLst>
          </p:cNvPr>
          <p:cNvSpPr/>
          <p:nvPr/>
        </p:nvSpPr>
        <p:spPr>
          <a:xfrm>
            <a:off x="3821540" y="3476462"/>
            <a:ext cx="2035001" cy="2762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DCAA8D-3FB6-4465-844B-4CEB6373F71E}"/>
              </a:ext>
            </a:extLst>
          </p:cNvPr>
          <p:cNvSpPr/>
          <p:nvPr/>
        </p:nvSpPr>
        <p:spPr>
          <a:xfrm>
            <a:off x="6592119" y="3465955"/>
            <a:ext cx="2035001" cy="2762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5CE175-7B52-466C-9C83-AC1D304E8F77}"/>
              </a:ext>
            </a:extLst>
          </p:cNvPr>
          <p:cNvSpPr/>
          <p:nvPr/>
        </p:nvSpPr>
        <p:spPr>
          <a:xfrm>
            <a:off x="9204098" y="3465954"/>
            <a:ext cx="2035001" cy="2762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6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FBF2-3BE2-45C0-ACE8-251250F9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Outcomes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C97D9-8D15-45F6-ABEE-D7350C6898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Izenour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EA99-E0D2-45AC-9839-39401F6FAC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3/18/2021</a:t>
            </a:r>
            <a:endParaRPr lang="en-US" dirty="0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C5675EA-0F77-466F-9113-9DE9F0D1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50" y="1324143"/>
            <a:ext cx="5848249" cy="428281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339E666-AC89-42EC-92EC-534784FE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26" y="1505753"/>
            <a:ext cx="5578424" cy="3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8282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8EE0-20C9-43A3-B7DB-D0FAAE918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0CDB8-8D54-4091-A052-C32202653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C3D7-3EBB-4E98-A4C7-F545A7F2DA7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Izenour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64B87-BE5F-4D5A-A301-D1F7F85F84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3/18/2021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935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6296</TotalTime>
  <Words>154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Has Quarterback Performance Increased Scoring in the NFL?</vt:lpstr>
      <vt:lpstr>Data, Research Questions &amp; Hypothesis</vt:lpstr>
      <vt:lpstr>Exploratory Data Analysis</vt:lpstr>
      <vt:lpstr>Supervised Learning Outcomes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Cloud Services</dc:title>
  <dc:creator>Chris Izenour</dc:creator>
  <cp:lastModifiedBy>Christopher Izenour</cp:lastModifiedBy>
  <cp:revision>6</cp:revision>
  <cp:lastPrinted>2020-06-02T22:00:10Z</cp:lastPrinted>
  <dcterms:created xsi:type="dcterms:W3CDTF">2020-04-18T17:14:54Z</dcterms:created>
  <dcterms:modified xsi:type="dcterms:W3CDTF">2021-03-19T00:24:28Z</dcterms:modified>
</cp:coreProperties>
</file>