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media/image1.png" ContentType="image/png"/>
  <Override PartName="/ppt/media/image13.png" ContentType="image/png"/>
  <Override PartName="/ppt/media/image6.svg" ContentType="image/svg"/>
  <Override PartName="/ppt/media/image2.svg" ContentType="image/svg"/>
  <Override PartName="/ppt/media/image5.png" ContentType="image/png"/>
  <Override PartName="/ppt/media/image3.png" ContentType="image/png"/>
  <Override PartName="/ppt/media/image15.png" ContentType="image/png"/>
  <Override PartName="/ppt/media/image8.svg" ContentType="image/svg"/>
  <Override PartName="/ppt/media/image7.png" ContentType="image/png"/>
  <Override PartName="/ppt/media/image4.svg" ContentType="image/svg"/>
  <Override PartName="/ppt/media/image11.png" ContentType="image/png"/>
  <Override PartName="/ppt/media/image9.png" ContentType="image/png"/>
  <Override PartName="/ppt/media/image10.svg" ContentType="image/svg"/>
  <Override PartName="/ppt/media/image12.svg" ContentType="image/svg"/>
  <Override PartName="/ppt/media/image14.png" ContentType="image/png"/>
  <Override PartName="/ppt/media/image1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6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6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4" name="PlaceHolder 4"/>
          <p:cNvSpPr>
            <a:spLocks noGrp="1"/>
          </p:cNvSpPr>
          <p:nvPr>
            <p:ph type="dt" idx="2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5" name="PlaceHolder 5"/>
          <p:cNvSpPr>
            <a:spLocks noGrp="1"/>
          </p:cNvSpPr>
          <p:nvPr>
            <p:ph type="ftr" idx="22"/>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6" name="PlaceHolder 6"/>
          <p:cNvSpPr>
            <a:spLocks noGrp="1"/>
          </p:cNvSpPr>
          <p:nvPr>
            <p:ph type="sldNum" idx="2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704B886F-565A-4166-87E2-107B461E7E27}"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685800" y="1143000"/>
            <a:ext cx="5485680" cy="3085560"/>
          </a:xfrm>
          <a:prstGeom prst="rect">
            <a:avLst/>
          </a:prstGeom>
          <a:ln w="0">
            <a:noFill/>
          </a:ln>
        </p:spPr>
      </p:sp>
      <p:sp>
        <p:nvSpPr>
          <p:cNvPr id="11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14" name="PlaceHolder 3"/>
          <p:cNvSpPr>
            <a:spLocks noGrp="1"/>
          </p:cNvSpPr>
          <p:nvPr>
            <p:ph type="sldNum" idx="3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2AA3BD40-DB93-48FA-9FB8-BA710E1FFBAB}"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5680" cy="3085560"/>
          </a:xfrm>
          <a:prstGeom prst="rect">
            <a:avLst/>
          </a:prstGeom>
          <a:ln w="0">
            <a:noFill/>
          </a:ln>
        </p:spPr>
      </p:sp>
      <p:sp>
        <p:nvSpPr>
          <p:cNvPr id="14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41" name="PlaceHolder 3"/>
          <p:cNvSpPr>
            <a:spLocks noGrp="1"/>
          </p:cNvSpPr>
          <p:nvPr>
            <p:ph type="sldNum" idx="4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68D687FD-9325-4E81-9293-B237F3E1EF41}"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685800" y="1143000"/>
            <a:ext cx="5485680" cy="3085560"/>
          </a:xfrm>
          <a:prstGeom prst="rect">
            <a:avLst/>
          </a:prstGeom>
          <a:ln w="0">
            <a:noFill/>
          </a:ln>
        </p:spPr>
      </p:sp>
      <p:sp>
        <p:nvSpPr>
          <p:cNvPr id="14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44" name="PlaceHolder 3"/>
          <p:cNvSpPr>
            <a:spLocks noGrp="1"/>
          </p:cNvSpPr>
          <p:nvPr>
            <p:ph type="sldNum" idx="4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089D2DE9-FE3D-4D19-BF6E-BB81EA1C326D}"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5680" cy="3085560"/>
          </a:xfrm>
          <a:prstGeom prst="rect">
            <a:avLst/>
          </a:prstGeom>
          <a:ln w="0">
            <a:noFill/>
          </a:ln>
        </p:spPr>
      </p:sp>
      <p:sp>
        <p:nvSpPr>
          <p:cNvPr id="14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47" name="PlaceHolder 3"/>
          <p:cNvSpPr>
            <a:spLocks noGrp="1"/>
          </p:cNvSpPr>
          <p:nvPr>
            <p:ph type="sldNum" idx="4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E0826DDF-60E8-4089-9E77-89D15A46FA0C}"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5680" cy="3085560"/>
          </a:xfrm>
          <a:prstGeom prst="rect">
            <a:avLst/>
          </a:prstGeom>
          <a:ln w="0">
            <a:noFill/>
          </a:ln>
        </p:spPr>
      </p:sp>
      <p:sp>
        <p:nvSpPr>
          <p:cNvPr id="14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0" name="PlaceHolder 3"/>
          <p:cNvSpPr>
            <a:spLocks noGrp="1"/>
          </p:cNvSpPr>
          <p:nvPr>
            <p:ph type="sldNum" idx="4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D566B742-0016-4315-A726-FDA43287A6A3}"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5680" cy="3085560"/>
          </a:xfrm>
          <a:prstGeom prst="rect">
            <a:avLst/>
          </a:prstGeom>
          <a:ln w="0">
            <a:noFill/>
          </a:ln>
        </p:spPr>
      </p:sp>
      <p:sp>
        <p:nvSpPr>
          <p:cNvPr id="15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3" name="PlaceHolder 3"/>
          <p:cNvSpPr>
            <a:spLocks noGrp="1"/>
          </p:cNvSpPr>
          <p:nvPr>
            <p:ph type="sldNum" idx="4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40C071E1-0B4C-408A-9869-0B847835A2F7}"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5680" cy="3085560"/>
          </a:xfrm>
          <a:prstGeom prst="rect">
            <a:avLst/>
          </a:prstGeom>
          <a:ln w="0">
            <a:noFill/>
          </a:ln>
        </p:spPr>
      </p:sp>
      <p:sp>
        <p:nvSpPr>
          <p:cNvPr id="15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6" name="PlaceHolder 3"/>
          <p:cNvSpPr>
            <a:spLocks noGrp="1"/>
          </p:cNvSpPr>
          <p:nvPr>
            <p:ph type="sldNum" idx="4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92B32E96-D4C8-4957-9E6A-D3D1A9D7E309}"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685800" y="1143000"/>
            <a:ext cx="5485680" cy="3085560"/>
          </a:xfrm>
          <a:prstGeom prst="rect">
            <a:avLst/>
          </a:prstGeom>
          <a:ln w="0">
            <a:noFill/>
          </a:ln>
        </p:spPr>
      </p:sp>
      <p:sp>
        <p:nvSpPr>
          <p:cNvPr id="11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17" name="PlaceHolder 3"/>
          <p:cNvSpPr>
            <a:spLocks noGrp="1"/>
          </p:cNvSpPr>
          <p:nvPr>
            <p:ph type="sldNum" idx="3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9DF679CB-A150-4C59-9E92-8DD3D476C9FE}"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685800" y="1143000"/>
            <a:ext cx="5485680" cy="3085560"/>
          </a:xfrm>
          <a:prstGeom prst="rect">
            <a:avLst/>
          </a:prstGeom>
          <a:ln w="0">
            <a:noFill/>
          </a:ln>
        </p:spPr>
      </p:sp>
      <p:sp>
        <p:nvSpPr>
          <p:cNvPr id="11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20" name="PlaceHolder 3"/>
          <p:cNvSpPr>
            <a:spLocks noGrp="1"/>
          </p:cNvSpPr>
          <p:nvPr>
            <p:ph type="sldNum" idx="3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CD3C457D-3BAF-4496-9DFC-A25F072B5301}"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685800" y="1143000"/>
            <a:ext cx="5485680" cy="3085560"/>
          </a:xfrm>
          <a:prstGeom prst="rect">
            <a:avLst/>
          </a:prstGeom>
          <a:ln w="0">
            <a:noFill/>
          </a:ln>
        </p:spPr>
      </p:sp>
      <p:sp>
        <p:nvSpPr>
          <p:cNvPr id="12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23" name="PlaceHolder 3"/>
          <p:cNvSpPr>
            <a:spLocks noGrp="1"/>
          </p:cNvSpPr>
          <p:nvPr>
            <p:ph type="sldNum" idx="3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30864830-95F3-49F9-B582-666D8693EC86}"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5680" cy="3085560"/>
          </a:xfrm>
          <a:prstGeom prst="rect">
            <a:avLst/>
          </a:prstGeom>
          <a:ln w="0">
            <a:noFill/>
          </a:ln>
        </p:spPr>
      </p:sp>
      <p:sp>
        <p:nvSpPr>
          <p:cNvPr id="12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26" name="PlaceHolder 3"/>
          <p:cNvSpPr>
            <a:spLocks noGrp="1"/>
          </p:cNvSpPr>
          <p:nvPr>
            <p:ph type="sldNum" idx="3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C54A85CA-A90C-4995-8104-15F3AB033A87}"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685800" y="1143000"/>
            <a:ext cx="5485680" cy="3085560"/>
          </a:xfrm>
          <a:prstGeom prst="rect">
            <a:avLst/>
          </a:prstGeom>
          <a:ln w="0">
            <a:noFill/>
          </a:ln>
        </p:spPr>
      </p:sp>
      <p:sp>
        <p:nvSpPr>
          <p:cNvPr id="12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29" name="PlaceHolder 3"/>
          <p:cNvSpPr>
            <a:spLocks noGrp="1"/>
          </p:cNvSpPr>
          <p:nvPr>
            <p:ph type="sldNum" idx="4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B526AFF3-C0A4-4ABA-8B21-01311642D2DD}"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685800" y="1143000"/>
            <a:ext cx="5485680" cy="3085560"/>
          </a:xfrm>
          <a:prstGeom prst="rect">
            <a:avLst/>
          </a:prstGeom>
          <a:ln w="0">
            <a:noFill/>
          </a:ln>
        </p:spPr>
      </p:sp>
      <p:sp>
        <p:nvSpPr>
          <p:cNvPr id="13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32" name="PlaceHolder 3"/>
          <p:cNvSpPr>
            <a:spLocks noGrp="1"/>
          </p:cNvSpPr>
          <p:nvPr>
            <p:ph type="sldNum" idx="4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5E22618F-EE78-4AF5-A664-E3C2C1469585}"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5680" cy="3085560"/>
          </a:xfrm>
          <a:prstGeom prst="rect">
            <a:avLst/>
          </a:prstGeom>
          <a:ln w="0">
            <a:noFill/>
          </a:ln>
        </p:spPr>
      </p:sp>
      <p:sp>
        <p:nvSpPr>
          <p:cNvPr id="13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35" name="PlaceHolder 3"/>
          <p:cNvSpPr>
            <a:spLocks noGrp="1"/>
          </p:cNvSpPr>
          <p:nvPr>
            <p:ph type="sldNum" idx="4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A9A263AC-A00F-46A6-9375-AC59F6CCD404}"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5680" cy="3085560"/>
          </a:xfrm>
          <a:prstGeom prst="rect">
            <a:avLst/>
          </a:prstGeom>
          <a:ln w="0">
            <a:noFill/>
          </a:ln>
        </p:spPr>
      </p:sp>
      <p:sp>
        <p:nvSpPr>
          <p:cNvPr id="13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38" name="PlaceHolder 3"/>
          <p:cNvSpPr>
            <a:spLocks noGrp="1"/>
          </p:cNvSpPr>
          <p:nvPr>
            <p:ph type="sldNum" idx="4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3C898926-8EBE-49D1-B81B-20B4D337AE4A}"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Break 2">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roductio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1750EFFC-8EA8-46DB-833B-A7AEF47BF7C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Break 3">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1">
    <p:spTree>
      <p:nvGrpSpPr>
        <p:cNvPr id="1" name=""/>
        <p:cNvGrpSpPr/>
        <p:nvPr/>
      </p:nvGrpSpPr>
      <p:grpSpPr>
        <a:xfrm>
          <a:off x="0" y="0"/>
          <a:ext cx="0" cy="0"/>
          <a:chOff x="0" y="0"/>
          <a:chExt cx="0" cy="0"/>
        </a:xfrm>
      </p:grpSpPr>
      <p:sp>
        <p:nvSpPr>
          <p:cNvPr id="2" name="PlaceHolder 1"/>
          <p:cNvSpPr>
            <a:spLocks noGrp="1"/>
          </p:cNvSpPr>
          <p:nvPr>
            <p:ph type="ftr" idx="15"/>
          </p:nvPr>
        </p:nvSpPr>
        <p:spPr/>
        <p:txBody>
          <a:bodyPr/>
          <a:p>
            <a:r>
              <a:t>Footer</a:t>
            </a:r>
          </a:p>
        </p:txBody>
      </p:sp>
      <p:sp>
        <p:nvSpPr>
          <p:cNvPr id="3" name="PlaceHolder 2"/>
          <p:cNvSpPr>
            <a:spLocks noGrp="1"/>
          </p:cNvSpPr>
          <p:nvPr>
            <p:ph type="sldNum" idx="16"/>
          </p:nvPr>
        </p:nvSpPr>
        <p:spPr/>
        <p:txBody>
          <a:bodyPr/>
          <a:p>
            <a:fld id="{49C79984-7427-4FED-810A-D0D74254F7F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2">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0C72E128-2B77-46C7-8C64-434304CC4F09}"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ummary">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D16466FE-C9FE-404D-9D5E-473945175C4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1">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60C9BA6-0A18-40A8-AA4E-072B26C4A03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6A3FA31E-BEC4-490C-B56A-DE8E15D14FC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2">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1895BAC-A5AA-49AB-9887-DFB113357CA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losing">
    <p:spTree>
      <p:nvGrpSpPr>
        <p:cNvPr id="1" name=""/>
        <p:cNvGrpSpPr/>
        <p:nvPr/>
      </p:nvGrpSpPr>
      <p:grpSpPr>
        <a:xfrm>
          <a:off x="0" y="0"/>
          <a:ext cx="0" cy="0"/>
          <a:chOff x="0" y="0"/>
          <a:chExt cx="0" cy="0"/>
        </a:xfrm>
      </p:grpSpPr>
      <p:sp>
        <p:nvSpPr>
          <p:cNvPr id="19" name="PlaceHolder 1"/>
          <p:cNvSpPr>
            <a:spLocks noGrp="1"/>
          </p:cNvSpPr>
          <p:nvPr>
            <p:ph type="title"/>
          </p:nvPr>
        </p:nvSpPr>
        <p:spPr>
          <a:xfrm>
            <a:off x="4267080" y="1615680"/>
            <a:ext cx="4178880" cy="1523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54D9FC7-9E5F-4F97-99BE-05E7E8B66D2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5D02FC7-52BF-4B1A-8606-52FE0FA8E7B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10"/>
          </p:nvPr>
        </p:nvSpPr>
        <p:spPr/>
        <p:txBody>
          <a:bodyPr/>
          <a:p>
            <a:fld id="{6B5B7A8C-9215-4B60-BE89-93D302CE793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Agenda">
    <p:spTree>
      <p:nvGrpSpPr>
        <p:cNvPr id="1" name=""/>
        <p:cNvGrpSpPr/>
        <p:nvPr/>
      </p:nvGrpSpPr>
      <p:grpSpPr>
        <a:xfrm>
          <a:off x="0" y="0"/>
          <a:ext cx="0" cy="0"/>
          <a:chOff x="0" y="0"/>
          <a:chExt cx="0" cy="0"/>
        </a:xfrm>
      </p:grpSpPr>
      <p:sp>
        <p:nvSpPr>
          <p:cNvPr id="29" name="PlaceHolder 1"/>
          <p:cNvSpPr>
            <a:spLocks noGrp="1"/>
          </p:cNvSpPr>
          <p:nvPr>
            <p:ph type="title"/>
          </p:nvPr>
        </p:nvSpPr>
        <p:spPr>
          <a:xfrm>
            <a:off x="4267080" y="1615680"/>
            <a:ext cx="4178880" cy="1523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5BA81C4-6BE7-43D0-A64D-89C63510850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Break 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9.png"/><Relationship Id="rId3" Type="http://schemas.openxmlformats.org/officeDocument/2006/relationships/image" Target="../media/image10.svg"/><Relationship Id="rId4"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slideLayout" Target="../slideLayouts/slideLayout5.xml"/><Relationship Id="rId5"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image" Target="../media/image8.svg"/><Relationship Id="rId4"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phic 7" descr="">
            <a:extLst>
              <a:ext uri="{C183D7F6-B498-43B3-948B-1728B52AA6E4}">
                <adec:decorative xmlns:adec="http://schemas.microsoft.com/office/drawing/2017/decorative" val="1"/>
              </a:ext>
            </a:extLst>
          </p:cNvPr>
          <p:cNvPicPr/>
          <p:nvPr/>
        </p:nvPicPr>
        <p:blipFill>
          <a:blip r:embed="rId2">
            <a:extLst>
              <a:ext uri="{96DAC541-7B7A-43D3-8B79-37D633B846F1}">
                <asvg:svgBlip xmlns:asvg="http://schemas.microsoft.com/office/drawing/2016/SVG/main" r:embed="rId3"/>
              </a:ext>
            </a:extLst>
          </a:blip>
          <a:stretch/>
        </p:blipFill>
        <p:spPr>
          <a:xfrm>
            <a:off x="0" y="0"/>
            <a:ext cx="9487440" cy="505368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7" name="Group 8">
            <a:extLst>
              <a:ext uri="{C183D7F6-B498-43B3-948B-1728B52AA6E4}">
                <adec:decorative xmlns:adec="http://schemas.microsoft.com/office/drawing/2017/decorative" val="1"/>
              </a:ext>
            </a:extLst>
          </p:cNvPr>
          <p:cNvGrpSpPr/>
          <p:nvPr/>
        </p:nvGrpSpPr>
        <p:grpSpPr>
          <a:xfrm>
            <a:off x="9096120" y="-25200"/>
            <a:ext cx="3096000" cy="6883560"/>
            <a:chOff x="9096120" y="-25200"/>
            <a:chExt cx="3096000" cy="6883560"/>
          </a:xfrm>
        </p:grpSpPr>
        <p:cxnSp>
          <p:nvCxnSpPr>
            <p:cNvPr id="38" name="Straight Connector 9"/>
            <p:cNvCxnSpPr/>
            <p:nvPr/>
          </p:nvCxnSpPr>
          <p:spPr>
            <a:xfrm>
              <a:off x="9096120" y="1496880"/>
              <a:ext cx="3096360" cy="720"/>
            </a:xfrm>
            <a:prstGeom prst="straightConnector1">
              <a:avLst/>
            </a:prstGeom>
            <a:ln w="0">
              <a:solidFill>
                <a:srgbClr val="000000"/>
              </a:solidFill>
            </a:ln>
          </p:spPr>
        </p:cxnSp>
        <p:cxnSp>
          <p:nvCxnSpPr>
            <p:cNvPr id="39" name="Straight Connector 10"/>
            <p:cNvCxnSpPr/>
            <p:nvPr/>
          </p:nvCxnSpPr>
          <p:spPr>
            <a:xfrm flipH="1">
              <a:off x="9381600" y="-25200"/>
              <a:ext cx="2810880" cy="6883920"/>
            </a:xfrm>
            <a:prstGeom prst="straightConnector1">
              <a:avLst/>
            </a:prstGeom>
            <a:ln w="0">
              <a:solidFill>
                <a:srgbClr val="000000"/>
              </a:solidFill>
            </a:ln>
          </p:spPr>
        </p:cxnSp>
      </p:grpSp>
      <p:cxnSp>
        <p:nvCxnSpPr>
          <p:cNvPr id="40" name="Straight Connector 11">
            <a:extLst>
              <a:ext uri="{C183D7F6-B498-43B3-948B-1728B52AA6E4}">
                <adec:decorative xmlns:adec="http://schemas.microsoft.com/office/drawing/2017/decorative" val="1"/>
              </a:ext>
            </a:extLst>
          </p:cNvPr>
          <p:cNvCxnSpPr/>
          <p:nvPr/>
        </p:nvCxnSpPr>
        <p:spPr>
          <a:xfrm flipV="1">
            <a:off x="0" y="-25200"/>
            <a:ext cx="1211040" cy="2048400"/>
          </a:xfrm>
          <a:prstGeom prst="straightConnector1">
            <a:avLst/>
          </a:prstGeom>
          <a:ln w="0">
            <a:solidFill>
              <a:srgbClr val="000000"/>
            </a:solidFill>
          </a:ln>
        </p:spPr>
      </p:cxnSp>
      <p:sp>
        <p:nvSpPr>
          <p:cNvPr id="41" name="PlaceHolder 1"/>
          <p:cNvSpPr>
            <a:spLocks noGrp="1"/>
          </p:cNvSpPr>
          <p:nvPr>
            <p:ph type="ftr" idx="13"/>
          </p:nvPr>
        </p:nvSpPr>
        <p:spPr>
          <a:xfrm>
            <a:off x="1333440" y="6356520"/>
            <a:ext cx="381852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 </a:t>
            </a:r>
            <a:endParaRPr b="0" lang="en-US" sz="900" strike="noStrike" u="none">
              <a:solidFill>
                <a:srgbClr val="000000"/>
              </a:solidFill>
              <a:uFillTx/>
              <a:latin typeface="Times New Roman"/>
            </a:endParaRPr>
          </a:p>
        </p:txBody>
      </p:sp>
      <p:sp>
        <p:nvSpPr>
          <p:cNvPr id="42" name="PlaceHolder 2"/>
          <p:cNvSpPr>
            <a:spLocks noGrp="1"/>
          </p:cNvSpPr>
          <p:nvPr>
            <p:ph type="sldNum" idx="14"/>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5F564EE7-A5AB-458C-B97A-D8227580BD49}" type="slidenum">
              <a:rPr b="0" lang="en-US" sz="900" strike="noStrike" u="none">
                <a:solidFill>
                  <a:schemeClr val="dk1">
                    <a:tint val="75000"/>
                  </a:schemeClr>
                </a:solidFill>
                <a:uFillTx/>
                <a:latin typeface="Tenorite"/>
              </a:rPr>
              <a:t>1</a:t>
            </a:fld>
            <a:endParaRPr b="0" lang="en-US" sz="900" strike="noStrike" u="none">
              <a:solidFill>
                <a:srgbClr val="000000"/>
              </a:solidFill>
              <a:uFillTx/>
              <a:latin typeface="Times New Roman"/>
            </a:endParaRPr>
          </a:p>
        </p:txBody>
      </p:sp>
      <p:sp>
        <p:nvSpPr>
          <p:cNvPr id="4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4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5" name="Graphic 3" descr="">
            <a:extLst>
              <a:ext uri="{C183D7F6-B498-43B3-948B-1728B52AA6E4}">
                <adec:decorative xmlns:adec="http://schemas.microsoft.com/office/drawing/2017/decorative" val="1"/>
              </a:ext>
            </a:extLst>
          </p:cNvPr>
          <p:cNvPicPr/>
          <p:nvPr/>
        </p:nvPicPr>
        <p:blipFill>
          <a:blip r:embed="rId2">
            <a:extLst>
              <a:ext uri="{96DAC541-7B7A-43D3-8B79-37D633B846F1}">
                <asvg:svgBlip xmlns:asvg="http://schemas.microsoft.com/office/drawing/2016/SVG/main" r:embed="rId3"/>
              </a:ext>
            </a:extLst>
          </a:blip>
          <a:stretch/>
        </p:blipFill>
        <p:spPr>
          <a:xfrm>
            <a:off x="0" y="828720"/>
            <a:ext cx="5876280" cy="5199840"/>
          </a:xfrm>
          <a:prstGeom prst="rect">
            <a:avLst/>
          </a:prstGeom>
          <a:noFill/>
          <a:ln w="0">
            <a:noFill/>
          </a:ln>
        </p:spPr>
      </p:pic>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ffffff"/>
                </a:solidFill>
                <a:uFillTx/>
                <a:latin typeface="Arial"/>
              </a:rPr>
              <a:t>Click to edit the title text format</a:t>
            </a:r>
            <a:endParaRPr b="0" lang="en-US" sz="4400" strike="noStrike" u="none">
              <a:solidFill>
                <a:srgbClr val="ffffff"/>
              </a:solidFill>
              <a:uFillTx/>
              <a:latin typeface="Arial"/>
            </a:endParaRPr>
          </a:p>
        </p:txBody>
      </p:sp>
      <p:sp>
        <p:nvSpPr>
          <p:cNvPr id="4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70"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pic>
        <p:nvPicPr>
          <p:cNvPr id="48" name="Graphic 9" descr="">
            <a:extLst>
              <a:ext uri="{C183D7F6-B498-43B3-948B-1728B52AA6E4}">
                <adec:decorative xmlns:adec="http://schemas.microsoft.com/office/drawing/2017/decorative" val="1"/>
              </a:ext>
            </a:extLst>
          </p:cNvPr>
          <p:cNvPicPr/>
          <p:nvPr/>
        </p:nvPicPr>
        <p:blipFill>
          <a:blip r:embed="rId2">
            <a:extLst>
              <a:ext uri="{96DAC541-7B7A-43D3-8B79-37D633B846F1}">
                <asvg:svgBlip xmlns:asvg="http://schemas.microsoft.com/office/drawing/2016/SVG/main" r:embed="rId3"/>
              </a:ext>
            </a:extLst>
          </a:blip>
          <a:stretch/>
        </p:blipFill>
        <p:spPr>
          <a:xfrm>
            <a:off x="25920" y="0"/>
            <a:ext cx="4092840" cy="3911760"/>
          </a:xfrm>
          <a:prstGeom prst="rect">
            <a:avLst/>
          </a:prstGeom>
          <a:noFill/>
          <a:ln w="0">
            <a:noFill/>
          </a:ln>
        </p:spPr>
      </p:pic>
      <p:sp>
        <p:nvSpPr>
          <p:cNvPr id="49" name="PlaceHolder 1"/>
          <p:cNvSpPr>
            <a:spLocks noGrp="1"/>
          </p:cNvSpPr>
          <p:nvPr>
            <p:ph type="ftr" idx="15"/>
          </p:nvPr>
        </p:nvSpPr>
        <p:spPr>
          <a:xfrm>
            <a:off x="2969280" y="6356520"/>
            <a:ext cx="381852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 </a:t>
            </a:r>
            <a:endParaRPr b="0" lang="en-US" sz="900" strike="noStrike" u="none">
              <a:solidFill>
                <a:srgbClr val="000000"/>
              </a:solidFill>
              <a:uFillTx/>
              <a:latin typeface="Times New Roman"/>
            </a:endParaRPr>
          </a:p>
        </p:txBody>
      </p:sp>
      <p:sp>
        <p:nvSpPr>
          <p:cNvPr id="50" name="PlaceHolder 2"/>
          <p:cNvSpPr>
            <a:spLocks noGrp="1"/>
          </p:cNvSpPr>
          <p:nvPr>
            <p:ph type="sldNum" idx="16"/>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3CDC5B62-43B0-4FEB-AAD6-E2C6BDA28859}" type="slidenum">
              <a:rPr b="0" lang="en-US" sz="900" strike="noStrike" u="none">
                <a:solidFill>
                  <a:schemeClr val="dk1">
                    <a:tint val="75000"/>
                  </a:schemeClr>
                </a:solidFill>
                <a:uFillTx/>
                <a:latin typeface="Tenorite"/>
              </a:rPr>
              <a:t>1</a:t>
            </a:fld>
            <a:endParaRPr b="0" lang="en-US" sz="900" strike="noStrike" u="none">
              <a:solidFill>
                <a:srgbClr val="000000"/>
              </a:solidFill>
              <a:uFillTx/>
              <a:latin typeface="Times New Roman"/>
            </a:endParaRPr>
          </a:p>
        </p:txBody>
      </p:sp>
      <p:sp>
        <p:nvSpPr>
          <p:cNvPr id="51"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52"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2"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3" name="Group 9">
            <a:extLst>
              <a:ext uri="{C183D7F6-B498-43B3-948B-1728B52AA6E4}">
                <adec:decorative xmlns:adec="http://schemas.microsoft.com/office/drawing/2017/decorative" val="1"/>
              </a:ext>
            </a:extLst>
          </p:cNvPr>
          <p:cNvGrpSpPr/>
          <p:nvPr/>
        </p:nvGrpSpPr>
        <p:grpSpPr>
          <a:xfrm>
            <a:off x="4429800" y="0"/>
            <a:ext cx="7762320" cy="2755080"/>
            <a:chOff x="4429800" y="0"/>
            <a:chExt cx="7762320" cy="2755080"/>
          </a:xfrm>
        </p:grpSpPr>
        <p:cxnSp>
          <p:nvCxnSpPr>
            <p:cNvPr id="54" name="Straight Connector 10"/>
            <p:cNvCxnSpPr/>
            <p:nvPr/>
          </p:nvCxnSpPr>
          <p:spPr>
            <a:xfrm flipH="1" flipV="1">
              <a:off x="4429800" y="0"/>
              <a:ext cx="7762680" cy="1218240"/>
            </a:xfrm>
            <a:prstGeom prst="straightConnector1">
              <a:avLst/>
            </a:prstGeom>
            <a:ln w="0">
              <a:solidFill>
                <a:srgbClr val="000000"/>
              </a:solidFill>
            </a:ln>
          </p:spPr>
        </p:cxnSp>
        <p:cxnSp>
          <p:nvCxnSpPr>
            <p:cNvPr id="55" name="Straight Connector 11"/>
            <p:cNvCxnSpPr/>
            <p:nvPr/>
          </p:nvCxnSpPr>
          <p:spPr>
            <a:xfrm>
              <a:off x="11065680" y="0"/>
              <a:ext cx="1126800" cy="2755440"/>
            </a:xfrm>
            <a:prstGeom prst="straightConnector1">
              <a:avLst/>
            </a:prstGeom>
            <a:ln w="0">
              <a:solidFill>
                <a:srgbClr val="000000"/>
              </a:solidFill>
            </a:ln>
          </p:spPr>
        </p:cxnSp>
      </p:grpSp>
      <p:sp>
        <p:nvSpPr>
          <p:cNvPr id="56" name="PlaceHolder 1"/>
          <p:cNvSpPr>
            <a:spLocks noGrp="1"/>
          </p:cNvSpPr>
          <p:nvPr>
            <p:ph type="ftr" idx="17"/>
          </p:nvPr>
        </p:nvSpPr>
        <p:spPr>
          <a:xfrm>
            <a:off x="1333440" y="6356520"/>
            <a:ext cx="381852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 </a:t>
            </a:r>
            <a:endParaRPr b="0" lang="en-US" sz="900" strike="noStrike" u="none">
              <a:solidFill>
                <a:srgbClr val="000000"/>
              </a:solidFill>
              <a:uFillTx/>
              <a:latin typeface="Times New Roman"/>
            </a:endParaRPr>
          </a:p>
        </p:txBody>
      </p:sp>
      <p:sp>
        <p:nvSpPr>
          <p:cNvPr id="57" name="PlaceHolder 2"/>
          <p:cNvSpPr>
            <a:spLocks noGrp="1"/>
          </p:cNvSpPr>
          <p:nvPr>
            <p:ph type="sldNum" idx="18"/>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B2B6C5E6-F95B-43D6-8B08-607F1CB1759B}" type="slidenum">
              <a:rPr b="0" lang="en-US" sz="900" strike="noStrike" u="none">
                <a:solidFill>
                  <a:schemeClr val="dk1">
                    <a:tint val="75000"/>
                  </a:schemeClr>
                </a:solidFill>
                <a:uFillTx/>
                <a:latin typeface="Tenorite"/>
              </a:rPr>
              <a:t>1</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58" name="Straight Connector 10">
            <a:extLst>
              <a:ext uri="{C183D7F6-B498-43B3-948B-1728B52AA6E4}">
                <adec:decorative xmlns:adec="http://schemas.microsoft.com/office/drawing/2017/decorative" val="1"/>
              </a:ext>
            </a:extLst>
          </p:cNvPr>
          <p:cNvCxnSpPr/>
          <p:nvPr/>
        </p:nvCxnSpPr>
        <p:spPr>
          <a:xfrm flipH="1" flipV="1">
            <a:off x="3093840" y="0"/>
            <a:ext cx="1746720" cy="3898440"/>
          </a:xfrm>
          <a:prstGeom prst="straightConnector1">
            <a:avLst/>
          </a:prstGeom>
          <a:ln w="0">
            <a:solidFill>
              <a:srgbClr val="000000"/>
            </a:solidFill>
          </a:ln>
        </p:spPr>
      </p:cxnSp>
      <p:sp>
        <p:nvSpPr>
          <p:cNvPr id="59" name="PlaceHolder 1"/>
          <p:cNvSpPr>
            <a:spLocks noGrp="1"/>
          </p:cNvSpPr>
          <p:nvPr>
            <p:ph type="ftr" idx="19"/>
          </p:nvPr>
        </p:nvSpPr>
        <p:spPr>
          <a:xfrm>
            <a:off x="825480" y="6356520"/>
            <a:ext cx="381852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 </a:t>
            </a:r>
            <a:endParaRPr b="0" lang="en-US" sz="900" strike="noStrike" u="none">
              <a:solidFill>
                <a:srgbClr val="000000"/>
              </a:solidFill>
              <a:uFillTx/>
              <a:latin typeface="Times New Roman"/>
            </a:endParaRPr>
          </a:p>
        </p:txBody>
      </p:sp>
      <p:sp>
        <p:nvSpPr>
          <p:cNvPr id="60" name="PlaceHolder 2"/>
          <p:cNvSpPr>
            <a:spLocks noGrp="1"/>
          </p:cNvSpPr>
          <p:nvPr>
            <p:ph type="sldNum" idx="20"/>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E22FC386-3EAC-4C45-B629-B23AB4C8EB1C}" type="slidenum">
              <a:rPr b="0" lang="en-US" sz="900" strike="noStrike" u="none">
                <a:solidFill>
                  <a:schemeClr val="dk1">
                    <a:tint val="75000"/>
                  </a:schemeClr>
                </a:solidFill>
                <a:uFillTx/>
                <a:latin typeface="Tenorite"/>
              </a:rPr>
              <a:t>1</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 name="Group 13">
            <a:extLst>
              <a:ext uri="{C183D7F6-B498-43B3-948B-1728B52AA6E4}">
                <adec:decorative xmlns:adec="http://schemas.microsoft.com/office/drawing/2017/decorative" val="1"/>
              </a:ext>
            </a:extLst>
          </p:cNvPr>
          <p:cNvGrpSpPr/>
          <p:nvPr/>
        </p:nvGrpSpPr>
        <p:grpSpPr>
          <a:xfrm>
            <a:off x="0" y="0"/>
            <a:ext cx="2327760" cy="1505880"/>
            <a:chOff x="0" y="0"/>
            <a:chExt cx="2327760" cy="1505880"/>
          </a:xfrm>
        </p:grpSpPr>
        <p:cxnSp>
          <p:nvCxnSpPr>
            <p:cNvPr id="2" name="Straight Connector 14"/>
            <p:cNvCxnSpPr/>
            <p:nvPr/>
          </p:nvCxnSpPr>
          <p:spPr>
            <a:xfrm flipH="1">
              <a:off x="0" y="0"/>
              <a:ext cx="1288080" cy="1506240"/>
            </a:xfrm>
            <a:prstGeom prst="straightConnector1">
              <a:avLst/>
            </a:prstGeom>
            <a:ln w="3175">
              <a:solidFill>
                <a:srgbClr val="000000"/>
              </a:solidFill>
              <a:round/>
            </a:ln>
          </p:spPr>
        </p:cxnSp>
        <p:cxnSp>
          <p:nvCxnSpPr>
            <p:cNvPr id="3" name="Straight Connector 15"/>
            <p:cNvCxnSpPr/>
            <p:nvPr/>
          </p:nvCxnSpPr>
          <p:spPr>
            <a:xfrm flipH="1">
              <a:off x="0" y="0"/>
              <a:ext cx="2328120" cy="1201320"/>
            </a:xfrm>
            <a:prstGeom prst="straightConnector1">
              <a:avLst/>
            </a:prstGeom>
            <a:ln w="0">
              <a:solidFill>
                <a:srgbClr val="000000"/>
              </a:solidFill>
            </a:ln>
          </p:spPr>
        </p:cxnSp>
      </p:grpSp>
      <p:sp>
        <p:nvSpPr>
          <p:cNvPr id="4" name="PlaceHolder 1"/>
          <p:cNvSpPr>
            <a:spLocks noGrp="1"/>
          </p:cNvSpPr>
          <p:nvPr>
            <p:ph type="ftr" idx="1"/>
          </p:nvPr>
        </p:nvSpPr>
        <p:spPr>
          <a:xfrm>
            <a:off x="731520" y="6356520"/>
            <a:ext cx="381852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 </a:t>
            </a:r>
            <a:endParaRPr b="0" lang="en-US" sz="900" strike="noStrike" u="none">
              <a:solidFill>
                <a:srgbClr val="000000"/>
              </a:solidFill>
              <a:uFillTx/>
              <a:latin typeface="Times New Roman"/>
            </a:endParaRPr>
          </a:p>
        </p:txBody>
      </p:sp>
      <p:sp>
        <p:nvSpPr>
          <p:cNvPr id="5" name="PlaceHolder 2"/>
          <p:cNvSpPr>
            <a:spLocks noGrp="1"/>
          </p:cNvSpPr>
          <p:nvPr>
            <p:ph type="sldNum" idx="2"/>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DEABB397-35FE-4DDD-8DEC-8F5236B2EBD1}" type="slidenum">
              <a:rPr b="0" lang="en-US" sz="900" strike="noStrike" u="none">
                <a:solidFill>
                  <a:schemeClr val="dk1">
                    <a:tint val="75000"/>
                  </a:schemeClr>
                </a:solidFill>
                <a:uFillTx/>
                <a:latin typeface="Tenorite"/>
              </a:rPr>
              <a:t>1</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pic>
        <p:nvPicPr>
          <p:cNvPr id="6" name="Graphic 12" descr="">
            <a:extLst>
              <a:ext uri="{C183D7F6-B498-43B3-948B-1728B52AA6E4}">
                <adec:decorative xmlns:adec="http://schemas.microsoft.com/office/drawing/2017/decorative" val="1"/>
              </a:ext>
            </a:extLst>
          </p:cNvPr>
          <p:cNvPicPr/>
          <p:nvPr/>
        </p:nvPicPr>
        <p:blipFill>
          <a:blip r:embed="rId2">
            <a:extLst>
              <a:ext uri="{96DAC541-7B7A-43D3-8B79-37D633B846F1}">
                <asvg:svgBlip xmlns:asvg="http://schemas.microsoft.com/office/drawing/2016/SVG/main" r:embed="rId3"/>
              </a:ext>
            </a:extLst>
          </a:blip>
          <a:stretch/>
        </p:blipFill>
        <p:spPr>
          <a:xfrm flipH="1" rot="10800000">
            <a:off x="6308280" y="0"/>
            <a:ext cx="5882760" cy="2365560"/>
          </a:xfrm>
          <a:prstGeom prst="rect">
            <a:avLst/>
          </a:prstGeom>
          <a:noFill/>
          <a:ln w="0">
            <a:noFill/>
          </a:ln>
        </p:spPr>
      </p:pic>
      <p:sp>
        <p:nvSpPr>
          <p:cNvPr id="7" name="PlaceHolder 1"/>
          <p:cNvSpPr>
            <a:spLocks noGrp="1"/>
          </p:cNvSpPr>
          <p:nvPr>
            <p:ph type="ftr" idx="3"/>
          </p:nvPr>
        </p:nvSpPr>
        <p:spPr>
          <a:xfrm>
            <a:off x="843840" y="6356520"/>
            <a:ext cx="41140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 </a:t>
            </a:r>
            <a:endParaRPr b="0" lang="en-US" sz="900" strike="noStrike" u="none">
              <a:solidFill>
                <a:srgbClr val="000000"/>
              </a:solidFill>
              <a:uFillTx/>
              <a:latin typeface="Times New Roman"/>
            </a:endParaRPr>
          </a:p>
        </p:txBody>
      </p:sp>
      <p:sp>
        <p:nvSpPr>
          <p:cNvPr id="8" name="PlaceHolder 2"/>
          <p:cNvSpPr>
            <a:spLocks noGrp="1"/>
          </p:cNvSpPr>
          <p:nvPr>
            <p:ph type="sldNum" idx="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25DD4B85-B37F-41AB-9D0B-EA064E914D2F}" type="slidenum">
              <a:rPr b="0" lang="en-US" sz="900" strike="noStrike" u="none">
                <a:solidFill>
                  <a:schemeClr val="dk1">
                    <a:tint val="75000"/>
                  </a:schemeClr>
                </a:solidFill>
                <a:uFillTx/>
                <a:latin typeface="Tenorite"/>
              </a:rPr>
              <a:t>1</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 name="Group 9">
            <a:extLst>
              <a:ext uri="{C183D7F6-B498-43B3-948B-1728B52AA6E4}">
                <adec:decorative xmlns:adec="http://schemas.microsoft.com/office/drawing/2017/decorative" val="1"/>
              </a:ext>
            </a:extLst>
          </p:cNvPr>
          <p:cNvGrpSpPr/>
          <p:nvPr/>
        </p:nvGrpSpPr>
        <p:grpSpPr>
          <a:xfrm>
            <a:off x="0" y="0"/>
            <a:ext cx="2590920" cy="1028160"/>
            <a:chOff x="0" y="0"/>
            <a:chExt cx="2590920" cy="1028160"/>
          </a:xfrm>
        </p:grpSpPr>
        <p:cxnSp>
          <p:nvCxnSpPr>
            <p:cNvPr id="10" name="Straight Connector 10"/>
            <p:cNvCxnSpPr/>
            <p:nvPr/>
          </p:nvCxnSpPr>
          <p:spPr>
            <a:xfrm flipV="1">
              <a:off x="0" y="0"/>
              <a:ext cx="2591280" cy="762480"/>
            </a:xfrm>
            <a:prstGeom prst="straightConnector1">
              <a:avLst/>
            </a:prstGeom>
            <a:ln w="0">
              <a:solidFill>
                <a:srgbClr val="000000"/>
              </a:solidFill>
            </a:ln>
          </p:spPr>
        </p:cxnSp>
        <p:cxnSp>
          <p:nvCxnSpPr>
            <p:cNvPr id="11" name="Straight Connector 11"/>
            <p:cNvCxnSpPr/>
            <p:nvPr/>
          </p:nvCxnSpPr>
          <p:spPr>
            <a:xfrm flipH="1">
              <a:off x="0" y="0"/>
              <a:ext cx="705240" cy="1028520"/>
            </a:xfrm>
            <a:prstGeom prst="straightConnector1">
              <a:avLst/>
            </a:prstGeom>
            <a:ln w="0">
              <a:solidFill>
                <a:srgbClr val="000000"/>
              </a:solidFill>
            </a:ln>
          </p:spPr>
        </p:cxnSp>
      </p:grpSp>
      <p:sp>
        <p:nvSpPr>
          <p:cNvPr id="12" name="PlaceHolder 1"/>
          <p:cNvSpPr>
            <a:spLocks noGrp="1"/>
          </p:cNvSpPr>
          <p:nvPr>
            <p:ph type="ftr" idx="5"/>
          </p:nvPr>
        </p:nvSpPr>
        <p:spPr>
          <a:xfrm>
            <a:off x="838080" y="6356520"/>
            <a:ext cx="381852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 </a:t>
            </a:r>
            <a:endParaRPr b="0" lang="en-US" sz="900" strike="noStrike" u="none">
              <a:solidFill>
                <a:srgbClr val="000000"/>
              </a:solidFill>
              <a:uFillTx/>
              <a:latin typeface="Times New Roman"/>
            </a:endParaRPr>
          </a:p>
        </p:txBody>
      </p:sp>
      <p:sp>
        <p:nvSpPr>
          <p:cNvPr id="13" name="PlaceHolder 2"/>
          <p:cNvSpPr>
            <a:spLocks noGrp="1"/>
          </p:cNvSpPr>
          <p:nvPr>
            <p:ph type="sldNum" idx="6"/>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8337C433-B10D-499A-AF07-016CCEA5FC40}" type="slidenum">
              <a:rPr b="0" lang="en-US" sz="900" strike="noStrike" u="none">
                <a:solidFill>
                  <a:schemeClr val="dk1">
                    <a:tint val="75000"/>
                  </a:schemeClr>
                </a:solidFill>
                <a:uFillTx/>
                <a:latin typeface="Tenorite"/>
              </a:rPr>
              <a:t>1</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4" name="Graphic 5" descr="">
            <a:extLst>
              <a:ext uri="{C183D7F6-B498-43B3-948B-1728B52AA6E4}">
                <adec:decorative xmlns:adec="http://schemas.microsoft.com/office/drawing/2017/decorative" val="1"/>
              </a:ext>
            </a:extLst>
          </p:cNvPr>
          <p:cNvPicPr/>
          <p:nvPr/>
        </p:nvPicPr>
        <p:blipFill>
          <a:blip r:embed="rId2">
            <a:extLst>
              <a:ext uri="{96DAC541-7B7A-43D3-8B79-37D633B846F1}">
                <asvg:svgBlip xmlns:asvg="http://schemas.microsoft.com/office/drawing/2016/SVG/main" r:embed="rId3"/>
              </a:ext>
            </a:extLst>
          </a:blip>
          <a:stretch/>
        </p:blipFill>
        <p:spPr>
          <a:xfrm>
            <a:off x="0" y="0"/>
            <a:ext cx="3176280" cy="6857280"/>
          </a:xfrm>
          <a:prstGeom prst="rect">
            <a:avLst/>
          </a:prstGeom>
          <a:noFill/>
          <a:ln w="0">
            <a:noFill/>
          </a:ln>
        </p:spPr>
      </p:pic>
      <p:sp>
        <p:nvSpPr>
          <p:cNvPr id="15" name="PlaceHolder 1"/>
          <p:cNvSpPr>
            <a:spLocks noGrp="1"/>
          </p:cNvSpPr>
          <p:nvPr>
            <p:ph type="title"/>
          </p:nvPr>
        </p:nvSpPr>
        <p:spPr>
          <a:xfrm>
            <a:off x="4267080" y="1615680"/>
            <a:ext cx="4178880" cy="1523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6" name="PlaceHolder 2"/>
          <p:cNvSpPr>
            <a:spLocks noGrp="1"/>
          </p:cNvSpPr>
          <p:nvPr>
            <p:ph type="ftr" idx="7"/>
          </p:nvPr>
        </p:nvSpPr>
        <p:spPr>
          <a:xfrm>
            <a:off x="4267080" y="6356520"/>
            <a:ext cx="41788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 </a:t>
            </a:r>
            <a:endParaRPr b="0" lang="en-US" sz="900" strike="noStrike" u="none">
              <a:solidFill>
                <a:srgbClr val="ffffff"/>
              </a:solidFill>
              <a:uFillTx/>
              <a:latin typeface="Times New Roman"/>
            </a:endParaRPr>
          </a:p>
        </p:txBody>
      </p:sp>
      <p:sp>
        <p:nvSpPr>
          <p:cNvPr id="17" name="PlaceHolder 3"/>
          <p:cNvSpPr>
            <a:spLocks noGrp="1"/>
          </p:cNvSpPr>
          <p:nvPr>
            <p:ph type="sldNum" idx="8"/>
          </p:nvPr>
        </p:nvSpPr>
        <p:spPr>
          <a:xfrm>
            <a:off x="9579600" y="6356520"/>
            <a:ext cx="17737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7C11C580-86B5-4130-9148-C4C3C836595E}" type="slidenum">
              <a:rPr b="0" lang="en-US" sz="900" strike="noStrike" u="none">
                <a:solidFill>
                  <a:schemeClr val="dk1">
                    <a:tint val="75000"/>
                  </a:schemeClr>
                </a:solidFill>
                <a:uFillTx/>
                <a:latin typeface="Tenorite"/>
              </a:rPr>
              <a:t>1</a:t>
            </a:fld>
            <a:endParaRPr b="0" lang="en-US" sz="900" strike="noStrike" u="none">
              <a:solidFill>
                <a:srgbClr val="ffffff"/>
              </a:solidFill>
              <a:uFillTx/>
              <a:latin typeface="Times New Roman"/>
            </a:endParaRPr>
          </a:p>
        </p:txBody>
      </p:sp>
      <p:sp>
        <p:nvSpPr>
          <p:cNvPr id="18"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4"/>
    <p:sldLayoutId id="2147483658" r:id="rId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1" name="Graphic 5" descr="">
            <a:extLst>
              <a:ext uri="{C183D7F6-B498-43B3-948B-1728B52AA6E4}">
                <adec:decorative xmlns:adec="http://schemas.microsoft.com/office/drawing/2017/decorative" val="1"/>
              </a:ext>
            </a:extLst>
          </p:cNvPr>
          <p:cNvPicPr/>
          <p:nvPr/>
        </p:nvPicPr>
        <p:blipFill>
          <a:blip r:embed="rId2">
            <a:extLst>
              <a:ext uri="{96DAC541-7B7A-43D3-8B79-37D633B846F1}">
                <asvg:svgBlip xmlns:asvg="http://schemas.microsoft.com/office/drawing/2016/SVG/main" r:embed="rId3"/>
              </a:ext>
            </a:extLst>
          </a:blip>
          <a:stretch/>
        </p:blipFill>
        <p:spPr>
          <a:xfrm>
            <a:off x="0" y="0"/>
            <a:ext cx="3176280" cy="6857280"/>
          </a:xfrm>
          <a:prstGeom prst="rect">
            <a:avLst/>
          </a:prstGeom>
          <a:noFill/>
          <a:ln w="0">
            <a:noFill/>
          </a:ln>
        </p:spPr>
      </p:pic>
      <p:sp>
        <p:nvSpPr>
          <p:cNvPr id="22" name="PlaceHolder 1"/>
          <p:cNvSpPr>
            <a:spLocks noGrp="1"/>
          </p:cNvSpPr>
          <p:nvPr>
            <p:ph type="ftr" idx="9"/>
          </p:nvPr>
        </p:nvSpPr>
        <p:spPr>
          <a:xfrm>
            <a:off x="4267080" y="6356520"/>
            <a:ext cx="41788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 </a:t>
            </a:r>
            <a:endParaRPr b="0" lang="en-US" sz="900" strike="noStrike" u="none">
              <a:solidFill>
                <a:srgbClr val="ffffff"/>
              </a:solidFill>
              <a:uFillTx/>
              <a:latin typeface="Times New Roman"/>
            </a:endParaRPr>
          </a:p>
        </p:txBody>
      </p:sp>
      <p:sp>
        <p:nvSpPr>
          <p:cNvPr id="23" name="PlaceHolder 2"/>
          <p:cNvSpPr>
            <a:spLocks noGrp="1"/>
          </p:cNvSpPr>
          <p:nvPr>
            <p:ph type="sldNum" idx="10"/>
          </p:nvPr>
        </p:nvSpPr>
        <p:spPr>
          <a:xfrm>
            <a:off x="9579600" y="6356520"/>
            <a:ext cx="17737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0E613212-7F04-4D81-AFF2-CBB2830A481B}" type="slidenum">
              <a:rPr b="0" lang="en-US" sz="900" strike="noStrike" u="none">
                <a:solidFill>
                  <a:schemeClr val="dk1">
                    <a:tint val="75000"/>
                  </a:schemeClr>
                </a:solidFill>
                <a:uFillTx/>
                <a:latin typeface="Tenorite"/>
              </a:rPr>
              <a:t>1</a:t>
            </a:fld>
            <a:endParaRPr b="0" lang="en-US" sz="9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24" name="Graphic 7" descr="">
            <a:extLst>
              <a:ext uri="{C183D7F6-B498-43B3-948B-1728B52AA6E4}">
                <adec:decorative xmlns:adec="http://schemas.microsoft.com/office/drawing/2017/decorative" val="1"/>
              </a:ext>
            </a:extLst>
          </p:cNvPr>
          <p:cNvPicPr/>
          <p:nvPr/>
        </p:nvPicPr>
        <p:blipFill>
          <a:blip r:embed="rId2">
            <a:extLst>
              <a:ext uri="{96DAC541-7B7A-43D3-8B79-37D633B846F1}">
                <asvg:svgBlip xmlns:asvg="http://schemas.microsoft.com/office/drawing/2016/SVG/main" r:embed="rId3"/>
              </a:ext>
            </a:extLst>
          </a:blip>
          <a:stretch/>
        </p:blipFill>
        <p:spPr>
          <a:xfrm>
            <a:off x="4229280" y="0"/>
            <a:ext cx="7962120" cy="6857280"/>
          </a:xfrm>
          <a:prstGeom prst="rect">
            <a:avLst/>
          </a:prstGeom>
          <a:noFill/>
          <a:ln w="0">
            <a:noFill/>
          </a:ln>
        </p:spPr>
      </p:pic>
      <p:sp>
        <p:nvSpPr>
          <p:cNvPr id="25" name="PlaceHolder 1"/>
          <p:cNvSpPr>
            <a:spLocks noGrp="1"/>
          </p:cNvSpPr>
          <p:nvPr>
            <p:ph type="title"/>
          </p:nvPr>
        </p:nvSpPr>
        <p:spPr>
          <a:xfrm>
            <a:off x="4267080" y="1615680"/>
            <a:ext cx="4178880" cy="1523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7" name="PlaceHolder 3"/>
          <p:cNvSpPr>
            <a:spLocks noGrp="1"/>
          </p:cNvSpPr>
          <p:nvPr>
            <p:ph type="ftr" idx="11"/>
          </p:nvPr>
        </p:nvSpPr>
        <p:spPr>
          <a:xfrm>
            <a:off x="1333440" y="6356520"/>
            <a:ext cx="381852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tint val="75000"/>
                  </a:schemeClr>
                </a:solidFill>
                <a:uFillTx/>
                <a:latin typeface="Tenorite"/>
              </a:defRPr>
            </a:lvl1pPr>
          </a:lstStyle>
          <a:p>
            <a:pPr indent="0" defTabSz="914400">
              <a:lnSpc>
                <a:spcPct val="100000"/>
              </a:lnSpc>
              <a:buNone/>
              <a:tabLst>
                <a:tab algn="l" pos="0"/>
              </a:tabLst>
            </a:pPr>
            <a:r>
              <a:rPr b="0" lang="en-US" sz="900" strike="noStrike" u="none">
                <a:solidFill>
                  <a:schemeClr val="dk1">
                    <a:tint val="75000"/>
                  </a:schemeClr>
                </a:solidFill>
                <a:uFillTx/>
                <a:latin typeface="Tenorite"/>
              </a:rPr>
              <a:t>&lt;footer&gt;</a:t>
            </a:r>
            <a:endParaRPr b="0" lang="en-US" sz="900" strike="noStrike" u="none">
              <a:solidFill>
                <a:srgbClr val="ffffff"/>
              </a:solidFill>
              <a:uFillTx/>
              <a:latin typeface="Times New Roman"/>
            </a:endParaRPr>
          </a:p>
        </p:txBody>
      </p:sp>
      <p:sp>
        <p:nvSpPr>
          <p:cNvPr id="28" name="PlaceHolder 4"/>
          <p:cNvSpPr>
            <a:spLocks noGrp="1"/>
          </p:cNvSpPr>
          <p:nvPr>
            <p:ph type="sldNum" idx="12"/>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916F8B59-7640-4454-8593-8B41C9A109A2}" type="slidenum">
              <a:rPr b="0" lang="en-US" sz="900" strike="noStrike" u="none">
                <a:solidFill>
                  <a:schemeClr val="dk1">
                    <a:tint val="75000"/>
                  </a:schemeClr>
                </a:solidFill>
                <a:uFillTx/>
                <a:latin typeface="Tenorite"/>
              </a:rPr>
              <a:t>&lt;number&gt;</a:t>
            </a:fld>
            <a:endParaRPr b="0" lang="en-US" sz="9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grpSp>
        <p:nvGrpSpPr>
          <p:cNvPr id="31" name="Group 3">
            <a:extLst>
              <a:ext uri="{C183D7F6-B498-43B3-948B-1728B52AA6E4}">
                <adec:decorative xmlns:adec="http://schemas.microsoft.com/office/drawing/2017/decorative" val="1"/>
              </a:ext>
            </a:extLst>
          </p:cNvPr>
          <p:cNvGrpSpPr/>
          <p:nvPr/>
        </p:nvGrpSpPr>
        <p:grpSpPr>
          <a:xfrm>
            <a:off x="0" y="0"/>
            <a:ext cx="6558120" cy="6858360"/>
            <a:chOff x="0" y="0"/>
            <a:chExt cx="6558120" cy="6858360"/>
          </a:xfrm>
        </p:grpSpPr>
        <p:cxnSp>
          <p:nvCxnSpPr>
            <p:cNvPr id="32" name="Straight Connector 4"/>
            <p:cNvCxnSpPr/>
            <p:nvPr/>
          </p:nvCxnSpPr>
          <p:spPr>
            <a:xfrm flipH="1" flipV="1">
              <a:off x="0" y="1158480"/>
              <a:ext cx="6558480" cy="2154600"/>
            </a:xfrm>
            <a:prstGeom prst="straightConnector1">
              <a:avLst/>
            </a:prstGeom>
            <a:ln w="0">
              <a:solidFill>
                <a:srgbClr val="000000"/>
              </a:solidFill>
            </a:ln>
          </p:spPr>
        </p:cxnSp>
        <p:cxnSp>
          <p:nvCxnSpPr>
            <p:cNvPr id="33" name="Straight Connector 5"/>
            <p:cNvCxnSpPr/>
            <p:nvPr/>
          </p:nvCxnSpPr>
          <p:spPr>
            <a:xfrm flipH="1" flipV="1">
              <a:off x="3632760" y="0"/>
              <a:ext cx="2925720" cy="6858720"/>
            </a:xfrm>
            <a:prstGeom prst="straightConnector1">
              <a:avLst/>
            </a:prstGeom>
            <a:ln w="0">
              <a:solidFill>
                <a:srgbClr val="000000"/>
              </a:solidFill>
            </a:ln>
          </p:spPr>
        </p:cxnSp>
      </p:grpSp>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3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cxnSp>
        <p:nvCxnSpPr>
          <p:cNvPr id="36" name="Straight Connector 6">
            <a:extLst>
              <a:ext uri="{C183D7F6-B498-43B3-948B-1728B52AA6E4}">
                <adec:decorative xmlns:adec="http://schemas.microsoft.com/office/drawing/2017/decorative" val="1"/>
              </a:ext>
            </a:extLst>
          </p:cNvPr>
          <p:cNvCxnSpPr/>
          <p:nvPr/>
        </p:nvCxnSpPr>
        <p:spPr>
          <a:xfrm>
            <a:off x="3990600" y="0"/>
            <a:ext cx="1126800" cy="2512800"/>
          </a:xfrm>
          <a:prstGeom prst="straightConnector1">
            <a:avLst/>
          </a:prstGeom>
          <a:ln w="0">
            <a:solidFill>
              <a:srgbClr val="ffffff"/>
            </a:solidFill>
          </a:ln>
        </p:spPr>
      </p:cxnSp>
    </p:spTree>
  </p:cSld>
  <p:clrMap bg1="lt1" tx1="dk1" bg2="lt2"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6991200" y="487080"/>
            <a:ext cx="4178880" cy="337680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600" spc="150" strike="noStrike" u="none" cap="all">
                <a:solidFill>
                  <a:schemeClr val="dk1"/>
                </a:solidFill>
                <a:uFillTx/>
                <a:latin typeface="Tenorite"/>
              </a:rPr>
              <a:t>Formula 1 Database Management</a:t>
            </a:r>
            <a:endParaRPr b="0" lang="en-US" sz="3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991200" y="406440"/>
            <a:ext cx="4178880" cy="3457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600" spc="150" strike="noStrike" u="none" cap="all">
                <a:solidFill>
                  <a:schemeClr val="lt1"/>
                </a:solidFill>
                <a:uFillTx/>
                <a:latin typeface="Tenorite"/>
              </a:rPr>
              <a:t>Tools used in our Project</a:t>
            </a:r>
            <a:endParaRPr b="0" lang="en-US" sz="36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322280" y="268200"/>
            <a:ext cx="9928440" cy="212040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2800" spc="150" strike="noStrike" u="none" cap="all">
                <a:solidFill>
                  <a:schemeClr val="dk1"/>
                </a:solidFill>
                <a:uFillTx/>
                <a:latin typeface="Tenorite"/>
              </a:rPr>
              <a:t>Languages, Tools, Modules, Api’s used in our Project:</a:t>
            </a:r>
            <a:endParaRPr b="0" lang="en-US" sz="2800" strike="noStrike" u="none">
              <a:solidFill>
                <a:srgbClr val="000000"/>
              </a:solidFill>
              <a:uFillTx/>
              <a:latin typeface="Arial"/>
            </a:endParaRPr>
          </a:p>
        </p:txBody>
      </p:sp>
      <p:sp>
        <p:nvSpPr>
          <p:cNvPr id="97" name="PlaceHolder 2"/>
          <p:cNvSpPr>
            <a:spLocks noGrp="1"/>
          </p:cNvSpPr>
          <p:nvPr>
            <p:ph/>
          </p:nvPr>
        </p:nvSpPr>
        <p:spPr>
          <a:xfrm>
            <a:off x="1322280" y="2763000"/>
            <a:ext cx="8668440" cy="3406320"/>
          </a:xfrm>
          <a:prstGeom prst="rect">
            <a:avLst/>
          </a:prstGeom>
          <a:noFill/>
          <a:ln w="0">
            <a:noFill/>
          </a:ln>
        </p:spPr>
        <p:txBody>
          <a:bodyPr lIns="91440" rIns="91440" tIns="45720" bIns="45720" anchor="t">
            <a:normAutofit/>
          </a:bodyPr>
          <a:p>
            <a:pPr marL="285840" indent="-285840" defTabSz="914400">
              <a:lnSpc>
                <a:spcPct val="100000"/>
              </a:lnSpc>
              <a:spcBef>
                <a:spcPts val="1001"/>
              </a:spcBef>
              <a:buClr>
                <a:srgbClr val="000000"/>
              </a:buClr>
              <a:buFont typeface="Arial"/>
              <a:buChar char="•"/>
            </a:pPr>
            <a:r>
              <a:rPr b="1" lang="en-US" sz="1800" spc="51" strike="noStrike" u="none">
                <a:solidFill>
                  <a:schemeClr val="dk1"/>
                </a:solidFill>
                <a:uFillTx/>
                <a:latin typeface="Tenorite"/>
              </a:rPr>
              <a:t>Frontend: Python(Tkinter)</a:t>
            </a:r>
            <a:endParaRPr b="0" lang="en-US" sz="1800" strike="noStrike" u="none">
              <a:solidFill>
                <a:srgbClr val="000000"/>
              </a:solidFill>
              <a:uFillTx/>
              <a:latin typeface="Arial"/>
            </a:endParaRPr>
          </a:p>
          <a:p>
            <a:pPr marL="285840" indent="-285840" defTabSz="914400">
              <a:lnSpc>
                <a:spcPct val="100000"/>
              </a:lnSpc>
              <a:spcBef>
                <a:spcPts val="1001"/>
              </a:spcBef>
              <a:buClr>
                <a:srgbClr val="000000"/>
              </a:buClr>
              <a:buFont typeface="Arial"/>
              <a:buChar char="•"/>
            </a:pPr>
            <a:r>
              <a:rPr b="1" lang="en-US" sz="1800" spc="51" strike="noStrike" u="none">
                <a:solidFill>
                  <a:schemeClr val="dk1"/>
                </a:solidFill>
                <a:uFillTx/>
                <a:latin typeface="Tenorite"/>
              </a:rPr>
              <a:t>Backend: MYSQL (database) +Python</a:t>
            </a:r>
            <a:endParaRPr b="0" lang="en-US" sz="1800" strike="noStrike" u="none">
              <a:solidFill>
                <a:srgbClr val="000000"/>
              </a:solidFill>
              <a:uFillTx/>
              <a:latin typeface="Arial"/>
            </a:endParaRPr>
          </a:p>
          <a:p>
            <a:pPr marL="285840" indent="0" defTabSz="914400">
              <a:lnSpc>
                <a:spcPct val="100000"/>
              </a:lnSpc>
              <a:spcBef>
                <a:spcPts val="1001"/>
              </a:spcBef>
              <a:buNone/>
              <a:tabLst>
                <a:tab algn="l" pos="0"/>
              </a:tabLst>
            </a:pPr>
            <a:endParaRPr b="0" lang="en-US" sz="1800" strike="noStrike" u="none">
              <a:solidFill>
                <a:srgbClr val="000000"/>
              </a:solidFill>
              <a:uFillTx/>
              <a:latin typeface="Arial"/>
            </a:endParaRPr>
          </a:p>
          <a:p>
            <a:pPr marL="285840" indent="-285840" defTabSz="914400">
              <a:lnSpc>
                <a:spcPct val="100000"/>
              </a:lnSpc>
              <a:spcBef>
                <a:spcPts val="1001"/>
              </a:spcBef>
              <a:buClr>
                <a:srgbClr val="000000"/>
              </a:buClr>
              <a:buFont typeface="Arial"/>
              <a:buChar char="•"/>
              <a:tabLst>
                <a:tab algn="l" pos="0"/>
              </a:tabLst>
            </a:pPr>
            <a:r>
              <a:rPr b="1" lang="en-US" sz="1800" spc="51" strike="noStrike" u="none">
                <a:solidFill>
                  <a:schemeClr val="dk1"/>
                </a:solidFill>
                <a:uFillTx/>
                <a:latin typeface="Tenorite"/>
              </a:rPr>
              <a:t>Modules and APIs:</a:t>
            </a:r>
            <a:endParaRPr b="0" lang="en-US" sz="1800" strike="noStrike" u="none">
              <a:solidFill>
                <a:srgbClr val="000000"/>
              </a:solidFill>
              <a:uFillTx/>
              <a:latin typeface="Arial"/>
            </a:endParaRPr>
          </a:p>
          <a:p>
            <a:pPr lvl="1" marL="569160" indent="-285840" defTabSz="914400">
              <a:lnSpc>
                <a:spcPct val="100000"/>
              </a:lnSpc>
              <a:spcBef>
                <a:spcPts val="1001"/>
              </a:spcBef>
              <a:buClr>
                <a:srgbClr val="000000"/>
              </a:buClr>
              <a:buFont typeface="Arial"/>
              <a:buChar char="•"/>
              <a:tabLst>
                <a:tab algn="l" pos="0"/>
              </a:tabLst>
            </a:pPr>
            <a:r>
              <a:rPr b="0" lang="en-US" sz="1200" spc="51" strike="noStrike" u="none">
                <a:solidFill>
                  <a:schemeClr val="dk1"/>
                </a:solidFill>
                <a:uFillTx/>
                <a:latin typeface="Tenorite"/>
              </a:rPr>
              <a:t>Tkinter – GUI development framework for building windows, buttons, and layouts</a:t>
            </a:r>
            <a:endParaRPr b="0" lang="en-US" sz="1200" strike="noStrike" u="none">
              <a:solidFill>
                <a:srgbClr val="000000"/>
              </a:solidFill>
              <a:uFillTx/>
              <a:latin typeface="Arial"/>
            </a:endParaRPr>
          </a:p>
          <a:p>
            <a:pPr lvl="1" marL="569160" indent="-285840" defTabSz="914400">
              <a:lnSpc>
                <a:spcPct val="100000"/>
              </a:lnSpc>
              <a:spcBef>
                <a:spcPts val="1001"/>
              </a:spcBef>
              <a:buClr>
                <a:srgbClr val="000000"/>
              </a:buClr>
              <a:buFont typeface="Arial"/>
              <a:buChar char="•"/>
              <a:tabLst>
                <a:tab algn="l" pos="0"/>
              </a:tabLst>
            </a:pPr>
            <a:r>
              <a:rPr b="0" lang="en-US" sz="1200" spc="51" strike="noStrike" u="none">
                <a:solidFill>
                  <a:schemeClr val="dk1"/>
                </a:solidFill>
                <a:uFillTx/>
                <a:latin typeface="Tenorite"/>
              </a:rPr>
              <a:t>mysql-connector-python – Handles database connectivity and SQL execution</a:t>
            </a:r>
            <a:endParaRPr b="0" lang="en-US" sz="1200" strike="noStrike" u="none">
              <a:solidFill>
                <a:srgbClr val="000000"/>
              </a:solidFill>
              <a:uFillTx/>
              <a:latin typeface="Arial"/>
            </a:endParaRPr>
          </a:p>
          <a:p>
            <a:pPr lvl="1" marL="569160" indent="-285840" defTabSz="914400">
              <a:lnSpc>
                <a:spcPct val="100000"/>
              </a:lnSpc>
              <a:spcBef>
                <a:spcPts val="1001"/>
              </a:spcBef>
              <a:buClr>
                <a:srgbClr val="000000"/>
              </a:buClr>
              <a:buFont typeface="Arial"/>
              <a:buChar char="•"/>
              <a:tabLst>
                <a:tab algn="l" pos="0"/>
              </a:tabLst>
            </a:pPr>
            <a:r>
              <a:rPr b="0" lang="en-US" sz="1200" spc="51" strike="noStrike" u="none">
                <a:solidFill>
                  <a:schemeClr val="dk1"/>
                </a:solidFill>
                <a:uFillTx/>
                <a:latin typeface="Tenorite"/>
              </a:rPr>
              <a:t>Fastf1 API: For gathering and inserting formula 1 data into mysql</a:t>
            </a:r>
            <a:r>
              <a:rPr b="0" lang="en-US" sz="1800" spc="51" strike="noStrike" u="none">
                <a:solidFill>
                  <a:schemeClr val="dk1"/>
                </a:solidFill>
                <a:uFillTx/>
                <a:latin typeface="Tenorite"/>
              </a:rPr>
              <a:t>.</a:t>
            </a:r>
            <a:endParaRPr b="0" lang="en-US" sz="1800" strike="noStrike" u="none">
              <a:solidFill>
                <a:srgbClr val="000000"/>
              </a:solidFill>
              <a:uFillTx/>
              <a:latin typeface="Arial"/>
            </a:endParaRPr>
          </a:p>
          <a:p>
            <a:pPr lvl="1" marL="569160" indent="-285840" defTabSz="914400">
              <a:lnSpc>
                <a:spcPct val="100000"/>
              </a:lnSpc>
              <a:spcBef>
                <a:spcPts val="1001"/>
              </a:spcBef>
              <a:buClr>
                <a:srgbClr val="000000"/>
              </a:buClr>
              <a:buFont typeface="Arial"/>
              <a:buChar char="•"/>
              <a:tabLst>
                <a:tab algn="l" pos="0"/>
              </a:tabLst>
            </a:pPr>
            <a:r>
              <a:rPr b="0" lang="en-US" sz="1200" spc="51" strike="noStrike" u="none">
                <a:solidFill>
                  <a:schemeClr val="dk1"/>
                </a:solidFill>
                <a:uFillTx/>
                <a:latin typeface="Tenorite"/>
              </a:rPr>
              <a:t>Pillow: Effecient handling and loading of images</a:t>
            </a:r>
            <a:endParaRPr b="0" lang="en-US" sz="1200" strike="noStrike" u="none">
              <a:solidFill>
                <a:srgbClr val="000000"/>
              </a:solidFill>
              <a:uFillTx/>
              <a:latin typeface="Arial"/>
            </a:endParaRPr>
          </a:p>
          <a:p>
            <a:pPr lvl="1" marL="569160" indent="-285840" defTabSz="914400">
              <a:lnSpc>
                <a:spcPct val="100000"/>
              </a:lnSpc>
              <a:spcBef>
                <a:spcPts val="1001"/>
              </a:spcBef>
              <a:buClr>
                <a:srgbClr val="000000"/>
              </a:buClr>
              <a:buFont typeface="Arial"/>
              <a:buChar char="•"/>
              <a:tabLst>
                <a:tab algn="l" pos="0"/>
              </a:tabLst>
            </a:pPr>
            <a:r>
              <a:rPr b="0" lang="en-US" sz="1200" spc="51" strike="noStrike" u="none">
                <a:solidFill>
                  <a:schemeClr val="dk1"/>
                </a:solidFill>
                <a:uFillTx/>
                <a:latin typeface="Tenorite"/>
              </a:rPr>
              <a:t>Os: Path management</a:t>
            </a:r>
            <a:endParaRPr b="0" lang="en-US" sz="1200" strike="noStrike" u="none">
              <a:solidFill>
                <a:srgbClr val="000000"/>
              </a:solidFill>
              <a:uFillTx/>
              <a:latin typeface="Arial"/>
            </a:endParaRPr>
          </a:p>
          <a:p>
            <a:pPr indent="0" defTabSz="914400">
              <a:lnSpc>
                <a:spcPct val="100000"/>
              </a:lnSpc>
              <a:spcBef>
                <a:spcPts val="1001"/>
              </a:spcBef>
              <a:buNone/>
              <a:tabLst>
                <a:tab algn="l" pos="0"/>
              </a:tabLst>
            </a:pPr>
            <a:endParaRPr b="0" lang="en-US" sz="1800" strike="noStrike" u="none">
              <a:solidFill>
                <a:srgbClr val="000000"/>
              </a:solidFill>
              <a:uFillTx/>
              <a:latin typeface="Arial"/>
            </a:endParaRPr>
          </a:p>
        </p:txBody>
      </p:sp>
      <p:sp>
        <p:nvSpPr>
          <p:cNvPr id="98" name="PlaceHolder 3"/>
          <p:cNvSpPr>
            <a:spLocks noGrp="1"/>
          </p:cNvSpPr>
          <p:nvPr>
            <p:ph type="sldNum" idx="30"/>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42381FD3-A6C2-411D-A24E-AC88EE5CFEE8}" type="slidenum">
              <a:rPr b="0" lang="en-US" sz="900" strike="noStrike" u="none">
                <a:solidFill>
                  <a:schemeClr val="dk1">
                    <a:tint val="75000"/>
                  </a:schemeClr>
                </a:solidFill>
                <a:uFillTx/>
                <a:latin typeface="Tenorite"/>
              </a:rPr>
              <a:t>&lt;number&gt;</a:t>
            </a:fld>
            <a:endParaRPr b="0" lang="en-US" sz="900" strike="noStrike" u="none">
              <a:solidFill>
                <a:srgbClr val="000000"/>
              </a:solidFill>
              <a:uFillTx/>
              <a:latin typeface="Times New Roman"/>
            </a:endParaRPr>
          </a:p>
        </p:txBody>
      </p:sp>
      <p:pic>
        <p:nvPicPr>
          <p:cNvPr id="99" name="" descr=""/>
          <p:cNvPicPr/>
          <p:nvPr/>
        </p:nvPicPr>
        <p:blipFill>
          <a:blip r:embed="rId1"/>
          <a:stretch/>
        </p:blipFill>
        <p:spPr>
          <a:xfrm rot="60000">
            <a:off x="9811080" y="3444840"/>
            <a:ext cx="1834920" cy="206388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322280" y="268200"/>
            <a:ext cx="9928440" cy="212040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2800" spc="150" strike="noStrike" u="none" cap="all">
                <a:solidFill>
                  <a:schemeClr val="dk1"/>
                </a:solidFill>
                <a:uFillTx/>
                <a:latin typeface="Tenorite"/>
              </a:rPr>
              <a:t>Why we choose Tkinter over WeB Development:</a:t>
            </a:r>
            <a:endParaRPr b="0" lang="en-US" sz="2800" strike="noStrike" u="none">
              <a:solidFill>
                <a:srgbClr val="000000"/>
              </a:solidFill>
              <a:uFillTx/>
              <a:latin typeface="Arial"/>
            </a:endParaRPr>
          </a:p>
        </p:txBody>
      </p:sp>
      <p:sp>
        <p:nvSpPr>
          <p:cNvPr id="101" name="PlaceHolder 2"/>
          <p:cNvSpPr>
            <a:spLocks noGrp="1"/>
          </p:cNvSpPr>
          <p:nvPr>
            <p:ph type="sldNum" idx="31"/>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AD366790-50A9-43C0-9F90-9A03BF4B12CA}" type="slidenum">
              <a:rPr b="0" lang="en-US" sz="900" strike="noStrike" u="none">
                <a:solidFill>
                  <a:schemeClr val="dk1">
                    <a:tint val="75000"/>
                  </a:schemeClr>
                </a:solidFill>
                <a:uFillTx/>
                <a:latin typeface="Tenorite"/>
              </a:rPr>
              <a:t>&lt;number&gt;</a:t>
            </a:fld>
            <a:endParaRPr b="0" lang="en-US" sz="900" strike="noStrike" u="none">
              <a:solidFill>
                <a:srgbClr val="000000"/>
              </a:solidFill>
              <a:uFillTx/>
              <a:latin typeface="Times New Roman"/>
            </a:endParaRPr>
          </a:p>
        </p:txBody>
      </p:sp>
      <p:sp>
        <p:nvSpPr>
          <p:cNvPr id="102" name="PlaceHolder 3"/>
          <p:cNvSpPr>
            <a:spLocks noGrp="1"/>
          </p:cNvSpPr>
          <p:nvPr>
            <p:ph/>
          </p:nvPr>
        </p:nvSpPr>
        <p:spPr>
          <a:xfrm>
            <a:off x="1322280" y="2775240"/>
            <a:ext cx="8612640" cy="3383280"/>
          </a:xfrm>
          <a:prstGeom prst="rect">
            <a:avLst/>
          </a:prstGeom>
          <a:noFill/>
          <a:ln w="0">
            <a:noFill/>
          </a:ln>
        </p:spPr>
        <p:txBody>
          <a:bodyPr numCol="1" spcCol="0" lIns="91440" rIns="91440" tIns="45720" bIns="45720" anchor="ctr">
            <a:noAutofit/>
          </a:bodyPr>
          <a:p>
            <a:pPr marL="432000" indent="-324000" defTabSz="914400">
              <a:lnSpc>
                <a:spcPct val="100000"/>
              </a:lnSpc>
              <a:buClr>
                <a:srgbClr val="000000"/>
              </a:buClr>
              <a:buFont typeface="Symbol" charset="2"/>
              <a:buChar char=""/>
            </a:pPr>
            <a:r>
              <a:rPr b="1" lang="en-US" sz="1800" spc="51" strike="noStrike" u="none">
                <a:solidFill>
                  <a:schemeClr val="dk1"/>
                </a:solidFill>
                <a:uFillTx/>
                <a:latin typeface="Arial"/>
              </a:rPr>
              <a:t>Unified Python Environment:</a:t>
            </a:r>
            <a:endParaRPr b="0" lang="en-US" sz="1800" strike="noStrike" u="none">
              <a:solidFill>
                <a:srgbClr val="000000"/>
              </a:solidFill>
              <a:uFillTx/>
              <a:latin typeface="Arial"/>
            </a:endParaRPr>
          </a:p>
          <a:p>
            <a:pPr lvl="1" marL="283320" indent="-324000" defTabSz="914400">
              <a:lnSpc>
                <a:spcPct val="100000"/>
              </a:lnSpc>
              <a:buClr>
                <a:srgbClr val="000000"/>
              </a:buClr>
              <a:buFont typeface="Symbol" charset="2"/>
              <a:buChar char=""/>
            </a:pPr>
            <a:r>
              <a:rPr b="0" lang="en-US" sz="1800" spc="51" strike="noStrike" u="none">
                <a:solidFill>
                  <a:schemeClr val="dk1"/>
                </a:solidFill>
                <a:uFillTx/>
                <a:latin typeface="Arial"/>
              </a:rPr>
              <a:t>Tkinter allows us to build both the frontend and backend entirely in Python, avoiding the need for multiple languages or frameworks.</a:t>
            </a:r>
            <a:endParaRPr b="0" lang="en-US" sz="1800" strike="noStrike" u="none">
              <a:solidFill>
                <a:srgbClr val="000000"/>
              </a:solidFill>
              <a:uFillTx/>
              <a:latin typeface="Arial"/>
            </a:endParaRPr>
          </a:p>
          <a:p>
            <a:pPr marL="432000" indent="-324000" defTabSz="914400">
              <a:lnSpc>
                <a:spcPct val="100000"/>
              </a:lnSpc>
              <a:buClr>
                <a:srgbClr val="000000"/>
              </a:buClr>
              <a:buFont typeface="Symbol" charset="2"/>
              <a:buChar char=""/>
            </a:pPr>
            <a:r>
              <a:rPr b="1" lang="en-US" sz="1800" spc="51" strike="noStrike" u="none">
                <a:solidFill>
                  <a:schemeClr val="dk1"/>
                </a:solidFill>
                <a:uFillTx/>
                <a:latin typeface="Arial"/>
              </a:rPr>
              <a:t>Direct Database Access:</a:t>
            </a:r>
            <a:endParaRPr b="0" lang="en-US" sz="1800" strike="noStrike" u="none">
              <a:solidFill>
                <a:srgbClr val="000000"/>
              </a:solidFill>
              <a:uFillTx/>
              <a:latin typeface="Arial"/>
            </a:endParaRPr>
          </a:p>
          <a:p>
            <a:pPr lvl="1" marL="283320" indent="-324000" defTabSz="914400">
              <a:lnSpc>
                <a:spcPct val="100000"/>
              </a:lnSpc>
              <a:buClr>
                <a:srgbClr val="000000"/>
              </a:buClr>
              <a:buFont typeface="Symbol" charset="2"/>
              <a:buChar char=""/>
            </a:pPr>
            <a:r>
              <a:rPr b="0" lang="en-US" sz="1800" spc="51" strike="noStrike" u="none">
                <a:solidFill>
                  <a:schemeClr val="dk1"/>
                </a:solidFill>
                <a:uFillTx/>
                <a:latin typeface="Arial"/>
              </a:rPr>
              <a:t>Seamless integration with MySQL makes it easy to implement CRUD operations and real-time data handling without separate APIs.</a:t>
            </a:r>
            <a:endParaRPr b="0" lang="en-US" sz="1800" strike="noStrike" u="none">
              <a:solidFill>
                <a:srgbClr val="000000"/>
              </a:solidFill>
              <a:uFillTx/>
              <a:latin typeface="Arial"/>
            </a:endParaRPr>
          </a:p>
          <a:p>
            <a:pPr marL="432000" indent="-324000" defTabSz="914400">
              <a:lnSpc>
                <a:spcPct val="100000"/>
              </a:lnSpc>
              <a:buClr>
                <a:srgbClr val="000000"/>
              </a:buClr>
              <a:buFont typeface="Symbol" charset="2"/>
              <a:buChar char=""/>
            </a:pPr>
            <a:r>
              <a:rPr b="1" lang="en-US" sz="1800" spc="51" strike="noStrike" u="none">
                <a:solidFill>
                  <a:schemeClr val="dk1"/>
                </a:solidFill>
                <a:uFillTx/>
                <a:latin typeface="Arial"/>
              </a:rPr>
              <a:t>Offline &amp; Lightweight:</a:t>
            </a:r>
            <a:endParaRPr b="0" lang="en-US" sz="1800" strike="noStrike" u="none">
              <a:solidFill>
                <a:srgbClr val="000000"/>
              </a:solidFill>
              <a:uFillTx/>
              <a:latin typeface="Arial"/>
            </a:endParaRPr>
          </a:p>
          <a:p>
            <a:pPr lvl="1" marL="283320" indent="-324000" defTabSz="914400">
              <a:lnSpc>
                <a:spcPct val="100000"/>
              </a:lnSpc>
              <a:buClr>
                <a:srgbClr val="000000"/>
              </a:buClr>
              <a:buFont typeface="Symbol" charset="2"/>
              <a:buChar char=""/>
            </a:pPr>
            <a:r>
              <a:rPr b="0" lang="en-US" sz="1800" spc="51" strike="noStrike" u="none">
                <a:solidFill>
                  <a:schemeClr val="dk1"/>
                </a:solidFill>
                <a:uFillTx/>
                <a:latin typeface="Arial"/>
              </a:rPr>
              <a:t>The application runs locally as a standalone desktop app, with no need for a web server or internet connection.</a:t>
            </a:r>
            <a:endParaRPr b="0" lang="en-US" sz="1800" strike="noStrike" u="none">
              <a:solidFill>
                <a:srgbClr val="000000"/>
              </a:solidFill>
              <a:uFillTx/>
              <a:latin typeface="Arial"/>
            </a:endParaRPr>
          </a:p>
          <a:p>
            <a:pPr marL="432000" indent="-324000" defTabSz="914400">
              <a:lnSpc>
                <a:spcPct val="100000"/>
              </a:lnSpc>
              <a:buClr>
                <a:srgbClr val="000000"/>
              </a:buClr>
              <a:buFont typeface="Symbol" charset="2"/>
              <a:buChar char=""/>
            </a:pPr>
            <a:r>
              <a:rPr b="1" lang="en-US" sz="1800" spc="51" strike="noStrike" u="none">
                <a:solidFill>
                  <a:schemeClr val="dk1"/>
                </a:solidFill>
                <a:uFillTx/>
                <a:latin typeface="Arial"/>
              </a:rPr>
              <a:t>Faster Prototyping:</a:t>
            </a:r>
            <a:endParaRPr b="0" lang="en-US" sz="1800" strike="noStrike" u="none">
              <a:solidFill>
                <a:srgbClr val="000000"/>
              </a:solidFill>
              <a:uFillTx/>
              <a:latin typeface="Arial"/>
            </a:endParaRPr>
          </a:p>
          <a:p>
            <a:pPr lvl="1" marL="283320" indent="-324000" defTabSz="914400">
              <a:lnSpc>
                <a:spcPct val="100000"/>
              </a:lnSpc>
              <a:buClr>
                <a:srgbClr val="000000"/>
              </a:buClr>
              <a:buFont typeface="Symbol" charset="2"/>
              <a:buChar char=""/>
            </a:pPr>
            <a:r>
              <a:rPr b="0" lang="en-US" sz="1800" spc="51" strike="noStrike" u="none">
                <a:solidFill>
                  <a:schemeClr val="dk1"/>
                </a:solidFill>
                <a:uFillTx/>
                <a:latin typeface="Arial"/>
              </a:rPr>
              <a:t>Tkinter simplifies UI creation, making it easier to develop and test features like forms, games, and dashboards quickly.</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914400" y="-685800"/>
            <a:ext cx="9928440" cy="212040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2800" spc="150" strike="noStrike" u="none" cap="all">
                <a:solidFill>
                  <a:schemeClr val="dk1"/>
                </a:solidFill>
                <a:uFillTx/>
                <a:latin typeface="Tenorite"/>
              </a:rPr>
              <a:t>WORKFLOW</a:t>
            </a:r>
            <a:endParaRPr b="0" lang="en-US" sz="2800" strike="noStrike" u="none">
              <a:solidFill>
                <a:srgbClr val="000000"/>
              </a:solidFill>
              <a:uFillTx/>
              <a:latin typeface="Arial"/>
            </a:endParaRPr>
          </a:p>
        </p:txBody>
      </p:sp>
      <p:sp>
        <p:nvSpPr>
          <p:cNvPr id="104" name="PlaceHolder 2"/>
          <p:cNvSpPr>
            <a:spLocks noGrp="1"/>
          </p:cNvSpPr>
          <p:nvPr>
            <p:ph type="sldNum" idx="32"/>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F4DD7BC5-D8C8-4A66-A3B0-B38D8E3EC5B1}" type="slidenum">
              <a:rPr b="0" lang="en-US" sz="900" strike="noStrike" u="none">
                <a:solidFill>
                  <a:schemeClr val="dk1">
                    <a:tint val="75000"/>
                  </a:schemeClr>
                </a:solidFill>
                <a:uFillTx/>
                <a:latin typeface="Tenorite"/>
              </a:rPr>
              <a:t>&lt;number&gt;</a:t>
            </a:fld>
            <a:endParaRPr b="0" lang="en-US" sz="900" strike="noStrike" u="none">
              <a:solidFill>
                <a:srgbClr val="000000"/>
              </a:solidFill>
              <a:uFillTx/>
              <a:latin typeface="Times New Roman"/>
            </a:endParaRPr>
          </a:p>
        </p:txBody>
      </p:sp>
      <p:pic>
        <p:nvPicPr>
          <p:cNvPr id="105" name="" descr=""/>
          <p:cNvPicPr/>
          <p:nvPr/>
        </p:nvPicPr>
        <p:blipFill>
          <a:blip r:embed="rId1"/>
          <a:stretch/>
        </p:blipFill>
        <p:spPr>
          <a:xfrm>
            <a:off x="1143000" y="1700280"/>
            <a:ext cx="7543440" cy="424296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914400" y="-685800"/>
            <a:ext cx="9928440" cy="212040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2800" spc="150" strike="noStrike" u="none" cap="all">
                <a:solidFill>
                  <a:schemeClr val="dk1"/>
                </a:solidFill>
                <a:uFillTx/>
                <a:latin typeface="Tenorite"/>
              </a:rPr>
              <a:t>Er diagram</a:t>
            </a:r>
            <a:endParaRPr b="0" lang="en-US" sz="2800" strike="noStrike" u="none">
              <a:solidFill>
                <a:srgbClr val="000000"/>
              </a:solidFill>
              <a:uFillTx/>
              <a:latin typeface="Arial"/>
            </a:endParaRPr>
          </a:p>
        </p:txBody>
      </p:sp>
      <p:sp>
        <p:nvSpPr>
          <p:cNvPr id="107" name="PlaceHolder 2"/>
          <p:cNvSpPr>
            <a:spLocks noGrp="1"/>
          </p:cNvSpPr>
          <p:nvPr>
            <p:ph type="sldNum" idx="33"/>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2AA76AD2-64E8-4F8A-B52C-E50D56FC2471}" type="slidenum">
              <a:rPr b="0" lang="en-US" sz="900" strike="noStrike" u="none">
                <a:solidFill>
                  <a:schemeClr val="dk1">
                    <a:tint val="75000"/>
                  </a:schemeClr>
                </a:solidFill>
                <a:uFillTx/>
                <a:latin typeface="Tenorite"/>
              </a:rPr>
              <a:t>&lt;number&gt;</a:t>
            </a:fld>
            <a:endParaRPr b="0" lang="en-US" sz="900" strike="noStrike" u="none">
              <a:solidFill>
                <a:srgbClr val="000000"/>
              </a:solidFill>
              <a:uFillTx/>
              <a:latin typeface="Times New Roman"/>
            </a:endParaRPr>
          </a:p>
        </p:txBody>
      </p:sp>
      <p:pic>
        <p:nvPicPr>
          <p:cNvPr id="108" name="" descr=""/>
          <p:cNvPicPr/>
          <p:nvPr/>
        </p:nvPicPr>
        <p:blipFill>
          <a:blip r:embed="rId1"/>
          <a:stretch/>
        </p:blipFill>
        <p:spPr>
          <a:xfrm>
            <a:off x="4572000" y="651240"/>
            <a:ext cx="6858000" cy="570528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114800" y="4190760"/>
            <a:ext cx="4178880" cy="15238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600" spc="150" strike="noStrike" u="none" cap="all">
                <a:solidFill>
                  <a:schemeClr val="lt1"/>
                </a:solidFill>
                <a:uFillTx/>
                <a:latin typeface="Tenorite"/>
              </a:rPr>
              <a:t>THANK YOU.</a:t>
            </a:r>
            <a:endParaRPr b="0" lang="en-US" sz="3600" strike="noStrike" u="none">
              <a:solidFill>
                <a:srgbClr val="ffffff"/>
              </a:solidFill>
              <a:uFillTx/>
              <a:latin typeface="Arial"/>
            </a:endParaRPr>
          </a:p>
        </p:txBody>
      </p:sp>
      <p:sp>
        <p:nvSpPr>
          <p:cNvPr id="110" name="PlaceHolder 2"/>
          <p:cNvSpPr>
            <a:spLocks noGrp="1"/>
          </p:cNvSpPr>
          <p:nvPr>
            <p:ph type="subTitle"/>
          </p:nvPr>
        </p:nvSpPr>
        <p:spPr>
          <a:xfrm>
            <a:off x="4114800" y="1828800"/>
            <a:ext cx="7085880" cy="284940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n-US" sz="2400" spc="51" strike="noStrike" u="none">
                <a:solidFill>
                  <a:schemeClr val="lt1"/>
                </a:solidFill>
                <a:uFillTx/>
                <a:latin typeface="Tenorite"/>
              </a:rPr>
              <a:t>Team: Formula Data</a:t>
            </a:r>
            <a:endParaRPr b="0" lang="en-US" sz="2400" strike="noStrike" u="none">
              <a:solidFill>
                <a:srgbClr val="ffffff"/>
              </a:solidFill>
              <a:uFillTx/>
              <a:latin typeface="Arial"/>
            </a:endParaRPr>
          </a:p>
          <a:p>
            <a:pPr indent="0" defTabSz="914400">
              <a:lnSpc>
                <a:spcPct val="150000"/>
              </a:lnSpc>
              <a:spcBef>
                <a:spcPts val="1001"/>
              </a:spcBef>
              <a:buNone/>
              <a:tabLst>
                <a:tab algn="l" pos="0"/>
              </a:tabLst>
            </a:pPr>
            <a:r>
              <a:rPr b="0" lang="en-US" sz="2400" spc="51" strike="noStrike" u="none">
                <a:solidFill>
                  <a:schemeClr val="lt1"/>
                </a:solidFill>
                <a:uFillTx/>
                <a:latin typeface="Tenorite"/>
              </a:rPr>
              <a:t>Sooraj Swaminathan-CS23I1006</a:t>
            </a:r>
            <a:endParaRPr b="0" lang="en-US" sz="2400" strike="noStrike" u="none">
              <a:solidFill>
                <a:srgbClr val="ffffff"/>
              </a:solidFill>
              <a:uFillTx/>
              <a:latin typeface="Arial"/>
            </a:endParaRPr>
          </a:p>
          <a:p>
            <a:pPr indent="0" defTabSz="914400">
              <a:lnSpc>
                <a:spcPct val="150000"/>
              </a:lnSpc>
              <a:spcBef>
                <a:spcPts val="1001"/>
              </a:spcBef>
              <a:buNone/>
              <a:tabLst>
                <a:tab algn="l" pos="0"/>
              </a:tabLst>
            </a:pPr>
            <a:r>
              <a:rPr b="0" lang="en-US" sz="2400" spc="51" strike="noStrike" u="none">
                <a:solidFill>
                  <a:schemeClr val="lt1"/>
                </a:solidFill>
                <a:uFillTx/>
                <a:latin typeface="Tenorite"/>
              </a:rPr>
              <a:t>Chris Jason-CS23B1012</a:t>
            </a:r>
            <a:endParaRPr b="0" lang="en-US" sz="2400" strike="noStrike" u="none">
              <a:solidFill>
                <a:srgbClr val="ffffff"/>
              </a:solidFill>
              <a:uFillTx/>
              <a:latin typeface="Arial"/>
            </a:endParaRPr>
          </a:p>
          <a:p>
            <a:pPr indent="0" defTabSz="914400">
              <a:lnSpc>
                <a:spcPct val="150000"/>
              </a:lnSpc>
              <a:spcBef>
                <a:spcPts val="1001"/>
              </a:spcBef>
              <a:buNone/>
              <a:tabLst>
                <a:tab algn="l" pos="0"/>
              </a:tabLst>
            </a:pPr>
            <a:r>
              <a:rPr b="0" lang="en-US" sz="2400" spc="51" strike="noStrike" u="none">
                <a:solidFill>
                  <a:schemeClr val="lt1"/>
                </a:solidFill>
                <a:uFillTx/>
                <a:latin typeface="Tenorite"/>
              </a:rPr>
              <a:t>Barath Dharshan-CS23I1005</a:t>
            </a:r>
            <a:endParaRPr b="0" lang="en-US" sz="2400" strike="noStrike" u="none">
              <a:solidFill>
                <a:srgbClr val="ffffff"/>
              </a:solidFill>
              <a:uFillTx/>
              <a:latin typeface="Arial"/>
            </a:endParaRPr>
          </a:p>
        </p:txBody>
      </p:sp>
      <p:sp>
        <p:nvSpPr>
          <p:cNvPr id="111" name="PlaceHolder 3"/>
          <p:cNvSpPr>
            <a:spLocks noGrp="1"/>
          </p:cNvSpPr>
          <p:nvPr>
            <p:ph type="sldNum" idx="34"/>
          </p:nvPr>
        </p:nvSpPr>
        <p:spPr>
          <a:xfrm>
            <a:off x="9579600" y="6356520"/>
            <a:ext cx="17737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E51B1379-FD00-4A07-AB26-ECAE05451DF2}" type="slidenum">
              <a:rPr b="0" lang="en-US" sz="900" strike="noStrike" u="none">
                <a:solidFill>
                  <a:schemeClr val="dk1">
                    <a:tint val="75000"/>
                  </a:schemeClr>
                </a:solidFill>
                <a:uFillTx/>
                <a:latin typeface="Tenorite"/>
              </a:rPr>
              <a:t>&lt;number&gt;</a:t>
            </a:fld>
            <a:endParaRPr b="0" lang="en-US" sz="900" strike="noStrike" u="none">
              <a:solidFill>
                <a:srgbClr val="ffffff"/>
              </a:solidFill>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1333440" y="1020600"/>
            <a:ext cx="4241520" cy="132480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2800" spc="150" strike="noStrike" u="none" cap="all">
                <a:solidFill>
                  <a:schemeClr val="lt1"/>
                </a:solidFill>
                <a:uFillTx/>
                <a:latin typeface="Tenorite"/>
              </a:rPr>
              <a:t>Team: Formula Data</a:t>
            </a:r>
            <a:endParaRPr b="0" lang="en-US" sz="2800" strike="noStrike" u="none">
              <a:solidFill>
                <a:srgbClr val="ffffff"/>
              </a:solidFill>
              <a:uFillTx/>
              <a:latin typeface="Arial"/>
            </a:endParaRPr>
          </a:p>
        </p:txBody>
      </p:sp>
      <p:sp>
        <p:nvSpPr>
          <p:cNvPr id="69" name="PlaceHolder 2"/>
          <p:cNvSpPr>
            <a:spLocks noGrp="1"/>
          </p:cNvSpPr>
          <p:nvPr>
            <p:ph/>
          </p:nvPr>
        </p:nvSpPr>
        <p:spPr>
          <a:xfrm>
            <a:off x="1333440" y="2674080"/>
            <a:ext cx="3527640" cy="3268800"/>
          </a:xfrm>
          <a:prstGeom prst="rect">
            <a:avLst/>
          </a:prstGeom>
          <a:noFill/>
          <a:ln w="0">
            <a:noFill/>
          </a:ln>
        </p:spPr>
        <p:txBody>
          <a:bodyPr lIns="91440" rIns="91440" tIns="45720" bIns="45720" anchor="t">
            <a:normAutofit/>
          </a:bodyPr>
          <a:p>
            <a:pPr indent="0" defTabSz="914400">
              <a:lnSpc>
                <a:spcPct val="140000"/>
              </a:lnSpc>
              <a:spcBef>
                <a:spcPts val="1001"/>
              </a:spcBef>
              <a:buNone/>
              <a:tabLst>
                <a:tab algn="l" pos="0"/>
              </a:tabLst>
            </a:pPr>
            <a:r>
              <a:rPr b="0" lang="en-US" sz="1800" strike="noStrike" u="none">
                <a:solidFill>
                  <a:schemeClr val="lt1"/>
                </a:solidFill>
                <a:uFillTx/>
                <a:latin typeface="Tenorite"/>
              </a:rPr>
              <a:t>Sooraj Swaminathan-CS23I1006</a:t>
            </a:r>
            <a:endParaRPr b="0" lang="en-US" sz="1800" strike="noStrike" u="none">
              <a:solidFill>
                <a:srgbClr val="ffffff"/>
              </a:solidFill>
              <a:uFillTx/>
              <a:latin typeface="Arial"/>
            </a:endParaRPr>
          </a:p>
          <a:p>
            <a:pPr indent="0" defTabSz="914400">
              <a:lnSpc>
                <a:spcPct val="140000"/>
              </a:lnSpc>
              <a:spcBef>
                <a:spcPts val="1001"/>
              </a:spcBef>
              <a:buNone/>
              <a:tabLst>
                <a:tab algn="l" pos="0"/>
              </a:tabLst>
            </a:pPr>
            <a:r>
              <a:rPr b="0" lang="en-US" sz="1800" strike="noStrike" u="none">
                <a:solidFill>
                  <a:schemeClr val="lt1"/>
                </a:solidFill>
                <a:uFillTx/>
                <a:latin typeface="Tenorite"/>
              </a:rPr>
              <a:t>Chris Jason-CS23B1012</a:t>
            </a:r>
            <a:endParaRPr b="0" lang="en-US" sz="1800" strike="noStrike" u="none">
              <a:solidFill>
                <a:srgbClr val="ffffff"/>
              </a:solidFill>
              <a:uFillTx/>
              <a:latin typeface="Arial"/>
            </a:endParaRPr>
          </a:p>
          <a:p>
            <a:pPr indent="0" defTabSz="914400">
              <a:lnSpc>
                <a:spcPct val="140000"/>
              </a:lnSpc>
              <a:spcBef>
                <a:spcPts val="1001"/>
              </a:spcBef>
              <a:buNone/>
              <a:tabLst>
                <a:tab algn="l" pos="0"/>
              </a:tabLst>
            </a:pPr>
            <a:r>
              <a:rPr b="0" lang="en-US" sz="1800" strike="noStrike" u="none">
                <a:solidFill>
                  <a:schemeClr val="lt1"/>
                </a:solidFill>
                <a:uFillTx/>
                <a:latin typeface="Tenorite"/>
              </a:rPr>
              <a:t>Barath Dharshan-CS23I1005</a:t>
            </a:r>
            <a:endParaRPr b="0" lang="en-US" sz="1800" strike="noStrike" u="none">
              <a:solidFill>
                <a:srgbClr val="ffffff"/>
              </a:solidFill>
              <a:uFillTx/>
              <a:latin typeface="Arial"/>
            </a:endParaRPr>
          </a:p>
        </p:txBody>
      </p:sp>
      <p:sp>
        <p:nvSpPr>
          <p:cNvPr id="70" name="PlaceHolder 3"/>
          <p:cNvSpPr>
            <a:spLocks noGrp="1"/>
          </p:cNvSpPr>
          <p:nvPr>
            <p:ph type="sldNum" idx="24"/>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7FC96762-7EC8-49D5-BB77-38FA4CBF20B9}" type="slidenum">
              <a:rPr b="0" lang="en-US" sz="900" strike="noStrike" u="none">
                <a:solidFill>
                  <a:schemeClr val="dk1">
                    <a:tint val="75000"/>
                  </a:schemeClr>
                </a:solidFill>
                <a:uFillTx/>
                <a:latin typeface="Tenorite"/>
              </a:rPr>
              <a:t>2</a:t>
            </a:fld>
            <a:endParaRPr b="0" lang="en-US" sz="900" strike="noStrike" u="none">
              <a:solidFill>
                <a:srgbClr val="ffffff"/>
              </a:solidFill>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1322280" y="268200"/>
            <a:ext cx="7287480" cy="212040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2800" spc="150" strike="noStrike" u="none" cap="all">
                <a:solidFill>
                  <a:schemeClr val="dk1"/>
                </a:solidFill>
                <a:uFillTx/>
                <a:latin typeface="Tenorite"/>
              </a:rPr>
              <a:t>Introduction:</a:t>
            </a:r>
            <a:endParaRPr b="0" lang="en-US" sz="2800" strike="noStrike" u="none">
              <a:solidFill>
                <a:srgbClr val="000000"/>
              </a:solidFill>
              <a:uFillTx/>
              <a:latin typeface="Arial"/>
            </a:endParaRPr>
          </a:p>
        </p:txBody>
      </p:sp>
      <p:sp>
        <p:nvSpPr>
          <p:cNvPr id="72" name="PlaceHolder 2"/>
          <p:cNvSpPr>
            <a:spLocks noGrp="1"/>
          </p:cNvSpPr>
          <p:nvPr>
            <p:ph/>
          </p:nvPr>
        </p:nvSpPr>
        <p:spPr>
          <a:xfrm>
            <a:off x="1322280" y="2763000"/>
            <a:ext cx="8668440" cy="3406320"/>
          </a:xfrm>
          <a:prstGeom prst="rect">
            <a:avLst/>
          </a:prstGeom>
          <a:noFill/>
          <a:ln w="0">
            <a:noFill/>
          </a:ln>
        </p:spPr>
        <p:txBody>
          <a:bodyPr lIns="91440" rIns="91440" tIns="45720" bIns="45720" anchor="t">
            <a:normAutofit lnSpcReduction="9999"/>
          </a:bodyPr>
          <a:p>
            <a:pPr indent="0" defTabSz="914400">
              <a:lnSpc>
                <a:spcPct val="100000"/>
              </a:lnSpc>
              <a:spcBef>
                <a:spcPts val="1001"/>
              </a:spcBef>
              <a:buNone/>
              <a:tabLst>
                <a:tab algn="l" pos="0"/>
              </a:tabLst>
            </a:pPr>
            <a:r>
              <a:rPr b="0" lang="en-US" sz="1800" spc="51" strike="noStrike" u="none">
                <a:solidFill>
                  <a:schemeClr val="dk1"/>
                </a:solidFill>
                <a:uFillTx/>
                <a:latin typeface="Tenorite"/>
              </a:rPr>
              <a:t>Our project is an interactive F1 analytics platform designed to provide insightful statistics, fun games, and a natural language interface for Formula 1 data. It integrates multiple engaging features, including:</a:t>
            </a:r>
            <a:endParaRPr b="0" lang="en-US" sz="1800" strike="noStrike" u="none">
              <a:solidFill>
                <a:srgbClr val="000000"/>
              </a:solidFill>
              <a:uFillTx/>
              <a:latin typeface="Arial"/>
            </a:endParaRPr>
          </a:p>
          <a:p>
            <a:pPr marL="432000" indent="-324000" defTabSz="914400">
              <a:lnSpc>
                <a:spcPct val="100000"/>
              </a:lnSpc>
              <a:spcBef>
                <a:spcPts val="1001"/>
              </a:spcBef>
              <a:buClr>
                <a:srgbClr val="000000"/>
              </a:buClr>
              <a:buFont typeface="Arial"/>
              <a:buChar char="•"/>
              <a:tabLst>
                <a:tab algn="l" pos="0"/>
              </a:tabLst>
            </a:pPr>
            <a:r>
              <a:rPr b="0" lang="en-US" sz="1800" spc="51" strike="noStrike" u="none">
                <a:solidFill>
                  <a:schemeClr val="dk1"/>
                </a:solidFill>
                <a:uFillTx/>
                <a:latin typeface="Tenorite"/>
              </a:rPr>
              <a:t>Database Viewer: Full CRUD access to driver, constructor, and race result data (admin-only).</a:t>
            </a:r>
            <a:endParaRPr b="0" lang="en-US" sz="1800" strike="noStrike" u="none">
              <a:solidFill>
                <a:srgbClr val="000000"/>
              </a:solidFill>
              <a:uFillTx/>
              <a:latin typeface="Arial"/>
            </a:endParaRPr>
          </a:p>
          <a:p>
            <a:pPr marL="432000" indent="-324000" defTabSz="914400">
              <a:lnSpc>
                <a:spcPct val="100000"/>
              </a:lnSpc>
              <a:spcBef>
                <a:spcPts val="1001"/>
              </a:spcBef>
              <a:buClr>
                <a:srgbClr val="000000"/>
              </a:buClr>
              <a:buFont typeface="Arial"/>
              <a:buChar char="•"/>
              <a:tabLst>
                <a:tab algn="l" pos="0"/>
              </a:tabLst>
            </a:pPr>
            <a:r>
              <a:rPr b="0" lang="en-US" sz="1800" spc="51" strike="noStrike" u="none">
                <a:solidFill>
                  <a:schemeClr val="dk1"/>
                </a:solidFill>
                <a:uFillTx/>
                <a:latin typeface="Tenorite"/>
              </a:rPr>
              <a:t>F1 Akinator: A fun game-like quiz that guesses the driver you're thinking of.</a:t>
            </a:r>
            <a:endParaRPr b="0" lang="en-US" sz="1800" strike="noStrike" u="none">
              <a:solidFill>
                <a:srgbClr val="000000"/>
              </a:solidFill>
              <a:uFillTx/>
              <a:latin typeface="Arial"/>
            </a:endParaRPr>
          </a:p>
          <a:p>
            <a:pPr marL="432000" indent="-324000" defTabSz="914400">
              <a:lnSpc>
                <a:spcPct val="100000"/>
              </a:lnSpc>
              <a:spcBef>
                <a:spcPts val="1001"/>
              </a:spcBef>
              <a:buClr>
                <a:srgbClr val="000000"/>
              </a:buClr>
              <a:buFont typeface="Arial"/>
              <a:buChar char="•"/>
              <a:tabLst>
                <a:tab algn="l" pos="0"/>
              </a:tabLst>
            </a:pPr>
            <a:r>
              <a:rPr b="0" lang="en-US" sz="1800" spc="51" strike="noStrike" u="none">
                <a:solidFill>
                  <a:schemeClr val="dk1"/>
                </a:solidFill>
                <a:uFillTx/>
                <a:latin typeface="Tenorite"/>
              </a:rPr>
              <a:t>Stat Attack: Visual exploration of driver and constructor statistics.</a:t>
            </a:r>
            <a:endParaRPr b="0" lang="en-US" sz="1800" strike="noStrike" u="none">
              <a:solidFill>
                <a:srgbClr val="000000"/>
              </a:solidFill>
              <a:uFillTx/>
              <a:latin typeface="Arial"/>
            </a:endParaRPr>
          </a:p>
          <a:p>
            <a:pPr marL="432000" indent="-324000" defTabSz="914400">
              <a:lnSpc>
                <a:spcPct val="100000"/>
              </a:lnSpc>
              <a:spcBef>
                <a:spcPts val="1001"/>
              </a:spcBef>
              <a:buClr>
                <a:srgbClr val="000000"/>
              </a:buClr>
              <a:buFont typeface="Arial"/>
              <a:buChar char="•"/>
              <a:tabLst>
                <a:tab algn="l" pos="0"/>
              </a:tabLst>
            </a:pPr>
            <a:r>
              <a:rPr b="0" lang="en-US" sz="1800" spc="51" strike="noStrike" u="none">
                <a:solidFill>
                  <a:schemeClr val="dk1"/>
                </a:solidFill>
                <a:uFillTx/>
                <a:latin typeface="Tenorite"/>
              </a:rPr>
              <a:t>NLP Search Engine: A powerful natural language interface that translates human-like questions into real-time SQL queries.</a:t>
            </a:r>
            <a:endParaRPr b="0" lang="en-US" sz="1800" strike="noStrike" u="none">
              <a:solidFill>
                <a:srgbClr val="000000"/>
              </a:solidFill>
              <a:uFillTx/>
              <a:latin typeface="Arial"/>
            </a:endParaRPr>
          </a:p>
          <a:p>
            <a:pPr indent="0" defTabSz="914400">
              <a:lnSpc>
                <a:spcPct val="100000"/>
              </a:lnSpc>
              <a:spcBef>
                <a:spcPts val="1001"/>
              </a:spcBef>
              <a:buNone/>
              <a:tabLst>
                <a:tab algn="l" pos="0"/>
              </a:tabLst>
            </a:pPr>
            <a:endParaRPr b="0" lang="en-US" sz="1800" strike="noStrike" u="none">
              <a:solidFill>
                <a:srgbClr val="000000"/>
              </a:solidFill>
              <a:uFillTx/>
              <a:latin typeface="Arial"/>
            </a:endParaRPr>
          </a:p>
        </p:txBody>
      </p:sp>
      <p:sp>
        <p:nvSpPr>
          <p:cNvPr id="73" name="PlaceHolder 3"/>
          <p:cNvSpPr>
            <a:spLocks noGrp="1"/>
          </p:cNvSpPr>
          <p:nvPr>
            <p:ph type="sldNum" idx="25"/>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1B0AB793-9B2C-4132-81AF-B1657FC5094E}" type="slidenum">
              <a:rPr b="0" lang="en-US" sz="900" strike="noStrike" u="none">
                <a:solidFill>
                  <a:schemeClr val="dk1">
                    <a:tint val="75000"/>
                  </a:schemeClr>
                </a:solidFill>
                <a:uFillTx/>
                <a:latin typeface="Tenorite"/>
              </a:rPr>
              <a:t>3</a:t>
            </a:fld>
            <a:endParaRPr b="0" lang="en-US"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6991200" y="406440"/>
            <a:ext cx="4178880" cy="3457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600" spc="150" strike="noStrike" u="none" cap="all">
                <a:solidFill>
                  <a:schemeClr val="lt1"/>
                </a:solidFill>
                <a:uFillTx/>
                <a:latin typeface="Tenorite"/>
              </a:rPr>
              <a:t>Motivation</a:t>
            </a:r>
            <a:endParaRPr b="0" lang="en-US" sz="36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p:nvPr>
        </p:nvSpPr>
        <p:spPr>
          <a:xfrm>
            <a:off x="2621520" y="645120"/>
            <a:ext cx="3923640" cy="463680"/>
          </a:xfrm>
          <a:prstGeom prst="rect">
            <a:avLst/>
          </a:prstGeom>
          <a:noFill/>
          <a:ln w="0">
            <a:noFill/>
          </a:ln>
        </p:spPr>
        <p:txBody>
          <a:bodyPr lIns="91440" rIns="91440" tIns="45720" bIns="45720" anchor="t">
            <a:normAutofit lnSpcReduction="9999"/>
          </a:bodyPr>
          <a:p>
            <a:pPr indent="0" defTabSz="914400">
              <a:lnSpc>
                <a:spcPct val="90000"/>
              </a:lnSpc>
              <a:spcBef>
                <a:spcPts val="1001"/>
              </a:spcBef>
              <a:buNone/>
              <a:tabLst>
                <a:tab algn="l" pos="0"/>
              </a:tabLst>
            </a:pPr>
            <a:r>
              <a:rPr b="1" lang="en-US" sz="2800" spc="51" strike="noStrike" u="none">
                <a:solidFill>
                  <a:schemeClr val="dk1"/>
                </a:solidFill>
                <a:uFillTx/>
                <a:latin typeface="Tenorite"/>
              </a:rPr>
              <a:t>Overview</a:t>
            </a:r>
            <a:endParaRPr b="0" lang="en-US" sz="2800" strike="noStrike" u="none">
              <a:solidFill>
                <a:srgbClr val="000000"/>
              </a:solidFill>
              <a:uFillTx/>
              <a:latin typeface="Arial"/>
            </a:endParaRPr>
          </a:p>
        </p:txBody>
      </p:sp>
      <p:sp>
        <p:nvSpPr>
          <p:cNvPr id="76" name="PlaceHolder 2"/>
          <p:cNvSpPr>
            <a:spLocks noGrp="1"/>
          </p:cNvSpPr>
          <p:nvPr>
            <p:ph/>
          </p:nvPr>
        </p:nvSpPr>
        <p:spPr>
          <a:xfrm>
            <a:off x="2621520" y="1182960"/>
            <a:ext cx="3943080" cy="5172480"/>
          </a:xfrm>
          <a:prstGeom prst="rect">
            <a:avLst/>
          </a:prstGeom>
          <a:noFill/>
          <a:ln w="0">
            <a:noFill/>
          </a:ln>
        </p:spPr>
        <p:txBody>
          <a:bodyPr lIns="91440" rIns="91440" tIns="0" bIns="45720" anchor="t">
            <a:normAutofit/>
          </a:bodyPr>
          <a:p>
            <a:pPr indent="0" defTabSz="914400">
              <a:lnSpc>
                <a:spcPct val="100000"/>
              </a:lnSpc>
              <a:spcBef>
                <a:spcPts val="1001"/>
              </a:spcBef>
              <a:buNone/>
              <a:tabLst>
                <a:tab algn="l" pos="0"/>
              </a:tabLst>
            </a:pPr>
            <a:r>
              <a:rPr b="0" lang="en-US" sz="1800" spc="51" strike="noStrike" u="none">
                <a:solidFill>
                  <a:schemeClr val="dk1"/>
                </a:solidFill>
                <a:uFillTx/>
                <a:latin typeface="Tenorite"/>
              </a:rPr>
              <a:t>Formula 1 is one of the most data-rich sports in the world. Every race weekend produces a wealth of statistics about drivers, teams, race results, standings, and performance metrics. While this data is readily available in structured formats such as SQL databases, accessing it typically requires knowledge of SQL, limiting usability for non-technical users.</a:t>
            </a:r>
            <a:endParaRPr b="0" lang="en-US" sz="1800" strike="noStrike" u="none">
              <a:solidFill>
                <a:srgbClr val="000000"/>
              </a:solidFill>
              <a:uFillTx/>
              <a:latin typeface="Arial"/>
            </a:endParaRPr>
          </a:p>
        </p:txBody>
      </p:sp>
      <p:sp>
        <p:nvSpPr>
          <p:cNvPr id="77" name="PlaceHolder 3"/>
          <p:cNvSpPr>
            <a:spLocks noGrp="1"/>
          </p:cNvSpPr>
          <p:nvPr>
            <p:ph/>
          </p:nvPr>
        </p:nvSpPr>
        <p:spPr>
          <a:xfrm>
            <a:off x="7309800" y="645120"/>
            <a:ext cx="3943080" cy="463680"/>
          </a:xfrm>
          <a:prstGeom prst="rect">
            <a:avLst/>
          </a:prstGeom>
          <a:noFill/>
          <a:ln w="0">
            <a:noFill/>
          </a:ln>
        </p:spPr>
        <p:txBody>
          <a:bodyPr lIns="91440" rIns="91440" tIns="45720" bIns="45720" anchor="t">
            <a:normAutofit fontScale="55000" lnSpcReduction="19999"/>
          </a:bodyPr>
          <a:p>
            <a:pPr indent="0" defTabSz="914400">
              <a:lnSpc>
                <a:spcPct val="90000"/>
              </a:lnSpc>
              <a:spcBef>
                <a:spcPts val="1001"/>
              </a:spcBef>
              <a:buNone/>
              <a:tabLst>
                <a:tab algn="l" pos="0"/>
              </a:tabLst>
            </a:pPr>
            <a:r>
              <a:rPr b="1" lang="en-US" sz="2800" spc="51" strike="noStrike" u="none">
                <a:solidFill>
                  <a:schemeClr val="dk1"/>
                </a:solidFill>
                <a:uFillTx/>
                <a:latin typeface="Tenorite"/>
              </a:rPr>
              <a:t>1)Bridging Language and Data</a:t>
            </a:r>
            <a:endParaRPr b="0" lang="en-US" sz="2800" strike="noStrike" u="none">
              <a:solidFill>
                <a:srgbClr val="000000"/>
              </a:solidFill>
              <a:uFillTx/>
              <a:latin typeface="Arial"/>
            </a:endParaRPr>
          </a:p>
        </p:txBody>
      </p:sp>
      <p:sp>
        <p:nvSpPr>
          <p:cNvPr id="78" name="PlaceHolder 4"/>
          <p:cNvSpPr>
            <a:spLocks noGrp="1"/>
          </p:cNvSpPr>
          <p:nvPr>
            <p:ph/>
          </p:nvPr>
        </p:nvSpPr>
        <p:spPr>
          <a:xfrm>
            <a:off x="7309800" y="1182960"/>
            <a:ext cx="3943080" cy="5029200"/>
          </a:xfrm>
          <a:prstGeom prst="rect">
            <a:avLst/>
          </a:prstGeom>
          <a:noFill/>
          <a:ln w="0">
            <a:noFill/>
          </a:ln>
        </p:spPr>
        <p:txBody>
          <a:bodyPr lIns="91440" rIns="91440" tIns="0" bIns="45720" anchor="t">
            <a:normAutofit/>
          </a:bodyPr>
          <a:p>
            <a:pPr indent="0" defTabSz="914400">
              <a:lnSpc>
                <a:spcPct val="100000"/>
              </a:lnSpc>
              <a:spcBef>
                <a:spcPts val="1001"/>
              </a:spcBef>
              <a:buNone/>
              <a:tabLst>
                <a:tab algn="l" pos="0"/>
              </a:tabLst>
            </a:pPr>
            <a:r>
              <a:rPr b="0" lang="en-US" sz="1800" spc="51" strike="noStrike" u="none">
                <a:solidFill>
                  <a:schemeClr val="dk1"/>
                </a:solidFill>
                <a:uFillTx/>
                <a:latin typeface="Tenorite"/>
              </a:rPr>
              <a:t>The primary motivation for developing DBNATOR(NLP Model) was to build a system that allows users to interact with F1 data using plain simple English. Instead of learning complex SQL syntax, users can type simple queries like "Who won the constructors championship in 2022?" or "How many points did Lewis Hamilton score in 2020?“ and instantly get the information they were looking for.</a:t>
            </a:r>
            <a:endParaRPr b="0" lang="en-US" sz="1800" strike="noStrike" u="none">
              <a:solidFill>
                <a:srgbClr val="000000"/>
              </a:solidFill>
              <a:uFillTx/>
              <a:latin typeface="Arial"/>
            </a:endParaRPr>
          </a:p>
        </p:txBody>
      </p:sp>
      <p:sp>
        <p:nvSpPr>
          <p:cNvPr id="79" name="PlaceHolder 5"/>
          <p:cNvSpPr>
            <a:spLocks noGrp="1"/>
          </p:cNvSpPr>
          <p:nvPr>
            <p:ph type="sldNum" idx="26"/>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C4AB21DD-395A-497E-970B-6F06098E2039}" type="slidenum">
              <a:rPr b="0" lang="en-US" sz="900" strike="noStrike" u="none">
                <a:solidFill>
                  <a:schemeClr val="dk1">
                    <a:tint val="75000"/>
                  </a:schemeClr>
                </a:solidFill>
                <a:uFillTx/>
                <a:latin typeface="Tenorite"/>
              </a:rPr>
              <a:t>5</a:t>
            </a:fld>
            <a:endParaRPr b="0" lang="en-US"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p:nvPr>
        </p:nvSpPr>
        <p:spPr>
          <a:xfrm>
            <a:off x="2621520" y="645120"/>
            <a:ext cx="3923640" cy="463680"/>
          </a:xfrm>
          <a:prstGeom prst="rect">
            <a:avLst/>
          </a:prstGeom>
          <a:noFill/>
          <a:ln w="0">
            <a:noFill/>
          </a:ln>
        </p:spPr>
        <p:txBody>
          <a:bodyPr lIns="91440" rIns="91440" tIns="45720" bIns="45720" anchor="t">
            <a:normAutofit fontScale="62500" lnSpcReduction="19999"/>
          </a:bodyPr>
          <a:p>
            <a:pPr indent="0" defTabSz="914400">
              <a:lnSpc>
                <a:spcPct val="90000"/>
              </a:lnSpc>
              <a:spcBef>
                <a:spcPts val="1001"/>
              </a:spcBef>
              <a:buNone/>
              <a:tabLst>
                <a:tab algn="l" pos="0"/>
              </a:tabLst>
            </a:pPr>
            <a:r>
              <a:rPr b="1" lang="en-US" sz="2800" spc="51" strike="noStrike" u="none">
                <a:solidFill>
                  <a:schemeClr val="dk1"/>
                </a:solidFill>
                <a:uFillTx/>
                <a:latin typeface="Tenorite"/>
              </a:rPr>
              <a:t>2)Accessibility for all Users</a:t>
            </a:r>
            <a:endParaRPr b="0" lang="en-US" sz="2800" strike="noStrike" u="none">
              <a:solidFill>
                <a:srgbClr val="000000"/>
              </a:solidFill>
              <a:uFillTx/>
              <a:latin typeface="Arial"/>
            </a:endParaRPr>
          </a:p>
        </p:txBody>
      </p:sp>
      <p:sp>
        <p:nvSpPr>
          <p:cNvPr id="81" name="PlaceHolder 2"/>
          <p:cNvSpPr>
            <a:spLocks noGrp="1"/>
          </p:cNvSpPr>
          <p:nvPr>
            <p:ph/>
          </p:nvPr>
        </p:nvSpPr>
        <p:spPr>
          <a:xfrm>
            <a:off x="2621520" y="1182960"/>
            <a:ext cx="3943080" cy="5172480"/>
          </a:xfrm>
          <a:prstGeom prst="rect">
            <a:avLst/>
          </a:prstGeom>
          <a:noFill/>
          <a:ln w="0">
            <a:noFill/>
          </a:ln>
        </p:spPr>
        <p:txBody>
          <a:bodyPr lIns="91440" rIns="91440" tIns="0" bIns="45720" anchor="t">
            <a:normAutofit/>
          </a:bodyPr>
          <a:p>
            <a:pPr indent="0" defTabSz="914400">
              <a:lnSpc>
                <a:spcPct val="100000"/>
              </a:lnSpc>
              <a:spcBef>
                <a:spcPts val="1001"/>
              </a:spcBef>
              <a:buNone/>
              <a:tabLst>
                <a:tab algn="l" pos="0"/>
              </a:tabLst>
            </a:pPr>
            <a:r>
              <a:rPr b="0" lang="en-US" sz="1800" spc="51" strike="noStrike" u="none">
                <a:solidFill>
                  <a:schemeClr val="dk1"/>
                </a:solidFill>
                <a:uFillTx/>
                <a:latin typeface="Tenorite"/>
              </a:rPr>
              <a:t>F1 fans, students, or casual users often don't have database expertise. By creating a natural language interface, we provide a gateway for anyone to explore rich F1 data without technical barriers.</a:t>
            </a:r>
            <a:endParaRPr b="0" lang="en-US" sz="1800" strike="noStrike" u="none">
              <a:solidFill>
                <a:srgbClr val="000000"/>
              </a:solidFill>
              <a:uFillTx/>
              <a:latin typeface="Arial"/>
            </a:endParaRPr>
          </a:p>
        </p:txBody>
      </p:sp>
      <p:sp>
        <p:nvSpPr>
          <p:cNvPr id="82" name="PlaceHolder 3"/>
          <p:cNvSpPr>
            <a:spLocks noGrp="1"/>
          </p:cNvSpPr>
          <p:nvPr>
            <p:ph/>
          </p:nvPr>
        </p:nvSpPr>
        <p:spPr>
          <a:xfrm>
            <a:off x="7309800" y="645120"/>
            <a:ext cx="4687560" cy="74808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US" sz="2000" spc="51" strike="noStrike" u="none">
                <a:solidFill>
                  <a:schemeClr val="dk1"/>
                </a:solidFill>
                <a:uFillTx/>
                <a:latin typeface="Tenorite"/>
              </a:rPr>
              <a:t>3)Unified interface for Exploration and Play</a:t>
            </a:r>
            <a:endParaRPr b="0" lang="en-US" sz="2000" strike="noStrike" u="none">
              <a:solidFill>
                <a:srgbClr val="000000"/>
              </a:solidFill>
              <a:uFillTx/>
              <a:latin typeface="Arial"/>
            </a:endParaRPr>
          </a:p>
        </p:txBody>
      </p:sp>
      <p:sp>
        <p:nvSpPr>
          <p:cNvPr id="83" name="PlaceHolder 4"/>
          <p:cNvSpPr>
            <a:spLocks noGrp="1"/>
          </p:cNvSpPr>
          <p:nvPr>
            <p:ph/>
          </p:nvPr>
        </p:nvSpPr>
        <p:spPr>
          <a:xfrm>
            <a:off x="7309800" y="1182960"/>
            <a:ext cx="3943080" cy="5029200"/>
          </a:xfrm>
          <a:prstGeom prst="rect">
            <a:avLst/>
          </a:prstGeom>
          <a:noFill/>
          <a:ln w="0">
            <a:noFill/>
          </a:ln>
        </p:spPr>
        <p:txBody>
          <a:bodyPr lIns="91440" rIns="91440" tIns="0" bIns="45720" anchor="t">
            <a:normAutofit/>
          </a:bodyPr>
          <a:p>
            <a:pPr indent="0" defTabSz="914400">
              <a:lnSpc>
                <a:spcPct val="100000"/>
              </a:lnSpc>
              <a:spcBef>
                <a:spcPts val="1001"/>
              </a:spcBef>
              <a:buNone/>
              <a:tabLst>
                <a:tab algn="l" pos="0"/>
              </a:tabLst>
            </a:pPr>
            <a:r>
              <a:rPr b="0" lang="en-US" sz="1800" spc="51" strike="noStrike" u="none">
                <a:solidFill>
                  <a:schemeClr val="dk1"/>
                </a:solidFill>
                <a:uFillTx/>
                <a:latin typeface="Tenorite"/>
              </a:rPr>
              <a:t>DBNATOR is not just a data tool. It integrates with an interactive Tkinter GUI that also features fun modules like "Stat Attack" and "Reverse Akinator." The goal was to create a unified app that is both informative and engaging.</a:t>
            </a:r>
            <a:endParaRPr b="0" lang="en-US" sz="1800" strike="noStrike" u="none">
              <a:solidFill>
                <a:srgbClr val="000000"/>
              </a:solidFill>
              <a:uFillTx/>
              <a:latin typeface="Arial"/>
            </a:endParaRPr>
          </a:p>
        </p:txBody>
      </p:sp>
      <p:sp>
        <p:nvSpPr>
          <p:cNvPr id="84" name="PlaceHolder 5"/>
          <p:cNvSpPr>
            <a:spLocks noGrp="1"/>
          </p:cNvSpPr>
          <p:nvPr>
            <p:ph type="sldNum" idx="27"/>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2D0E2C2D-0FAD-4C7E-B935-B53297654FC0}" type="slidenum">
              <a:rPr b="0" lang="en-US" sz="900" strike="noStrike" u="none">
                <a:solidFill>
                  <a:schemeClr val="dk1">
                    <a:tint val="75000"/>
                  </a:schemeClr>
                </a:solidFill>
                <a:uFillTx/>
                <a:latin typeface="Tenorite"/>
              </a:rPr>
              <a:t>6</a:t>
            </a:fld>
            <a:endParaRPr b="0" lang="en-US"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p:nvPr>
        </p:nvSpPr>
        <p:spPr>
          <a:xfrm>
            <a:off x="2971800" y="645120"/>
            <a:ext cx="4436640" cy="4636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2000" spc="51" strike="noStrike" u="none">
                <a:solidFill>
                  <a:schemeClr val="dk1"/>
                </a:solidFill>
                <a:uFillTx/>
                <a:latin typeface="Tenorite"/>
              </a:rPr>
              <a:t>4)Modular and Scalable Architecture</a:t>
            </a:r>
            <a:endParaRPr b="0" lang="en-US" sz="2000" strike="noStrike" u="none">
              <a:solidFill>
                <a:srgbClr val="000000"/>
              </a:solidFill>
              <a:uFillTx/>
              <a:latin typeface="Arial"/>
            </a:endParaRPr>
          </a:p>
        </p:txBody>
      </p:sp>
      <p:sp>
        <p:nvSpPr>
          <p:cNvPr id="86" name="PlaceHolder 2"/>
          <p:cNvSpPr>
            <a:spLocks noGrp="1"/>
          </p:cNvSpPr>
          <p:nvPr>
            <p:ph/>
          </p:nvPr>
        </p:nvSpPr>
        <p:spPr>
          <a:xfrm>
            <a:off x="2971800" y="1227960"/>
            <a:ext cx="3943080" cy="5172480"/>
          </a:xfrm>
          <a:prstGeom prst="rect">
            <a:avLst/>
          </a:prstGeom>
          <a:noFill/>
          <a:ln w="0">
            <a:noFill/>
          </a:ln>
        </p:spPr>
        <p:txBody>
          <a:bodyPr lIns="91440" rIns="91440" tIns="0" bIns="45720" anchor="t">
            <a:normAutofit/>
          </a:bodyPr>
          <a:p>
            <a:pPr indent="0" defTabSz="914400">
              <a:lnSpc>
                <a:spcPct val="100000"/>
              </a:lnSpc>
              <a:spcBef>
                <a:spcPts val="1001"/>
              </a:spcBef>
              <a:buNone/>
              <a:tabLst>
                <a:tab algn="l" pos="0"/>
              </a:tabLst>
            </a:pPr>
            <a:r>
              <a:rPr b="0" lang="en-US" sz="1800" spc="51" strike="noStrike" u="none">
                <a:solidFill>
                  <a:schemeClr val="dk1"/>
                </a:solidFill>
                <a:uFillTx/>
                <a:latin typeface="Tenorite"/>
              </a:rPr>
              <a:t>The NLP layer is designed with regex-based parsing that maps user questions to dynamic SQL queries. This makes the system easily extensible to other domains (e.g., cricket, football, academic databases) with minimal changes.</a:t>
            </a:r>
            <a:endParaRPr b="0" lang="en-US" sz="1800" strike="noStrike" u="none">
              <a:solidFill>
                <a:srgbClr val="000000"/>
              </a:solidFill>
              <a:uFillTx/>
              <a:latin typeface="Arial"/>
            </a:endParaRPr>
          </a:p>
        </p:txBody>
      </p:sp>
      <p:sp>
        <p:nvSpPr>
          <p:cNvPr id="87" name="PlaceHolder 3"/>
          <p:cNvSpPr>
            <a:spLocks noGrp="1"/>
          </p:cNvSpPr>
          <p:nvPr>
            <p:ph/>
          </p:nvPr>
        </p:nvSpPr>
        <p:spPr>
          <a:xfrm>
            <a:off x="7309800" y="645120"/>
            <a:ext cx="3943080" cy="46368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US" sz="2000" spc="51" strike="noStrike" u="none">
                <a:solidFill>
                  <a:schemeClr val="dk1"/>
                </a:solidFill>
                <a:uFillTx/>
                <a:latin typeface="Tenorite"/>
              </a:rPr>
              <a:t>5) Educational Value</a:t>
            </a:r>
            <a:endParaRPr b="0" lang="en-US" sz="2000" strike="noStrike" u="none">
              <a:solidFill>
                <a:srgbClr val="000000"/>
              </a:solidFill>
              <a:uFillTx/>
              <a:latin typeface="Arial"/>
            </a:endParaRPr>
          </a:p>
        </p:txBody>
      </p:sp>
      <p:sp>
        <p:nvSpPr>
          <p:cNvPr id="88" name="PlaceHolder 4"/>
          <p:cNvSpPr>
            <a:spLocks noGrp="1"/>
          </p:cNvSpPr>
          <p:nvPr>
            <p:ph/>
          </p:nvPr>
        </p:nvSpPr>
        <p:spPr>
          <a:xfrm>
            <a:off x="7309800" y="1182960"/>
            <a:ext cx="3943080" cy="5029200"/>
          </a:xfrm>
          <a:prstGeom prst="rect">
            <a:avLst/>
          </a:prstGeom>
          <a:noFill/>
          <a:ln w="0">
            <a:noFill/>
          </a:ln>
        </p:spPr>
        <p:txBody>
          <a:bodyPr lIns="91440" rIns="91440" tIns="0" bIns="45720" anchor="t">
            <a:normAutofit/>
          </a:bodyPr>
          <a:p>
            <a:pPr indent="0" defTabSz="914400">
              <a:lnSpc>
                <a:spcPct val="100000"/>
              </a:lnSpc>
              <a:spcBef>
                <a:spcPts val="1001"/>
              </a:spcBef>
              <a:buNone/>
              <a:tabLst>
                <a:tab algn="l" pos="0"/>
              </a:tabLst>
            </a:pPr>
            <a:r>
              <a:rPr b="0" lang="en-US" sz="1800" spc="51" strike="noStrike" u="none">
                <a:solidFill>
                  <a:schemeClr val="dk1"/>
                </a:solidFill>
                <a:uFillTx/>
                <a:latin typeface="Tenorite"/>
              </a:rPr>
              <a:t>This project provided a real-world application of several key technologies and concepts including:</a:t>
            </a:r>
            <a:endParaRPr b="0" lang="en-US" sz="1800" strike="noStrike" u="none">
              <a:solidFill>
                <a:srgbClr val="000000"/>
              </a:solidFill>
              <a:uFillTx/>
              <a:latin typeface="Arial"/>
            </a:endParaRPr>
          </a:p>
          <a:p>
            <a:pPr indent="0" defTabSz="914400">
              <a:lnSpc>
                <a:spcPct val="100000"/>
              </a:lnSpc>
              <a:spcBef>
                <a:spcPts val="1001"/>
              </a:spcBef>
              <a:buNone/>
              <a:tabLst>
                <a:tab algn="l" pos="0"/>
              </a:tabLst>
            </a:pPr>
            <a:r>
              <a:rPr b="0" lang="en-US" sz="1800" spc="51" strike="noStrike" u="none">
                <a:solidFill>
                  <a:schemeClr val="dk1"/>
                </a:solidFill>
                <a:uFillTx/>
                <a:latin typeface="Tenorite"/>
              </a:rPr>
              <a:t>   </a:t>
            </a:r>
            <a:r>
              <a:rPr b="0" lang="en-US" sz="1800" spc="51" strike="noStrike" u="none">
                <a:solidFill>
                  <a:schemeClr val="dk1"/>
                </a:solidFill>
                <a:uFillTx/>
                <a:latin typeface="Tenorite"/>
              </a:rPr>
              <a:t>- Python and Tkinter for GUI development</a:t>
            </a:r>
            <a:endParaRPr b="0" lang="en-US" sz="1800" strike="noStrike" u="none">
              <a:solidFill>
                <a:srgbClr val="000000"/>
              </a:solidFill>
              <a:uFillTx/>
              <a:latin typeface="Arial"/>
            </a:endParaRPr>
          </a:p>
          <a:p>
            <a:pPr indent="0" defTabSz="914400">
              <a:lnSpc>
                <a:spcPct val="100000"/>
              </a:lnSpc>
              <a:spcBef>
                <a:spcPts val="1001"/>
              </a:spcBef>
              <a:buNone/>
              <a:tabLst>
                <a:tab algn="l" pos="0"/>
              </a:tabLst>
            </a:pPr>
            <a:r>
              <a:rPr b="0" lang="en-US" sz="1800" spc="51" strike="noStrike" u="none">
                <a:solidFill>
                  <a:schemeClr val="dk1"/>
                </a:solidFill>
                <a:uFillTx/>
                <a:latin typeface="Tenorite"/>
              </a:rPr>
              <a:t>   </a:t>
            </a:r>
            <a:r>
              <a:rPr b="0" lang="en-US" sz="1800" spc="51" strike="noStrike" u="none">
                <a:solidFill>
                  <a:schemeClr val="dk1"/>
                </a:solidFill>
                <a:uFillTx/>
                <a:latin typeface="Tenorite"/>
              </a:rPr>
              <a:t>- MySQL for relational data handling</a:t>
            </a:r>
            <a:endParaRPr b="0" lang="en-US" sz="1800" strike="noStrike" u="none">
              <a:solidFill>
                <a:srgbClr val="000000"/>
              </a:solidFill>
              <a:uFillTx/>
              <a:latin typeface="Arial"/>
            </a:endParaRPr>
          </a:p>
          <a:p>
            <a:pPr indent="0" defTabSz="914400">
              <a:lnSpc>
                <a:spcPct val="100000"/>
              </a:lnSpc>
              <a:spcBef>
                <a:spcPts val="1001"/>
              </a:spcBef>
              <a:buNone/>
              <a:tabLst>
                <a:tab algn="l" pos="0"/>
              </a:tabLst>
            </a:pPr>
            <a:r>
              <a:rPr b="0" lang="en-US" sz="1800" spc="51" strike="noStrike" u="none">
                <a:solidFill>
                  <a:schemeClr val="dk1"/>
                </a:solidFill>
                <a:uFillTx/>
                <a:latin typeface="Tenorite"/>
              </a:rPr>
              <a:t>   </a:t>
            </a:r>
            <a:r>
              <a:rPr b="0" lang="en-US" sz="1800" spc="51" strike="noStrike" u="none">
                <a:solidFill>
                  <a:schemeClr val="dk1"/>
                </a:solidFill>
                <a:uFillTx/>
                <a:latin typeface="Tenorite"/>
              </a:rPr>
              <a:t>- Natural Language Processing (NLP) with regex and pattern recognition</a:t>
            </a:r>
            <a:endParaRPr b="0" lang="en-US" sz="1800" strike="noStrike" u="none">
              <a:solidFill>
                <a:srgbClr val="000000"/>
              </a:solidFill>
              <a:uFillTx/>
              <a:latin typeface="Arial"/>
            </a:endParaRPr>
          </a:p>
          <a:p>
            <a:pPr indent="0" defTabSz="914400">
              <a:lnSpc>
                <a:spcPct val="100000"/>
              </a:lnSpc>
              <a:spcBef>
                <a:spcPts val="1001"/>
              </a:spcBef>
              <a:buNone/>
              <a:tabLst>
                <a:tab algn="l" pos="0"/>
              </a:tabLst>
            </a:pPr>
            <a:r>
              <a:rPr b="0" lang="en-US" sz="1800" spc="51" strike="noStrike" u="none">
                <a:solidFill>
                  <a:schemeClr val="dk1"/>
                </a:solidFill>
                <a:uFillTx/>
                <a:latin typeface="Tenorite"/>
              </a:rPr>
              <a:t>   </a:t>
            </a:r>
            <a:r>
              <a:rPr b="0" lang="en-US" sz="1800" spc="51" strike="noStrike" u="none">
                <a:solidFill>
                  <a:schemeClr val="dk1"/>
                </a:solidFill>
                <a:uFillTx/>
                <a:latin typeface="Tenorite"/>
              </a:rPr>
              <a:t>- Integrating frontend UI with backend databases</a:t>
            </a:r>
            <a:endParaRPr b="0" lang="en-US" sz="1800" strike="noStrike" u="none">
              <a:solidFill>
                <a:srgbClr val="000000"/>
              </a:solidFill>
              <a:uFillTx/>
              <a:latin typeface="Arial"/>
            </a:endParaRPr>
          </a:p>
        </p:txBody>
      </p:sp>
      <p:sp>
        <p:nvSpPr>
          <p:cNvPr id="89" name="PlaceHolder 5"/>
          <p:cNvSpPr>
            <a:spLocks noGrp="1"/>
          </p:cNvSpPr>
          <p:nvPr>
            <p:ph type="sldNum" idx="28"/>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F23D0BA8-B1E3-4B5A-9217-58A836147BD5}" type="slidenum">
              <a:rPr b="0" lang="en-US" sz="900" strike="noStrike" u="none">
                <a:solidFill>
                  <a:schemeClr val="dk1">
                    <a:tint val="75000"/>
                  </a:schemeClr>
                </a:solidFill>
                <a:uFillTx/>
                <a:latin typeface="Tenorite"/>
              </a:rPr>
              <a:t>&lt;number&gt;</a:t>
            </a:fld>
            <a:endParaRPr b="0" lang="en-US" sz="900" strike="noStrike" u="none">
              <a:solidFill>
                <a:srgbClr val="000000"/>
              </a:solidFill>
              <a:uFillTx/>
              <a:latin typeface="Times New Roman"/>
            </a:endParaRPr>
          </a:p>
        </p:txBody>
      </p:sp>
      <p:pic>
        <p:nvPicPr>
          <p:cNvPr id="90" name="" descr=""/>
          <p:cNvPicPr/>
          <p:nvPr/>
        </p:nvPicPr>
        <p:blipFill>
          <a:blip r:embed="rId1"/>
          <a:stretch/>
        </p:blipFill>
        <p:spPr>
          <a:xfrm>
            <a:off x="122400" y="3886200"/>
            <a:ext cx="3306240" cy="426636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6991200" y="406440"/>
            <a:ext cx="4178880" cy="34570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600" spc="150" strike="noStrike" u="none" cap="all">
                <a:solidFill>
                  <a:schemeClr val="lt1"/>
                </a:solidFill>
                <a:uFillTx/>
                <a:latin typeface="Tenorite"/>
              </a:rPr>
              <a:t>Future Scope</a:t>
            </a:r>
            <a:endParaRPr b="0" lang="en-US" sz="36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322280" y="268200"/>
            <a:ext cx="7287480" cy="212040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2800" spc="150" strike="noStrike" u="none" cap="all">
                <a:solidFill>
                  <a:schemeClr val="dk1"/>
                </a:solidFill>
                <a:uFillTx/>
                <a:latin typeface="Tenorite"/>
              </a:rPr>
              <a:t>Impact and Future scope:</a:t>
            </a:r>
            <a:endParaRPr b="0" lang="en-US" sz="2800" strike="noStrike" u="none">
              <a:solidFill>
                <a:srgbClr val="000000"/>
              </a:solidFill>
              <a:uFillTx/>
              <a:latin typeface="Arial"/>
            </a:endParaRPr>
          </a:p>
        </p:txBody>
      </p:sp>
      <p:sp>
        <p:nvSpPr>
          <p:cNvPr id="93" name="PlaceHolder 2"/>
          <p:cNvSpPr>
            <a:spLocks noGrp="1"/>
          </p:cNvSpPr>
          <p:nvPr>
            <p:ph/>
          </p:nvPr>
        </p:nvSpPr>
        <p:spPr>
          <a:xfrm>
            <a:off x="1322280" y="2763000"/>
            <a:ext cx="8668440" cy="3406320"/>
          </a:xfrm>
          <a:prstGeom prst="rect">
            <a:avLst/>
          </a:prstGeom>
          <a:noFill/>
          <a:ln w="0">
            <a:noFill/>
          </a:ln>
        </p:spPr>
        <p:txBody>
          <a:bodyPr lIns="91440" rIns="91440" tIns="45720" bIns="45720" anchor="t">
            <a:normAutofit fontScale="92500" lnSpcReduction="19999"/>
          </a:bodyPr>
          <a:p>
            <a:pPr marL="285840" indent="-285840" defTabSz="914400">
              <a:lnSpc>
                <a:spcPct val="100000"/>
              </a:lnSpc>
              <a:spcBef>
                <a:spcPts val="1001"/>
              </a:spcBef>
              <a:buClr>
                <a:srgbClr val="000000"/>
              </a:buClr>
              <a:buFont typeface="OpenSymbol"/>
              <a:buChar char="-"/>
            </a:pPr>
            <a:r>
              <a:rPr b="0" lang="en-US" sz="1800" spc="51" strike="noStrike" u="none">
                <a:solidFill>
                  <a:schemeClr val="dk1"/>
                </a:solidFill>
                <a:uFillTx/>
                <a:latin typeface="Tenorite"/>
              </a:rPr>
              <a:t>DBNATOR can evolve into a voice-enabled assistant.</a:t>
            </a:r>
            <a:endParaRPr b="0" lang="en-US" sz="1800" strike="noStrike" u="none">
              <a:solidFill>
                <a:srgbClr val="000000"/>
              </a:solidFill>
              <a:uFillTx/>
              <a:latin typeface="Arial"/>
            </a:endParaRPr>
          </a:p>
          <a:p>
            <a:pPr marL="285840" indent="-285840" defTabSz="914400">
              <a:lnSpc>
                <a:spcPct val="100000"/>
              </a:lnSpc>
              <a:spcBef>
                <a:spcPts val="1001"/>
              </a:spcBef>
              <a:buClr>
                <a:srgbClr val="000000"/>
              </a:buClr>
              <a:buFont typeface="OpenSymbol"/>
              <a:buChar char="-"/>
            </a:pPr>
            <a:r>
              <a:rPr b="0" lang="en-US" sz="1800" spc="51" strike="noStrike" u="none">
                <a:solidFill>
                  <a:schemeClr val="dk1"/>
                </a:solidFill>
                <a:uFillTx/>
                <a:latin typeface="Tenorite"/>
              </a:rPr>
              <a:t>Advanced NLP models can be integrated for better query understanding.</a:t>
            </a:r>
            <a:endParaRPr b="0" lang="en-US" sz="1800" strike="noStrike" u="none">
              <a:solidFill>
                <a:srgbClr val="000000"/>
              </a:solidFill>
              <a:uFillTx/>
              <a:latin typeface="Arial"/>
            </a:endParaRPr>
          </a:p>
          <a:p>
            <a:pPr marL="285840" indent="-285840" defTabSz="914400">
              <a:lnSpc>
                <a:spcPct val="100000"/>
              </a:lnSpc>
              <a:spcBef>
                <a:spcPts val="1001"/>
              </a:spcBef>
              <a:buClr>
                <a:srgbClr val="000000"/>
              </a:buClr>
              <a:buFont typeface="OpenSymbol"/>
              <a:buChar char="-"/>
            </a:pPr>
            <a:r>
              <a:rPr b="0" lang="en-US" sz="1800" spc="51" strike="noStrike" u="none">
                <a:solidFill>
                  <a:schemeClr val="dk1"/>
                </a:solidFill>
                <a:uFillTx/>
                <a:latin typeface="Tenorite"/>
              </a:rPr>
              <a:t>The interface can be extended to support data visualizations (charts/graphs) for insights.</a:t>
            </a:r>
            <a:endParaRPr b="0" lang="en-US" sz="1800" strike="noStrike" u="none">
              <a:solidFill>
                <a:srgbClr val="000000"/>
              </a:solidFill>
              <a:uFillTx/>
              <a:latin typeface="Arial"/>
            </a:endParaRPr>
          </a:p>
          <a:p>
            <a:pPr marL="285840" indent="-285840" defTabSz="914400">
              <a:lnSpc>
                <a:spcPct val="100000"/>
              </a:lnSpc>
              <a:spcBef>
                <a:spcPts val="1001"/>
              </a:spcBef>
              <a:buClr>
                <a:srgbClr val="000000"/>
              </a:buClr>
              <a:buFont typeface="OpenSymbol"/>
              <a:buChar char="-"/>
            </a:pPr>
            <a:r>
              <a:rPr b="0" lang="en-US" sz="1800" spc="51" strike="noStrike" u="none">
                <a:solidFill>
                  <a:schemeClr val="dk1"/>
                </a:solidFill>
                <a:uFillTx/>
                <a:latin typeface="Tenorite"/>
              </a:rPr>
              <a:t>The application can be deployed as a web app using Flask or Django.</a:t>
            </a:r>
            <a:endParaRPr b="0" lang="en-US" sz="1800" strike="noStrike" u="none">
              <a:solidFill>
                <a:srgbClr val="000000"/>
              </a:solidFill>
              <a:uFillTx/>
              <a:latin typeface="Arial"/>
            </a:endParaRPr>
          </a:p>
          <a:p>
            <a:pPr indent="0" defTabSz="914400">
              <a:lnSpc>
                <a:spcPct val="100000"/>
              </a:lnSpc>
              <a:spcBef>
                <a:spcPts val="1001"/>
              </a:spcBef>
              <a:buNone/>
              <a:tabLst>
                <a:tab algn="l" pos="0"/>
              </a:tabLst>
            </a:pPr>
            <a:endParaRPr b="0" lang="en-US" sz="1800" strike="noStrike" u="none">
              <a:solidFill>
                <a:srgbClr val="000000"/>
              </a:solidFill>
              <a:uFillTx/>
              <a:latin typeface="Arial"/>
            </a:endParaRPr>
          </a:p>
          <a:p>
            <a:pPr indent="0" defTabSz="914400">
              <a:lnSpc>
                <a:spcPct val="100000"/>
              </a:lnSpc>
              <a:spcBef>
                <a:spcPts val="1001"/>
              </a:spcBef>
              <a:buNone/>
              <a:tabLst>
                <a:tab algn="l" pos="0"/>
              </a:tabLst>
            </a:pPr>
            <a:r>
              <a:rPr b="0" lang="en-US" sz="1800" spc="51" strike="noStrike" u="none">
                <a:solidFill>
                  <a:schemeClr val="dk1"/>
                </a:solidFill>
                <a:uFillTx/>
                <a:latin typeface="Tenorite"/>
              </a:rPr>
              <a:t>DBNATOR is an effort to make Formula 1 data more approachable, interactive, and enjoyable. By turning rigid database access into a natural conversation, this project merges technology with the passion of F1 fandom, opening the doors to smarter and more intuitive data exploration.</a:t>
            </a:r>
            <a:endParaRPr b="0" lang="en-US" sz="1800" strike="noStrike" u="none">
              <a:solidFill>
                <a:srgbClr val="000000"/>
              </a:solidFill>
              <a:uFillTx/>
              <a:latin typeface="Arial"/>
            </a:endParaRPr>
          </a:p>
        </p:txBody>
      </p:sp>
      <p:sp>
        <p:nvSpPr>
          <p:cNvPr id="94" name="PlaceHolder 3"/>
          <p:cNvSpPr>
            <a:spLocks noGrp="1"/>
          </p:cNvSpPr>
          <p:nvPr>
            <p:ph type="sldNum" idx="29"/>
          </p:nvPr>
        </p:nvSpPr>
        <p:spPr>
          <a:xfrm>
            <a:off x="10373400" y="6356520"/>
            <a:ext cx="9867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Tenorite"/>
              </a:defRPr>
            </a:lvl1pPr>
          </a:lstStyle>
          <a:p>
            <a:pPr indent="0" algn="r" defTabSz="914400">
              <a:lnSpc>
                <a:spcPct val="100000"/>
              </a:lnSpc>
              <a:buNone/>
              <a:tabLst>
                <a:tab algn="l" pos="0"/>
              </a:tabLst>
            </a:pPr>
            <a:fld id="{91DE37DF-76FD-4F26-86BB-71814456C754}" type="slidenum">
              <a:rPr b="0" lang="en-US" sz="900" strike="noStrike" u="none">
                <a:solidFill>
                  <a:schemeClr val="dk1">
                    <a:tint val="75000"/>
                  </a:schemeClr>
                </a:solidFill>
                <a:uFillTx/>
                <a:latin typeface="Tenorite"/>
              </a:rPr>
              <a:t>&lt;number&gt;</a:t>
            </a:fld>
            <a:endParaRPr b="0" lang="en-US"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pitchFamily="0" charset="1"/>
        <a:ea typeface=""/>
        <a:cs typeface=""/>
      </a:majorFont>
      <a:minorFont>
        <a:latin typeface="Tenorite"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100</TotalTime>
  <Application>LibreOffice/24.8.5.2$Windows_X86_64 LibreOffice_project/fddf2685c70b461e7832239a0162a77216259f22</Application>
  <AppVersion>15.0000</AppVersion>
  <Words>767</Words>
  <Paragraphs>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2024-02-14T19:04:18Z</dcterms:created>
  <dc:creator>t490s</dc:creator>
  <dc:description/>
  <dc:language>en-US</dc:language>
  <cp:lastModifiedBy/>
  <dcterms:modified xsi:type="dcterms:W3CDTF">2025-04-17T03:27:45Z</dcterms:modified>
  <cp:revision>37</cp:revision>
  <dc:subject/>
  <dc:title>Basic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Notes">
    <vt:i4>14</vt:i4>
  </property>
  <property fmtid="{D5CDD505-2E9C-101B-9397-08002B2CF9AE}" pid="5" name="PresentationFormat">
    <vt:lpwstr>Widescreen</vt:lpwstr>
  </property>
  <property fmtid="{D5CDD505-2E9C-101B-9397-08002B2CF9AE}" pid="6" name="Slides">
    <vt:i4>14</vt:i4>
  </property>
</Properties>
</file>