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40" r:id="rId4"/>
    <p:sldId id="334" r:id="rId5"/>
    <p:sldId id="305" r:id="rId6"/>
    <p:sldId id="33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9" r:id="rId18"/>
    <p:sldId id="321" r:id="rId19"/>
    <p:sldId id="322" r:id="rId20"/>
    <p:sldId id="325" r:id="rId21"/>
    <p:sldId id="326" r:id="rId22"/>
    <p:sldId id="327" r:id="rId23"/>
    <p:sldId id="339" r:id="rId24"/>
    <p:sldId id="331" r:id="rId25"/>
    <p:sldId id="335" r:id="rId26"/>
    <p:sldId id="338" r:id="rId27"/>
    <p:sldId id="336" r:id="rId28"/>
    <p:sldId id="333" r:id="rId2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5F811-D91A-48B9-89AF-6E8591D9A384}" v="1" dt="2024-01-15T16:09:21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34" autoAdjust="0"/>
  </p:normalViewPr>
  <p:slideViewPr>
    <p:cSldViewPr>
      <p:cViewPr varScale="1">
        <p:scale>
          <a:sx n="49" d="100"/>
          <a:sy n="49" d="100"/>
        </p:scale>
        <p:origin x="72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2DF0B3AA-C2FD-456C-9633-A62AD7F57BB8}"/>
    <pc:docChg chg="custSel modSld">
      <pc:chgData name="Christopher Berry" userId="468ae48a-5539-4b21-98ea-6081f4d86140" providerId="ADAL" clId="{2DF0B3AA-C2FD-456C-9633-A62AD7F57BB8}" dt="2023-12-01T15:41:37.102" v="42" actId="1076"/>
      <pc:docMkLst>
        <pc:docMk/>
      </pc:docMkLst>
      <pc:sldChg chg="modSp mod">
        <pc:chgData name="Christopher Berry" userId="468ae48a-5539-4b21-98ea-6081f4d86140" providerId="ADAL" clId="{2DF0B3AA-C2FD-456C-9633-A62AD7F57BB8}" dt="2023-12-01T15:39:27.09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2DF0B3AA-C2FD-456C-9633-A62AD7F57BB8}" dt="2023-12-01T15:39:27.09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06.666" v="23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2DF0B3AA-C2FD-456C-9633-A62AD7F57BB8}" dt="2023-12-01T15:41:06.666" v="23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2DF0B3AA-C2FD-456C-9633-A62AD7F57BB8}" dt="2023-12-01T15:41:37.102" v="42" actId="1076"/>
        <pc:sldMkLst>
          <pc:docMk/>
          <pc:sldMk cId="211495598" sldId="333"/>
        </pc:sldMkLst>
        <pc:spChg chg="del">
          <ac:chgData name="Christopher Berry" userId="468ae48a-5539-4b21-98ea-6081f4d86140" providerId="ADAL" clId="{2DF0B3AA-C2FD-456C-9633-A62AD7F57BB8}" dt="2023-12-01T15:41:25.676" v="40" actId="478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6" creationId="{00000000-0000-0000-0000-000000000000}"/>
          </ac:spMkLst>
        </pc:spChg>
        <pc:spChg chg="mod">
          <ac:chgData name="Christopher Berry" userId="468ae48a-5539-4b21-98ea-6081f4d86140" providerId="ADAL" clId="{2DF0B3AA-C2FD-456C-9633-A62AD7F57BB8}" dt="2023-12-01T15:41:37.102" v="42" actId="1076"/>
          <ac:spMkLst>
            <pc:docMk/>
            <pc:sldMk cId="211495598" sldId="333"/>
            <ac:spMk id="7" creationId="{F188F5F8-CCB5-452E-AE4F-73F52F5E7900}"/>
          </ac:spMkLst>
        </pc:spChg>
      </pc:sldChg>
      <pc:sldChg chg="modSp modAnim">
        <pc:chgData name="Christopher Berry" userId="468ae48a-5539-4b21-98ea-6081f4d86140" providerId="ADAL" clId="{2DF0B3AA-C2FD-456C-9633-A62AD7F57BB8}" dt="2023-12-01T15:41:16.074" v="39" actId="20577"/>
        <pc:sldMkLst>
          <pc:docMk/>
          <pc:sldMk cId="2257771688" sldId="340"/>
        </pc:sldMkLst>
        <pc:spChg chg="mod">
          <ac:chgData name="Christopher Berry" userId="468ae48a-5539-4b21-98ea-6081f4d86140" providerId="ADAL" clId="{2DF0B3AA-C2FD-456C-9633-A62AD7F57BB8}" dt="2023-12-01T15:41:16.074" v="39" actId="20577"/>
          <ac:spMkLst>
            <pc:docMk/>
            <pc:sldMk cId="2257771688" sldId="340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9D417A67-AF67-491B-93C1-28FD5719B8BB}"/>
    <pc:docChg chg="undo redo custSel addSld modSld sldOrd modMainMaster">
      <pc:chgData name="Christopher Berry" userId="468ae48a-5539-4b21-98ea-6081f4d86140" providerId="ADAL" clId="{9D417A67-AF67-491B-93C1-28FD5719B8BB}" dt="2023-01-16T10:27:47.069" v="1943" actId="20577"/>
      <pc:docMkLst>
        <pc:docMk/>
      </pc:docMkLst>
      <pc:sldChg chg="modSp mod setBg">
        <pc:chgData name="Christopher Berry" userId="468ae48a-5539-4b21-98ea-6081f4d86140" providerId="ADAL" clId="{9D417A67-AF67-491B-93C1-28FD5719B8BB}" dt="2023-01-12T12:20:30.127" v="1545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9D417A67-AF67-491B-93C1-28FD5719B8BB}" dt="2023-01-12T12:20:30.127" v="1545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0:43:34.056" v="39" actId="20577"/>
        <pc:sldMkLst>
          <pc:docMk/>
          <pc:sldMk cId="3120025167" sldId="258"/>
        </pc:sldMkLst>
        <pc:spChg chg="mod">
          <ac:chgData name="Christopher Berry" userId="468ae48a-5539-4b21-98ea-6081f4d86140" providerId="ADAL" clId="{9D417A67-AF67-491B-93C1-28FD5719B8BB}" dt="2023-01-12T10:43:34.056" v="39" actId="20577"/>
          <ac:spMkLst>
            <pc:docMk/>
            <pc:sldMk cId="3120025167" sldId="258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03.408" v="1725" actId="20577"/>
        <pc:sldMkLst>
          <pc:docMk/>
          <pc:sldMk cId="2342249687" sldId="315"/>
        </pc:sldMkLst>
        <pc:spChg chg="mod">
          <ac:chgData name="Christopher Berry" userId="468ae48a-5539-4b21-98ea-6081f4d86140" providerId="ADAL" clId="{9D417A67-AF67-491B-93C1-28FD5719B8BB}" dt="2023-01-12T12:32:03.408" v="1725" actId="20577"/>
          <ac:spMkLst>
            <pc:docMk/>
            <pc:sldMk cId="2342249687" sldId="315"/>
            <ac:spMk id="10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50:52.344" v="1880" actId="20577"/>
        <pc:sldMkLst>
          <pc:docMk/>
          <pc:sldMk cId="1373519252" sldId="319"/>
        </pc:sldMkLst>
        <pc:spChg chg="mod">
          <ac:chgData name="Christopher Berry" userId="468ae48a-5539-4b21-98ea-6081f4d86140" providerId="ADAL" clId="{9D417A67-AF67-491B-93C1-28FD5719B8BB}" dt="2023-01-12T12:50:52.344" v="1880" actId="20577"/>
          <ac:spMkLst>
            <pc:docMk/>
            <pc:sldMk cId="1373519252" sldId="319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9D417A67-AF67-491B-93C1-28FD5719B8BB}" dt="2023-01-12T12:32:26.864" v="1729" actId="20577"/>
        <pc:sldMkLst>
          <pc:docMk/>
          <pc:sldMk cId="391422106" sldId="322"/>
        </pc:sldMkLst>
        <pc:spChg chg="mod">
          <ac:chgData name="Christopher Berry" userId="468ae48a-5539-4b21-98ea-6081f4d86140" providerId="ADAL" clId="{9D417A67-AF67-491B-93C1-28FD5719B8BB}" dt="2023-01-12T12:32:26.864" v="1729" actId="20577"/>
          <ac:spMkLst>
            <pc:docMk/>
            <pc:sldMk cId="391422106" sldId="322"/>
            <ac:spMk id="10" creationId="{00000000-0000-0000-0000-000000000000}"/>
          </ac:spMkLst>
        </pc:spChg>
      </pc:sldChg>
      <pc:sldChg chg="addSp modSp mod modAnim">
        <pc:chgData name="Christopher Berry" userId="468ae48a-5539-4b21-98ea-6081f4d86140" providerId="ADAL" clId="{9D417A67-AF67-491B-93C1-28FD5719B8BB}" dt="2023-01-12T12:43:56.403" v="1850" actId="115"/>
        <pc:sldMkLst>
          <pc:docMk/>
          <pc:sldMk cId="211495598" sldId="333"/>
        </pc:sldMkLst>
        <pc:spChg chg="mod">
          <ac:chgData name="Christopher Berry" userId="468ae48a-5539-4b21-98ea-6081f4d86140" providerId="ADAL" clId="{9D417A67-AF67-491B-93C1-28FD5719B8BB}" dt="2023-01-12T12:42:56.944" v="1839" actId="1076"/>
          <ac:spMkLst>
            <pc:docMk/>
            <pc:sldMk cId="211495598" sldId="333"/>
            <ac:spMk id="2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37.722" v="1843" actId="1076"/>
          <ac:spMkLst>
            <pc:docMk/>
            <pc:sldMk cId="211495598" sldId="333"/>
            <ac:spMk id="5" creationId="{59924463-2E75-4390-9E35-7DF04F81D993}"/>
          </ac:spMkLst>
        </pc:spChg>
        <pc:spChg chg="mod">
          <ac:chgData name="Christopher Berry" userId="468ae48a-5539-4b21-98ea-6081f4d86140" providerId="ADAL" clId="{9D417A67-AF67-491B-93C1-28FD5719B8BB}" dt="2023-01-12T12:43:56.403" v="1850" actId="115"/>
          <ac:spMkLst>
            <pc:docMk/>
            <pc:sldMk cId="211495598" sldId="333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3:42.401" v="1848" actId="20577"/>
          <ac:spMkLst>
            <pc:docMk/>
            <pc:sldMk cId="211495598" sldId="333"/>
            <ac:spMk id="7" creationId="{F188F5F8-CCB5-452E-AE4F-73F52F5E7900}"/>
          </ac:spMkLst>
        </pc:spChg>
      </pc:sldChg>
      <pc:sldChg chg="modSp mod">
        <pc:chgData name="Christopher Berry" userId="468ae48a-5539-4b21-98ea-6081f4d86140" providerId="ADAL" clId="{9D417A67-AF67-491B-93C1-28FD5719B8BB}" dt="2023-01-12T12:27:25.584" v="1599" actId="1076"/>
        <pc:sldMkLst>
          <pc:docMk/>
          <pc:sldMk cId="2669722243" sldId="335"/>
        </pc:sldMkLst>
        <pc:spChg chg="mod">
          <ac:chgData name="Christopher Berry" userId="468ae48a-5539-4b21-98ea-6081f4d86140" providerId="ADAL" clId="{9D417A67-AF67-491B-93C1-28FD5719B8BB}" dt="2023-01-12T12:27:25.584" v="1599" actId="1076"/>
          <ac:spMkLst>
            <pc:docMk/>
            <pc:sldMk cId="2669722243" sldId="335"/>
            <ac:spMk id="3" creationId="{00000000-0000-0000-0000-000000000000}"/>
          </ac:spMkLst>
        </pc:spChg>
      </pc:sldChg>
      <pc:sldChg chg="addSp delSp modSp mod setBg delAnim modAnim modNotesTx">
        <pc:chgData name="Christopher Berry" userId="468ae48a-5539-4b21-98ea-6081f4d86140" providerId="ADAL" clId="{9D417A67-AF67-491B-93C1-28FD5719B8BB}" dt="2023-01-16T10:27:47.069" v="1943" actId="20577"/>
        <pc:sldMkLst>
          <pc:docMk/>
          <pc:sldMk cId="1757577514" sldId="336"/>
        </pc:sldMkLst>
        <pc:spChg chg="del">
          <ac:chgData name="Christopher Berry" userId="468ae48a-5539-4b21-98ea-6081f4d86140" providerId="ADAL" clId="{9D417A67-AF67-491B-93C1-28FD5719B8BB}" dt="2023-01-12T11:58:24.504" v="581" actId="478"/>
          <ac:spMkLst>
            <pc:docMk/>
            <pc:sldMk cId="1757577514" sldId="336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39:27.259" v="1782" actId="207"/>
          <ac:spMkLst>
            <pc:docMk/>
            <pc:sldMk cId="1757577514" sldId="336"/>
            <ac:spMk id="3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1:57:29.975" v="569" actId="20577"/>
          <ac:spMkLst>
            <pc:docMk/>
            <pc:sldMk cId="1757577514" sldId="336"/>
            <ac:spMk id="5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57:49.978" v="1886" actId="6549"/>
          <ac:spMkLst>
            <pc:docMk/>
            <pc:sldMk cId="1757577514" sldId="336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0:03.879" v="602" actId="478"/>
          <ac:spMkLst>
            <pc:docMk/>
            <pc:sldMk cId="1757577514" sldId="336"/>
            <ac:spMk id="7" creationId="{00000000-0000-0000-0000-000000000000}"/>
          </ac:spMkLst>
        </pc:spChg>
        <pc:spChg chg="add del mod">
          <ac:chgData name="Christopher Berry" userId="468ae48a-5539-4b21-98ea-6081f4d86140" providerId="ADAL" clId="{9D417A67-AF67-491B-93C1-28FD5719B8BB}" dt="2023-01-12T11:59:16.914" v="591"/>
          <ac:spMkLst>
            <pc:docMk/>
            <pc:sldMk cId="1757577514" sldId="336"/>
            <ac:spMk id="12" creationId="{B8AC53C0-9286-4B9D-87DB-60D11A00435A}"/>
          </ac:spMkLst>
        </pc:spChg>
        <pc:spChg chg="add mod">
          <ac:chgData name="Christopher Berry" userId="468ae48a-5539-4b21-98ea-6081f4d86140" providerId="ADAL" clId="{9D417A67-AF67-491B-93C1-28FD5719B8BB}" dt="2023-01-12T12:29:21.937" v="1723" actId="404"/>
          <ac:spMkLst>
            <pc:docMk/>
            <pc:sldMk cId="1757577514" sldId="336"/>
            <ac:spMk id="16" creationId="{E1FFD7F6-1DF3-4363-99DC-9032871163FA}"/>
          </ac:spMkLst>
        </pc:spChg>
        <pc:spChg chg="add mod">
          <ac:chgData name="Christopher Berry" userId="468ae48a-5539-4b21-98ea-6081f4d86140" providerId="ADAL" clId="{9D417A67-AF67-491B-93C1-28FD5719B8BB}" dt="2023-01-12T12:15:43.377" v="1052" actId="207"/>
          <ac:spMkLst>
            <pc:docMk/>
            <pc:sldMk cId="1757577514" sldId="336"/>
            <ac:spMk id="26" creationId="{F918C2F2-8D19-495A-93DF-85D9204E8DC3}"/>
          </ac:spMkLst>
        </pc:spChg>
        <pc:spChg chg="add mod">
          <ac:chgData name="Christopher Berry" userId="468ae48a-5539-4b21-98ea-6081f4d86140" providerId="ADAL" clId="{9D417A67-AF67-491B-93C1-28FD5719B8BB}" dt="2023-01-12T12:15:49.466" v="1053" actId="207"/>
          <ac:spMkLst>
            <pc:docMk/>
            <pc:sldMk cId="1757577514" sldId="336"/>
            <ac:spMk id="27" creationId="{45B423B1-8BBE-41B0-9904-7CC4CE820D72}"/>
          </ac:spMkLst>
        </pc:spChg>
        <pc:spChg chg="add mod">
          <ac:chgData name="Christopher Berry" userId="468ae48a-5539-4b21-98ea-6081f4d86140" providerId="ADAL" clId="{9D417A67-AF67-491B-93C1-28FD5719B8BB}" dt="2023-01-12T12:39:39.679" v="1791" actId="20577"/>
          <ac:spMkLst>
            <pc:docMk/>
            <pc:sldMk cId="1757577514" sldId="336"/>
            <ac:spMk id="28" creationId="{AD08209D-D8B8-43BF-9985-22A074201050}"/>
          </ac:spMkLst>
        </pc:spChg>
        <pc:picChg chg="add del mod">
          <ac:chgData name="Christopher Berry" userId="468ae48a-5539-4b21-98ea-6081f4d86140" providerId="ADAL" clId="{9D417A67-AF67-491B-93C1-28FD5719B8BB}" dt="2023-01-12T11:58:04.392" v="575" actId="478"/>
          <ac:picMkLst>
            <pc:docMk/>
            <pc:sldMk cId="1757577514" sldId="336"/>
            <ac:picMk id="9" creationId="{82312EAB-071E-472A-8326-694AC084CE0E}"/>
          </ac:picMkLst>
        </pc:picChg>
        <pc:picChg chg="add mod">
          <ac:chgData name="Christopher Berry" userId="468ae48a-5539-4b21-98ea-6081f4d86140" providerId="ADAL" clId="{9D417A67-AF67-491B-93C1-28FD5719B8BB}" dt="2023-01-12T12:14:57.712" v="1008" actId="1038"/>
          <ac:picMkLst>
            <pc:docMk/>
            <pc:sldMk cId="1757577514" sldId="336"/>
            <ac:picMk id="11" creationId="{BA00B070-D7E7-4970-88BB-DE8E191F85C2}"/>
          </ac:picMkLst>
        </pc:picChg>
        <pc:picChg chg="add del">
          <ac:chgData name="Christopher Berry" userId="468ae48a-5539-4b21-98ea-6081f4d86140" providerId="ADAL" clId="{9D417A67-AF67-491B-93C1-28FD5719B8BB}" dt="2023-01-12T11:58:44.637" v="584" actId="22"/>
          <ac:picMkLst>
            <pc:docMk/>
            <pc:sldMk cId="1757577514" sldId="336"/>
            <ac:picMk id="14" creationId="{693E4787-9BC3-4A0D-83A6-F0FB04C72741}"/>
          </ac:picMkLst>
        </pc:pic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8" creationId="{6E836A8A-D75B-43D5-8BEA-1115D708E6AF}"/>
          </ac:cxnSpMkLst>
        </pc:cxnChg>
        <pc:cxnChg chg="add mod">
          <ac:chgData name="Christopher Berry" userId="468ae48a-5539-4b21-98ea-6081f4d86140" providerId="ADAL" clId="{9D417A67-AF67-491B-93C1-28FD5719B8BB}" dt="2023-01-12T12:14:57.712" v="1008" actId="1038"/>
          <ac:cxnSpMkLst>
            <pc:docMk/>
            <pc:sldMk cId="1757577514" sldId="336"/>
            <ac:cxnSpMk id="19" creationId="{F8FE6C0C-6C7D-43FC-9C44-C56AF5C1BC20}"/>
          </ac:cxnSpMkLst>
        </pc:cxnChg>
      </pc:sldChg>
      <pc:sldChg chg="addSp delSp modSp add mod ord delAnim modAnim">
        <pc:chgData name="Christopher Berry" userId="468ae48a-5539-4b21-98ea-6081f4d86140" providerId="ADAL" clId="{9D417A67-AF67-491B-93C1-28FD5719B8BB}" dt="2023-01-12T12:48:55.376" v="1861" actId="1076"/>
        <pc:sldMkLst>
          <pc:docMk/>
          <pc:sldMk cId="1392481948" sldId="338"/>
        </pc:sldMkLst>
        <pc:spChg chg="mod">
          <ac:chgData name="Christopher Berry" userId="468ae48a-5539-4b21-98ea-6081f4d86140" providerId="ADAL" clId="{9D417A67-AF67-491B-93C1-28FD5719B8BB}" dt="2023-01-12T12:45:06.590" v="1859" actId="1076"/>
          <ac:spMkLst>
            <pc:docMk/>
            <pc:sldMk cId="1392481948" sldId="338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48:55.376" v="1861" actId="1076"/>
          <ac:spMkLst>
            <pc:docMk/>
            <pc:sldMk cId="1392481948" sldId="338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01:05.243" v="626" actId="478"/>
          <ac:spMkLst>
            <pc:docMk/>
            <pc:sldMk cId="1392481948" sldId="338"/>
            <ac:spMk id="6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1:38:14.337" v="52" actId="478"/>
          <ac:spMkLst>
            <pc:docMk/>
            <pc:sldMk cId="1392481948" sldId="338"/>
            <ac:spMk id="7" creationId="{00000000-0000-0000-0000-000000000000}"/>
          </ac:spMkLst>
        </pc:spChg>
        <pc:spChg chg="add mod">
          <ac:chgData name="Christopher Berry" userId="468ae48a-5539-4b21-98ea-6081f4d86140" providerId="ADAL" clId="{9D417A67-AF67-491B-93C1-28FD5719B8BB}" dt="2023-01-12T12:45:03.828" v="1858" actId="1076"/>
          <ac:spMkLst>
            <pc:docMk/>
            <pc:sldMk cId="1392481948" sldId="338"/>
            <ac:spMk id="18" creationId="{F3C4EA2F-D880-4AC3-B96F-A5C8FD58721B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19" creationId="{997D14F2-DB96-41E8-96B1-7A3FA1F54BA8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0" creationId="{10C0B9A2-0A50-46D4-9DAD-C1A0AA4B501E}"/>
          </ac:spMkLst>
        </pc:spChg>
        <pc:spChg chg="add mod">
          <ac:chgData name="Christopher Berry" userId="468ae48a-5539-4b21-98ea-6081f4d86140" providerId="ADAL" clId="{9D417A67-AF67-491B-93C1-28FD5719B8BB}" dt="2023-01-12T12:45:13.918" v="1860" actId="1076"/>
          <ac:spMkLst>
            <pc:docMk/>
            <pc:sldMk cId="1392481948" sldId="338"/>
            <ac:spMk id="21" creationId="{A675E640-1BF6-49BA-AB66-BE8ED25C8CE7}"/>
          </ac:spMkLst>
        </pc:spChg>
        <pc:picChg chg="add del mod">
          <ac:chgData name="Christopher Berry" userId="468ae48a-5539-4b21-98ea-6081f4d86140" providerId="ADAL" clId="{9D417A67-AF67-491B-93C1-28FD5719B8BB}" dt="2023-01-12T11:42:43.504" v="276" actId="478"/>
          <ac:picMkLst>
            <pc:docMk/>
            <pc:sldMk cId="1392481948" sldId="338"/>
            <ac:picMk id="8" creationId="{79E577D5-25E9-4704-A4B6-E560ED6A9830}"/>
          </ac:picMkLst>
        </pc:picChg>
        <pc:picChg chg="add del mod">
          <ac:chgData name="Christopher Berry" userId="468ae48a-5539-4b21-98ea-6081f4d86140" providerId="ADAL" clId="{9D417A67-AF67-491B-93C1-28FD5719B8BB}" dt="2023-01-12T11:42:53.314" v="280"/>
          <ac:picMkLst>
            <pc:docMk/>
            <pc:sldMk cId="1392481948" sldId="338"/>
            <ac:picMk id="9" creationId="{491E3911-E551-47A5-93F1-B0DBDC0CB718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2" creationId="{DA33F164-F976-4E48-89F6-ADFD944008BD}"/>
          </ac:picMkLst>
        </pc:picChg>
        <pc:picChg chg="add del mod">
          <ac:chgData name="Christopher Berry" userId="468ae48a-5539-4b21-98ea-6081f4d86140" providerId="ADAL" clId="{9D417A67-AF67-491B-93C1-28FD5719B8BB}" dt="2023-01-12T11:43:29.345" v="288"/>
          <ac:picMkLst>
            <pc:docMk/>
            <pc:sldMk cId="1392481948" sldId="338"/>
            <ac:picMk id="13" creationId="{2A05E284-8A21-4D1F-A1D1-7BA98F7EF753}"/>
          </ac:picMkLst>
        </pc:picChg>
        <pc:picChg chg="add del mod">
          <ac:chgData name="Christopher Berry" userId="468ae48a-5539-4b21-98ea-6081f4d86140" providerId="ADAL" clId="{9D417A67-AF67-491B-93C1-28FD5719B8BB}" dt="2023-01-12T11:43:47.460" v="292"/>
          <ac:picMkLst>
            <pc:docMk/>
            <pc:sldMk cId="1392481948" sldId="338"/>
            <ac:picMk id="14" creationId="{5D91D50E-AE56-4A40-A21B-288A78EE4AF6}"/>
          </ac:picMkLst>
        </pc:picChg>
        <pc:picChg chg="add mod">
          <ac:chgData name="Christopher Berry" userId="468ae48a-5539-4b21-98ea-6081f4d86140" providerId="ADAL" clId="{9D417A67-AF67-491B-93C1-28FD5719B8BB}" dt="2023-01-12T12:45:13.918" v="1860" actId="1076"/>
          <ac:picMkLst>
            <pc:docMk/>
            <pc:sldMk cId="1392481948" sldId="338"/>
            <ac:picMk id="17" creationId="{1102C972-495A-4B9E-BD11-4ED43A395369}"/>
          </ac:picMkLst>
        </pc:picChg>
        <pc:cxnChg chg="add del mod">
          <ac:chgData name="Christopher Berry" userId="468ae48a-5539-4b21-98ea-6081f4d86140" providerId="ADAL" clId="{9D417A67-AF67-491B-93C1-28FD5719B8BB}" dt="2023-01-12T11:42:53.314" v="280"/>
          <ac:cxnSpMkLst>
            <pc:docMk/>
            <pc:sldMk cId="1392481948" sldId="338"/>
            <ac:cxnSpMk id="10" creationId="{7A3AE805-ED87-40B1-987D-20F559586A0F}"/>
          </ac:cxnSpMkLst>
        </pc:cxnChg>
        <pc:cxnChg chg="add del mod">
          <ac:chgData name="Christopher Berry" userId="468ae48a-5539-4b21-98ea-6081f4d86140" providerId="ADAL" clId="{9D417A67-AF67-491B-93C1-28FD5719B8BB}" dt="2023-01-12T11:43:47.460" v="292"/>
          <ac:cxnSpMkLst>
            <pc:docMk/>
            <pc:sldMk cId="1392481948" sldId="338"/>
            <ac:cxnSpMk id="15" creationId="{9377C87E-83A0-4573-8007-46EAE534C91A}"/>
          </ac:cxnSpMkLst>
        </pc:cxnChg>
      </pc:sldChg>
      <pc:sldChg chg="addSp delSp modSp add mod delAnim modAnim">
        <pc:chgData name="Christopher Berry" userId="468ae48a-5539-4b21-98ea-6081f4d86140" providerId="ADAL" clId="{9D417A67-AF67-491B-93C1-28FD5719B8BB}" dt="2023-01-12T14:22:35.955" v="1898" actId="1076"/>
        <pc:sldMkLst>
          <pc:docMk/>
          <pc:sldMk cId="2134268037" sldId="339"/>
        </pc:sldMkLst>
        <pc:spChg chg="mod">
          <ac:chgData name="Christopher Berry" userId="468ae48a-5539-4b21-98ea-6081f4d86140" providerId="ADAL" clId="{9D417A67-AF67-491B-93C1-28FD5719B8BB}" dt="2023-01-12T14:22:29.123" v="1897" actId="1076"/>
          <ac:spMkLst>
            <pc:docMk/>
            <pc:sldMk cId="2134268037" sldId="339"/>
            <ac:spMk id="3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4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8" creationId="{00000000-0000-0000-0000-000000000000}"/>
          </ac:spMkLst>
        </pc:spChg>
        <pc:spChg chg="del">
          <ac:chgData name="Christopher Berry" userId="468ae48a-5539-4b21-98ea-6081f4d86140" providerId="ADAL" clId="{9D417A67-AF67-491B-93C1-28FD5719B8BB}" dt="2023-01-12T12:27:12.979" v="1596" actId="478"/>
          <ac:spMkLst>
            <pc:docMk/>
            <pc:sldMk cId="2134268037" sldId="339"/>
            <ac:spMk id="9" creationId="{00000000-0000-0000-0000-000000000000}"/>
          </ac:spMkLst>
        </pc:sp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6" creationId="{00000000-0000-0000-0000-000000000000}"/>
          </ac:picMkLst>
        </pc:picChg>
        <pc:picChg chg="del">
          <ac:chgData name="Christopher Berry" userId="468ae48a-5539-4b21-98ea-6081f4d86140" providerId="ADAL" clId="{9D417A67-AF67-491B-93C1-28FD5719B8BB}" dt="2023-01-12T12:27:12.979" v="1596" actId="478"/>
          <ac:picMkLst>
            <pc:docMk/>
            <pc:sldMk cId="2134268037" sldId="339"/>
            <ac:picMk id="7" creationId="{00000000-0000-0000-0000-000000000000}"/>
          </ac:picMkLst>
        </pc:picChg>
        <pc:picChg chg="add mod">
          <ac:chgData name="Christopher Berry" userId="468ae48a-5539-4b21-98ea-6081f4d86140" providerId="ADAL" clId="{9D417A67-AF67-491B-93C1-28FD5719B8BB}" dt="2023-01-12T14:22:35.955" v="1898" actId="1076"/>
          <ac:picMkLst>
            <pc:docMk/>
            <pc:sldMk cId="2134268037" sldId="339"/>
            <ac:picMk id="10" creationId="{FA4DEE68-A65D-460A-BD06-A22F0BF6BA6C}"/>
          </ac:picMkLst>
        </pc:picChg>
      </pc:sldChg>
      <pc:sldChg chg="modSp add mod modAnim">
        <pc:chgData name="Christopher Berry" userId="468ae48a-5539-4b21-98ea-6081f4d86140" providerId="ADAL" clId="{9D417A67-AF67-491B-93C1-28FD5719B8BB}" dt="2023-01-12T12:21:05.010" v="1552" actId="207"/>
        <pc:sldMkLst>
          <pc:docMk/>
          <pc:sldMk cId="2257771688" sldId="340"/>
        </pc:sldMkLst>
        <pc:spChg chg="mod">
          <ac:chgData name="Christopher Berry" userId="468ae48a-5539-4b21-98ea-6081f4d86140" providerId="ADAL" clId="{9D417A67-AF67-491B-93C1-28FD5719B8BB}" dt="2023-01-12T12:20:19.326" v="1528" actId="1076"/>
          <ac:spMkLst>
            <pc:docMk/>
            <pc:sldMk cId="2257771688" sldId="340"/>
            <ac:spMk id="2" creationId="{00000000-0000-0000-0000-000000000000}"/>
          </ac:spMkLst>
        </pc:spChg>
        <pc:spChg chg="mod">
          <ac:chgData name="Christopher Berry" userId="468ae48a-5539-4b21-98ea-6081f4d86140" providerId="ADAL" clId="{9D417A67-AF67-491B-93C1-28FD5719B8BB}" dt="2023-01-12T12:21:05.010" v="1552" actId="207"/>
          <ac:spMkLst>
            <pc:docMk/>
            <pc:sldMk cId="2257771688" sldId="340"/>
            <ac:spMk id="3" creationId="{00000000-0000-0000-0000-000000000000}"/>
          </ac:spMkLst>
        </pc:spChg>
      </pc:sldChg>
      <pc:sldMasterChg chg="setBg modSldLayout">
        <pc:chgData name="Christopher Berry" userId="468ae48a-5539-4b21-98ea-6081f4d86140" providerId="ADAL" clId="{9D417A67-AF67-491B-93C1-28FD5719B8BB}" dt="2023-01-12T12:10:33.987" v="717"/>
        <pc:sldMasterMkLst>
          <pc:docMk/>
          <pc:sldMasterMk cId="0" sldId="2147483648"/>
        </pc:sldMasterMkLst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Christopher Berry" userId="468ae48a-5539-4b21-98ea-6081f4d86140" providerId="ADAL" clId="{9D417A67-AF67-491B-93C1-28FD5719B8BB}" dt="2023-01-12T12:10:33.987" v="71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hristopher Berry" userId="468ae48a-5539-4b21-98ea-6081f4d86140" providerId="ADAL" clId="{8F96228A-D7A6-4E12-8600-7B8ABF777501}"/>
    <pc:docChg chg="custSel modSld">
      <pc:chgData name="Christopher Berry" userId="468ae48a-5539-4b21-98ea-6081f4d86140" providerId="ADAL" clId="{8F96228A-D7A6-4E12-8600-7B8ABF777501}" dt="2023-12-01T16:11:58.793" v="15" actId="368"/>
      <pc:docMkLst>
        <pc:docMk/>
      </pc:docMkLst>
      <pc:sldChg chg="modNotes">
        <pc:chgData name="Christopher Berry" userId="468ae48a-5539-4b21-98ea-6081f4d86140" providerId="ADAL" clId="{8F96228A-D7A6-4E12-8600-7B8ABF777501}" dt="2023-12-01T16:11:58.713" v="1" actId="368"/>
        <pc:sldMkLst>
          <pc:docMk/>
          <pc:sldMk cId="3120025167" sldId="258"/>
        </pc:sldMkLst>
      </pc:sldChg>
      <pc:sldChg chg="modNotes">
        <pc:chgData name="Christopher Berry" userId="468ae48a-5539-4b21-98ea-6081f4d86140" providerId="ADAL" clId="{8F96228A-D7A6-4E12-8600-7B8ABF777501}" dt="2023-12-01T16:11:58.732" v="7" actId="368"/>
        <pc:sldMkLst>
          <pc:docMk/>
          <pc:sldMk cId="1848426375" sldId="305"/>
        </pc:sldMkLst>
      </pc:sldChg>
      <pc:sldChg chg="modNotes">
        <pc:chgData name="Christopher Berry" userId="468ae48a-5539-4b21-98ea-6081f4d86140" providerId="ADAL" clId="{8F96228A-D7A6-4E12-8600-7B8ABF777501}" dt="2023-12-01T16:11:58.742" v="11" actId="368"/>
        <pc:sldMkLst>
          <pc:docMk/>
          <pc:sldMk cId="2538805367" sldId="307"/>
        </pc:sldMkLst>
      </pc:sldChg>
      <pc:sldChg chg="modNotes">
        <pc:chgData name="Christopher Berry" userId="468ae48a-5539-4b21-98ea-6081f4d86140" providerId="ADAL" clId="{8F96228A-D7A6-4E12-8600-7B8ABF777501}" dt="2023-12-01T16:11:58.724" v="5" actId="368"/>
        <pc:sldMkLst>
          <pc:docMk/>
          <pc:sldMk cId="1209584908" sldId="334"/>
        </pc:sldMkLst>
      </pc:sldChg>
      <pc:sldChg chg="modNotes">
        <pc:chgData name="Christopher Berry" userId="468ae48a-5539-4b21-98ea-6081f4d86140" providerId="ADAL" clId="{8F96228A-D7A6-4E12-8600-7B8ABF777501}" dt="2023-12-01T16:11:58.793" v="15" actId="368"/>
        <pc:sldMkLst>
          <pc:docMk/>
          <pc:sldMk cId="1757577514" sldId="336"/>
        </pc:sldMkLst>
      </pc:sldChg>
      <pc:sldChg chg="modNotes">
        <pc:chgData name="Christopher Berry" userId="468ae48a-5539-4b21-98ea-6081f4d86140" providerId="ADAL" clId="{8F96228A-D7A6-4E12-8600-7B8ABF777501}" dt="2023-12-01T16:11:58.737" v="9" actId="368"/>
        <pc:sldMkLst>
          <pc:docMk/>
          <pc:sldMk cId="1462488442" sldId="337"/>
        </pc:sldMkLst>
      </pc:sldChg>
      <pc:sldChg chg="modNotes">
        <pc:chgData name="Christopher Berry" userId="468ae48a-5539-4b21-98ea-6081f4d86140" providerId="ADAL" clId="{8F96228A-D7A6-4E12-8600-7B8ABF777501}" dt="2023-12-01T16:11:58.788" v="13" actId="368"/>
        <pc:sldMkLst>
          <pc:docMk/>
          <pc:sldMk cId="1392481948" sldId="338"/>
        </pc:sldMkLst>
      </pc:sldChg>
      <pc:sldChg chg="modNotes">
        <pc:chgData name="Christopher Berry" userId="468ae48a-5539-4b21-98ea-6081f4d86140" providerId="ADAL" clId="{8F96228A-D7A6-4E12-8600-7B8ABF777501}" dt="2023-12-01T16:11:58.720" v="3" actId="368"/>
        <pc:sldMkLst>
          <pc:docMk/>
          <pc:sldMk cId="2257771688" sldId="340"/>
        </pc:sldMkLst>
      </pc:sldChg>
    </pc:docChg>
  </pc:docChgLst>
  <pc:docChgLst>
    <pc:chgData name="Christopher Berry" userId="468ae48a-5539-4b21-98ea-6081f4d86140" providerId="ADAL" clId="{8A55F811-D91A-48B9-89AF-6E8591D9A384}"/>
    <pc:docChg chg="modSld">
      <pc:chgData name="Christopher Berry" userId="468ae48a-5539-4b21-98ea-6081f4d86140" providerId="ADAL" clId="{8A55F811-D91A-48B9-89AF-6E8591D9A384}" dt="2024-01-15T16:09:21.147" v="0"/>
      <pc:docMkLst>
        <pc:docMk/>
      </pc:docMkLst>
      <pc:sldChg chg="addSp modSp">
        <pc:chgData name="Christopher Berry" userId="468ae48a-5539-4b21-98ea-6081f4d86140" providerId="ADAL" clId="{8A55F811-D91A-48B9-89AF-6E8591D9A384}" dt="2024-01-15T16:09:21.147" v="0"/>
        <pc:sldMkLst>
          <pc:docMk/>
          <pc:sldMk cId="1337738250" sldId="257"/>
        </pc:sldMkLst>
        <pc:spChg chg="add mod">
          <ac:chgData name="Christopher Berry" userId="468ae48a-5539-4b21-98ea-6081f4d86140" providerId="ADAL" clId="{8A55F811-D91A-48B9-89AF-6E8591D9A384}" dt="2024-01-15T16:09:21.147" v="0"/>
          <ac:spMkLst>
            <pc:docMk/>
            <pc:sldMk cId="1337738250" sldId="257"/>
            <ac:spMk id="5" creationId="{AE873B3A-7C8D-1F3B-EC3F-67DCA26025EB}"/>
          </ac:spMkLst>
        </pc:spChg>
        <pc:spChg chg="add mod">
          <ac:chgData name="Christopher Berry" userId="468ae48a-5539-4b21-98ea-6081f4d86140" providerId="ADAL" clId="{8A55F811-D91A-48B9-89AF-6E8591D9A384}" dt="2024-01-15T16:09:21.147" v="0"/>
          <ac:spMkLst>
            <pc:docMk/>
            <pc:sldMk cId="1337738250" sldId="257"/>
            <ac:spMk id="6" creationId="{5FB8EF5E-6026-B6A0-18C8-4602CD1FC980}"/>
          </ac:spMkLst>
        </pc:spChg>
        <pc:picChg chg="add mod">
          <ac:chgData name="Christopher Berry" userId="468ae48a-5539-4b21-98ea-6081f4d86140" providerId="ADAL" clId="{8A55F811-D91A-48B9-89AF-6E8591D9A384}" dt="2024-01-15T16:09:21.147" v="0"/>
          <ac:picMkLst>
            <pc:docMk/>
            <pc:sldMk cId="1337738250" sldId="257"/>
            <ac:picMk id="7" creationId="{0BCBE62F-FA60-D5E4-7925-DE427EEBE9DF}"/>
          </ac:picMkLst>
        </pc:picChg>
        <pc:picChg chg="add mod">
          <ac:chgData name="Christopher Berry" userId="468ae48a-5539-4b21-98ea-6081f4d86140" providerId="ADAL" clId="{8A55F811-D91A-48B9-89AF-6E8591D9A384}" dt="2024-01-15T16:09:21.147" v="0"/>
          <ac:picMkLst>
            <pc:docMk/>
            <pc:sldMk cId="1337738250" sldId="257"/>
            <ac:picMk id="8" creationId="{ED4A5178-B851-DC8A-B180-D955FBF37FE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87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19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resource/view.php?id=16078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73171.2012.73473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014920631456041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 Data Fluency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1. Simple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2024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873B3A-7C8D-1F3B-EC3F-67DCA26025EB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8EF5E-6026-B6A0-18C8-4602CD1FC980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BE62F-FA60-D5E4-7925-DE427EEBE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5178-B851-DC8A-B180-D955FBF37F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/>
              <a:t>Anxiety Example: The Intercept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5.59</a:t>
            </a:r>
            <a:r>
              <a:rPr lang="en-GB" sz="2200" dirty="0"/>
              <a:t>, this means that if the Screen Time score were equal to zero, the Anxiety score would be </a:t>
            </a:r>
            <a:r>
              <a:rPr lang="en-GB" sz="2200" b="1" dirty="0">
                <a:solidFill>
                  <a:schemeClr val="tx2"/>
                </a:solidFill>
              </a:rPr>
              <a:t>5.59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5.59</a:t>
            </a: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/>
              <a:t>The Slope 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can be positive or negative.</a:t>
            </a:r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Anxiety Example: Slope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/>
              <a:t>, this means that for each unit (1) increase in Screen Time, the predicted Anxiety Score increases by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6.91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7.04</a:t>
            </a: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5.59</a:t>
            </a:r>
          </a:p>
          <a:p>
            <a:r>
              <a:rPr lang="en-GB" sz="2400" dirty="0"/>
              <a:t>and the slope </a:t>
            </a:r>
            <a:r>
              <a:rPr lang="en-GB" sz="2400" dirty="0">
                <a:solidFill>
                  <a:schemeClr val="tx2"/>
                </a:solidFill>
              </a:rPr>
              <a:t>b = 0.13</a:t>
            </a:r>
            <a:r>
              <a:rPr lang="en-GB" sz="2400" dirty="0"/>
              <a:t>,</a:t>
            </a:r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Anxiety and Screen Time is </a:t>
            </a:r>
          </a:p>
          <a:p>
            <a:endParaRPr lang="en-GB" sz="2400" dirty="0"/>
          </a:p>
          <a:p>
            <a:r>
              <a:rPr lang="en-GB" sz="2800" b="1" dirty="0"/>
              <a:t>Predicted Anxiety =  5.59   +   0.13(Screen Time)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Residual 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The goal of regression is to find the values of the intercept a and slope b that minimise the residuals (errors).</a:t>
            </a:r>
          </a:p>
          <a:p>
            <a:pPr marL="457200" indent="-457200"/>
            <a:r>
              <a:rPr lang="en-GB" dirty="0"/>
              <a:t>Specifically, we want to minimise the </a:t>
            </a:r>
            <a:r>
              <a:rPr lang="en-GB" b="1" dirty="0">
                <a:solidFill>
                  <a:schemeClr val="tx2"/>
                </a:solidFill>
              </a:rPr>
              <a:t>sum of the </a:t>
            </a:r>
            <a:r>
              <a:rPr lang="en-GB" b="1" u="sng" dirty="0">
                <a:solidFill>
                  <a:schemeClr val="tx2"/>
                </a:solidFill>
              </a:rPr>
              <a:t>squared</a:t>
            </a:r>
            <a:r>
              <a:rPr lang="en-GB" b="1" dirty="0">
                <a:solidFill>
                  <a:schemeClr val="tx2"/>
                </a:solidFill>
              </a:rPr>
              <a:t> residuals</a:t>
            </a:r>
            <a:endParaRPr lang="en-GB" dirty="0"/>
          </a:p>
          <a:p>
            <a:r>
              <a:rPr lang="en-GB" dirty="0"/>
              <a:t>This method of finding the “best fitting line” is called the </a:t>
            </a:r>
            <a:r>
              <a:rPr lang="en-GB" b="1" dirty="0">
                <a:solidFill>
                  <a:schemeClr val="tx2"/>
                </a:solidFill>
              </a:rPr>
              <a:t>method of least squares.</a:t>
            </a:r>
          </a:p>
          <a:p>
            <a:r>
              <a:rPr lang="en-GB" dirty="0"/>
              <a:t>Automatically obtained by statistical software, e.g., R Studio, with </a:t>
            </a:r>
            <a:r>
              <a:rPr lang="en-GB" sz="2000" dirty="0" err="1">
                <a:latin typeface="Lucida Console" panose="020B0609040504020204" pitchFamily="49" charset="0"/>
              </a:rPr>
              <a:t>lm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dirty="0"/>
          </a:p>
          <a:p>
            <a:pPr marL="0" indent="0">
              <a:buNone/>
            </a:pPr>
            <a:endParaRPr lang="en-GB" b="1" baseline="30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Interim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/>
              <a:t>This is a </a:t>
            </a:r>
            <a:r>
              <a:rPr lang="en-GB" b="1" dirty="0">
                <a:solidFill>
                  <a:schemeClr val="tx2"/>
                </a:solidFill>
              </a:rPr>
              <a:t>linear model </a:t>
            </a:r>
            <a:r>
              <a:rPr lang="en-GB" dirty="0"/>
              <a:t>of our data</a:t>
            </a:r>
          </a:p>
          <a:p>
            <a:endParaRPr lang="en-GB" dirty="0"/>
          </a:p>
          <a:p>
            <a:r>
              <a:rPr lang="en-GB" dirty="0"/>
              <a:t>The values of </a:t>
            </a:r>
            <a:r>
              <a:rPr lang="en-GB" b="1" dirty="0"/>
              <a:t>a</a:t>
            </a:r>
            <a:r>
              <a:rPr lang="en-GB" dirty="0"/>
              <a:t> (the intercept) and </a:t>
            </a:r>
            <a:r>
              <a:rPr lang="en-GB" b="1" dirty="0"/>
              <a:t>b</a:t>
            </a:r>
            <a:r>
              <a:rPr lang="en-GB" dirty="0"/>
              <a:t> (the slope) are the values that minimize the sum of the squared residuals </a:t>
            </a:r>
          </a:p>
          <a:p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automatically calculated by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Using the regression equation for </a:t>
            </a:r>
            <a:r>
              <a:rPr lang="en-GB" u="sng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Screen Time score = </a:t>
            </a:r>
            <a:r>
              <a:rPr lang="en-GB" sz="2300" b="1" dirty="0">
                <a:solidFill>
                  <a:schemeClr val="tx2"/>
                </a:solidFill>
              </a:rPr>
              <a:t>7 hours</a:t>
            </a:r>
            <a:r>
              <a:rPr lang="en-GB" sz="2300" dirty="0"/>
              <a:t>, what is their predicted Anxiety score?</a:t>
            </a:r>
          </a:p>
          <a:p>
            <a:endParaRPr lang="en-GB" sz="2300" b="1" dirty="0"/>
          </a:p>
          <a:p>
            <a:r>
              <a:rPr lang="en-GB" sz="2300" b="1" dirty="0"/>
              <a:t>Anxiety = 5.59 + 0.13(Screen Time) </a:t>
            </a:r>
          </a:p>
          <a:p>
            <a:endParaRPr lang="en-GB" sz="2300" b="1" dirty="0"/>
          </a:p>
          <a:p>
            <a:r>
              <a:rPr lang="en-GB" sz="2300" b="1" dirty="0"/>
              <a:t>Anxiety = 5.59 + (0.13)(7)</a:t>
            </a:r>
          </a:p>
          <a:p>
            <a:r>
              <a:rPr lang="en-GB" sz="2300" b="1" dirty="0"/>
              <a:t>Anxiety = 6.5</a:t>
            </a:r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Anxiety Score is 6.5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/>
              <a:t>8 sessions, weekly until 4</a:t>
            </a:r>
          </a:p>
          <a:p>
            <a:pPr lvl="1"/>
            <a:r>
              <a:rPr lang="en-GB" sz="2400" dirty="0"/>
              <a:t>No session on 12/02/24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/>
              <a:t>First session in each week</a:t>
            </a:r>
          </a:p>
          <a:p>
            <a:pPr lvl="2"/>
            <a:r>
              <a:rPr lang="en-GB" sz="2400" dirty="0"/>
              <a:t>Short lecture</a:t>
            </a:r>
          </a:p>
          <a:p>
            <a:pPr lvl="2"/>
            <a:r>
              <a:rPr lang="en-GB" sz="2400" dirty="0"/>
              <a:t>Worksheet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Analysis Assessment 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18/04/24. </a:t>
            </a:r>
            <a:r>
              <a:rPr lang="en-GB" sz="2400" dirty="0">
                <a:hlinkClick r:id="rId3"/>
              </a:rPr>
              <a:t>Submission deadlines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variance.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(fitted) values vs. residuals: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51816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Normality of residuals</a:t>
            </a:r>
          </a:p>
          <a:p>
            <a:pPr lvl="1"/>
            <a:r>
              <a:rPr lang="en-GB" sz="2200" dirty="0"/>
              <a:t>The </a:t>
            </a:r>
            <a:r>
              <a:rPr lang="en-GB" sz="2200" i="1" dirty="0"/>
              <a:t>residuals</a:t>
            </a:r>
            <a:r>
              <a:rPr lang="en-GB" sz="2200" dirty="0"/>
              <a:t> should be normally distributed.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e.g., 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DEE68-A65D-460A-BD06-A22F0BF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2" y="2209800"/>
            <a:ext cx="439667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/>
              <a:t>The proportion of the total variability in the outcome variable that can be accounted for by the model is given by 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Multiply R</a:t>
            </a:r>
            <a:r>
              <a:rPr lang="en-GB" baseline="30000" dirty="0"/>
              <a:t>2</a:t>
            </a:r>
            <a:r>
              <a:rPr lang="en-GB" dirty="0"/>
              <a:t> by 100 to report as a percentage. </a:t>
            </a:r>
          </a:p>
          <a:p>
            <a:r>
              <a:rPr lang="en-GB" dirty="0"/>
              <a:t>For example, if </a:t>
            </a:r>
            <a:r>
              <a:rPr lang="en-GB" b="1" dirty="0"/>
              <a:t>R</a:t>
            </a:r>
            <a:r>
              <a:rPr lang="en-GB" b="1" baseline="30000" dirty="0"/>
              <a:t>2</a:t>
            </a:r>
            <a:r>
              <a:rPr lang="en-GB" b="1" dirty="0"/>
              <a:t> = .3412</a:t>
            </a:r>
            <a:r>
              <a:rPr lang="en-GB" dirty="0"/>
              <a:t>, then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6419"/>
            <a:ext cx="6096000" cy="3992564"/>
          </a:xfrm>
        </p:spPr>
        <p:txBody>
          <a:bodyPr>
            <a:normAutofit/>
          </a:bodyPr>
          <a:lstStyle/>
          <a:p>
            <a:r>
              <a:rPr lang="en-GB" sz="2400" dirty="0"/>
              <a:t>If we only had the outcome variable (and no predictor), the best prediction or “model” of the outcome would be its </a:t>
            </a:r>
            <a:r>
              <a:rPr lang="en-GB" sz="2400" b="1" dirty="0">
                <a:solidFill>
                  <a:schemeClr val="tx2"/>
                </a:solidFill>
              </a:rPr>
              <a:t>mean value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/>
              <a:t>(e.g., the mean Anxiety Score).</a:t>
            </a:r>
          </a:p>
          <a:p>
            <a:r>
              <a:rPr lang="en-GB" sz="2400" dirty="0"/>
              <a:t>This is called the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chemeClr val="tx2"/>
                </a:solidFill>
              </a:rPr>
              <a:t>Intercept-only model</a:t>
            </a:r>
            <a:r>
              <a:rPr lang="en-GB" sz="2400" dirty="0"/>
              <a:t>.</a:t>
            </a:r>
          </a:p>
          <a:p>
            <a:r>
              <a:rPr lang="en-GB" sz="2400" dirty="0"/>
              <a:t>It is the scenario where the predictor does not predict the outcome at all and the regression line has a slope of zero.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Intercept-only model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27" y="1346700"/>
            <a:ext cx="6019800" cy="3344743"/>
          </a:xfrm>
        </p:spPr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b="1" dirty="0">
                <a:solidFill>
                  <a:schemeClr val="tx2"/>
                </a:solidFill>
              </a:rPr>
              <a:t>Bayes factor (BF) </a:t>
            </a:r>
            <a:r>
              <a:rPr lang="en-GB" sz="2200" dirty="0"/>
              <a:t>can tell us whether there’s more evidence for the regression model than the intercept-only model.</a:t>
            </a:r>
          </a:p>
          <a:p>
            <a:r>
              <a:rPr lang="en-GB" sz="2200" dirty="0"/>
              <a:t>More formally, the BF is the likelihood of the model given the data, relative to that of another model (</a:t>
            </a:r>
            <a:r>
              <a:rPr lang="en-GB" sz="2200" dirty="0" err="1"/>
              <a:t>Rouder</a:t>
            </a:r>
            <a:r>
              <a:rPr lang="en-GB" sz="2200" dirty="0"/>
              <a:t> &amp; Morey, 2012).</a:t>
            </a:r>
          </a:p>
          <a:p>
            <a:r>
              <a:rPr lang="en-GB" sz="2200" b="1" dirty="0"/>
              <a:t>BF</a:t>
            </a:r>
            <a:r>
              <a:rPr lang="en-GB" sz="2200" b="1" baseline="-25000" dirty="0"/>
              <a:t>10</a:t>
            </a:r>
            <a:r>
              <a:rPr lang="en-GB" sz="2200" dirty="0"/>
              <a:t> is the likelihood of the alternative model given the data, relative to that of the null model.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Bayes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5987019"/>
            <a:ext cx="7297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sz="1400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(6), 877-903.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https://doi.org/10.1080/00273171.2012.734737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3F164-F976-4E48-89F6-ADFD9440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594" y="2166920"/>
            <a:ext cx="2254777" cy="2060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2C972-495A-4B9E-BD11-4ED43A395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254" y="2166921"/>
            <a:ext cx="2251230" cy="2060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C4EA2F-D880-4AC3-B96F-A5C8FD58721B}"/>
              </a:ext>
            </a:extLst>
          </p:cNvPr>
          <p:cNvSpPr txBox="1"/>
          <p:nvPr/>
        </p:nvSpPr>
        <p:spPr>
          <a:xfrm>
            <a:off x="3649064" y="4815525"/>
            <a:ext cx="5088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For example, if the BF</a:t>
            </a:r>
            <a:r>
              <a:rPr lang="en-GB" sz="1800" baseline="-25000" dirty="0"/>
              <a:t>10</a:t>
            </a:r>
            <a:r>
              <a:rPr lang="en-GB" sz="1800" dirty="0"/>
              <a:t> for a simple regression model is </a:t>
            </a:r>
            <a:r>
              <a:rPr lang="en-GB" sz="1800" b="1" dirty="0">
                <a:solidFill>
                  <a:schemeClr val="tx2"/>
                </a:solidFill>
              </a:rPr>
              <a:t>3</a:t>
            </a:r>
            <a:r>
              <a:rPr lang="en-GB" sz="1800" dirty="0"/>
              <a:t>, then it is </a:t>
            </a:r>
            <a:r>
              <a:rPr lang="en-GB" sz="1800" dirty="0">
                <a:solidFill>
                  <a:schemeClr val="tx2"/>
                </a:solidFill>
              </a:rPr>
              <a:t>three</a:t>
            </a:r>
            <a:r>
              <a:rPr lang="en-GB" sz="1800" dirty="0"/>
              <a:t> times more likely than the intercept-only model.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14F2-DB96-41E8-96B1-7A3FA1F54BA8}"/>
              </a:ext>
            </a:extLst>
          </p:cNvPr>
          <p:cNvSpPr txBox="1"/>
          <p:nvPr/>
        </p:nvSpPr>
        <p:spPr>
          <a:xfrm>
            <a:off x="7240587" y="1734698"/>
            <a:ext cx="14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Alternative model</a:t>
            </a:r>
            <a:endParaRPr lang="en-GB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0B9A2-0A50-46D4-9DAD-C1A0AA4B501E}"/>
              </a:ext>
            </a:extLst>
          </p:cNvPr>
          <p:cNvSpPr txBox="1"/>
          <p:nvPr/>
        </p:nvSpPr>
        <p:spPr>
          <a:xfrm>
            <a:off x="10522328" y="1734698"/>
            <a:ext cx="13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Null model</a:t>
            </a:r>
          </a:p>
          <a:p>
            <a:r>
              <a:rPr lang="en-GB" sz="1400" u="sng" dirty="0"/>
              <a:t>(intercept-only)</a:t>
            </a:r>
            <a:endParaRPr lang="en-GB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5E640-1BF6-49BA-AB66-BE8ED25C8CE7}"/>
              </a:ext>
            </a:extLst>
          </p:cNvPr>
          <p:cNvSpPr txBox="1"/>
          <p:nvPr/>
        </p:nvSpPr>
        <p:spPr>
          <a:xfrm>
            <a:off x="9214038" y="2701390"/>
            <a:ext cx="435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924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18" grpId="0" animBg="1"/>
      <p:bldP spid="19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0697"/>
            <a:ext cx="2895600" cy="70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Guidance from </a:t>
            </a:r>
            <a:r>
              <a:rPr lang="en-GB" sz="2000" b="1" dirty="0" err="1">
                <a:solidFill>
                  <a:schemeClr val="tx2"/>
                </a:solidFill>
              </a:rPr>
              <a:t>Andraszewicz</a:t>
            </a:r>
            <a:r>
              <a:rPr lang="en-GB" sz="2000" b="1" dirty="0">
                <a:solidFill>
                  <a:schemeClr val="tx2"/>
                </a:solidFill>
              </a:rPr>
              <a:t> et al. (2014)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Bayes Factor Interpretation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5820417"/>
            <a:ext cx="381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Other inferential approaches exist, e.g., frequentist ones using </a:t>
            </a:r>
            <a:r>
              <a:rPr lang="en-GB" sz="1600" i="1" dirty="0"/>
              <a:t>p</a:t>
            </a:r>
            <a:r>
              <a:rPr lang="en-GB" sz="1600" dirty="0"/>
              <a:t>-values.</a:t>
            </a:r>
          </a:p>
          <a:p>
            <a:r>
              <a:rPr lang="en-GB" sz="1600" dirty="0"/>
              <a:t>[Not covered on this course.]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0B070-D7E7-4970-88BB-DE8E191F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32" y="1066800"/>
            <a:ext cx="7116168" cy="4601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FFD7F6-1DF3-4363-99DC-9032871163FA}"/>
              </a:ext>
            </a:extLst>
          </p:cNvPr>
          <p:cNvSpPr txBox="1"/>
          <p:nvPr/>
        </p:nvSpPr>
        <p:spPr>
          <a:xfrm>
            <a:off x="228600" y="5811265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Andraszewicz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S.,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Scheibehenne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Rieskamp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Grasman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R.,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Verhagen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J., &amp;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Wagenmakers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E. J. (2015). An introduction to Bayesian hypothesis testing for management research. 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Journal of Management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41(2), 521-543.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https://doi.org/10.1177/0149206314560412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Table from https://www.andywills.info/rminr/evidence.html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836A8A-D75B-43D5-8BEA-1115D708E6AF}"/>
              </a:ext>
            </a:extLst>
          </p:cNvPr>
          <p:cNvCxnSpPr>
            <a:cxnSpLocks/>
          </p:cNvCxnSpPr>
          <p:nvPr/>
        </p:nvCxnSpPr>
        <p:spPr>
          <a:xfrm flipV="1">
            <a:off x="4771032" y="1839891"/>
            <a:ext cx="0" cy="1676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E6C0C-6C7D-43FC-9C44-C56AF5C1BC20}"/>
              </a:ext>
            </a:extLst>
          </p:cNvPr>
          <p:cNvCxnSpPr>
            <a:cxnSpLocks/>
          </p:cNvCxnSpPr>
          <p:nvPr/>
        </p:nvCxnSpPr>
        <p:spPr>
          <a:xfrm>
            <a:off x="4771032" y="3592491"/>
            <a:ext cx="0" cy="1676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18C2F2-8D19-495A-93DF-85D9204E8DC3}"/>
              </a:ext>
            </a:extLst>
          </p:cNvPr>
          <p:cNvSpPr txBox="1"/>
          <p:nvPr/>
        </p:nvSpPr>
        <p:spPr>
          <a:xfrm>
            <a:off x="3505205" y="2342179"/>
            <a:ext cx="126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Evidence for the alternative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423B1-8BBE-41B0-9904-7CC4CE820D72}"/>
              </a:ext>
            </a:extLst>
          </p:cNvPr>
          <p:cNvSpPr txBox="1"/>
          <p:nvPr/>
        </p:nvSpPr>
        <p:spPr>
          <a:xfrm>
            <a:off x="3505204" y="3980117"/>
            <a:ext cx="12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Evidence for the 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8209D-D8B8-43BF-9985-22A074201050}"/>
              </a:ext>
            </a:extLst>
          </p:cNvPr>
          <p:cNvSpPr txBox="1"/>
          <p:nvPr/>
        </p:nvSpPr>
        <p:spPr>
          <a:xfrm>
            <a:off x="288224" y="3622042"/>
            <a:ext cx="2493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&gt; 3 and</a:t>
            </a:r>
          </a:p>
          <a:p>
            <a:r>
              <a:rPr lang="en-GB" dirty="0"/>
              <a:t>BF</a:t>
            </a:r>
            <a:r>
              <a:rPr lang="en-GB" baseline="-25000" dirty="0"/>
              <a:t>10</a:t>
            </a:r>
            <a:r>
              <a:rPr lang="en-GB" dirty="0"/>
              <a:t> &lt; 0.33</a:t>
            </a:r>
          </a:p>
          <a:p>
            <a:r>
              <a:rPr lang="en-GB" dirty="0"/>
              <a:t>are common cut offs for </a:t>
            </a:r>
          </a:p>
          <a:p>
            <a:r>
              <a:rPr lang="en-GB" dirty="0"/>
              <a:t>“statistical significance”</a:t>
            </a:r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6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771" y="1676400"/>
            <a:ext cx="96774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Activity</a:t>
            </a:r>
          </a:p>
          <a:p>
            <a:r>
              <a:rPr lang="en-GB" sz="3200" b="1" dirty="0"/>
              <a:t>Remainder of Session</a:t>
            </a:r>
          </a:p>
          <a:p>
            <a:r>
              <a:rPr lang="en-GB" sz="3200" b="1" dirty="0"/>
              <a:t>Worksheet 1 and Exercises using R Studio</a:t>
            </a:r>
          </a:p>
          <a:p>
            <a:r>
              <a:rPr lang="en-GB" sz="3200" b="1" dirty="0"/>
              <a:t>(link on DLE)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6388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F5F8-CCB5-452E-AE4F-73F52F5E7900}"/>
              </a:ext>
            </a:extLst>
          </p:cNvPr>
          <p:cNvSpPr txBox="1"/>
          <p:nvPr/>
        </p:nvSpPr>
        <p:spPr>
          <a:xfrm>
            <a:off x="1027771" y="3820536"/>
            <a:ext cx="230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685800"/>
            <a:ext cx="10972800" cy="891380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70818"/>
            <a:ext cx="9296400" cy="3916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GB" sz="2400" dirty="0"/>
              <a:t>1. </a:t>
            </a:r>
            <a:r>
              <a:rPr lang="en-GB" sz="2400" b="1" dirty="0">
                <a:solidFill>
                  <a:schemeClr val="tx2"/>
                </a:solidFill>
              </a:rPr>
              <a:t>Simple regression</a:t>
            </a:r>
          </a:p>
          <a:p>
            <a:pPr marL="457200" lvl="1" indent="0">
              <a:buNone/>
            </a:pPr>
            <a:r>
              <a:rPr lang="en-GB" sz="2400" dirty="0"/>
              <a:t>2. </a:t>
            </a:r>
            <a:r>
              <a:rPr lang="en-GB" sz="2400" b="1" dirty="0">
                <a:solidFill>
                  <a:schemeClr val="tx2"/>
                </a:solidFill>
              </a:rPr>
              <a:t>Multiple regression 1</a:t>
            </a:r>
            <a:r>
              <a:rPr lang="en-GB" sz="2400" b="1" dirty="0"/>
              <a:t>: </a:t>
            </a:r>
            <a:r>
              <a:rPr lang="en-GB" sz="2400" dirty="0"/>
              <a:t>multiple continuous predictors</a:t>
            </a:r>
          </a:p>
          <a:p>
            <a:pPr marL="457200" lvl="1" indent="0">
              <a:buNone/>
            </a:pPr>
            <a:r>
              <a:rPr lang="en-GB" sz="2400" dirty="0"/>
              <a:t>3. </a:t>
            </a:r>
            <a:r>
              <a:rPr lang="en-GB" sz="2400" b="1" dirty="0">
                <a:solidFill>
                  <a:schemeClr val="tx2"/>
                </a:solidFill>
              </a:rPr>
              <a:t>ANOVA 1</a:t>
            </a:r>
            <a:r>
              <a:rPr lang="en-GB" sz="2400" b="1" dirty="0"/>
              <a:t>: </a:t>
            </a:r>
            <a:r>
              <a:rPr lang="en-GB" sz="2400" dirty="0"/>
              <a:t>Between-subjects designs</a:t>
            </a:r>
          </a:p>
          <a:p>
            <a:pPr marL="457200" lvl="1" indent="0">
              <a:buNone/>
            </a:pPr>
            <a:r>
              <a:rPr lang="en-GB" sz="2400" dirty="0"/>
              <a:t>4. </a:t>
            </a:r>
            <a:r>
              <a:rPr lang="en-GB" sz="2400" b="1" dirty="0">
                <a:solidFill>
                  <a:schemeClr val="tx2"/>
                </a:solidFill>
              </a:rPr>
              <a:t>Multiple regression 2</a:t>
            </a:r>
            <a:r>
              <a:rPr lang="en-GB" sz="2400" b="1" dirty="0"/>
              <a:t>: </a:t>
            </a:r>
            <a:r>
              <a:rPr lang="en-GB" sz="2400" dirty="0"/>
              <a:t>one continuous, one categorical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5. </a:t>
            </a:r>
            <a:r>
              <a:rPr lang="en-GB" sz="2400" b="1" dirty="0">
                <a:solidFill>
                  <a:schemeClr val="tx2"/>
                </a:solidFill>
              </a:rPr>
              <a:t>Multiple regression 3</a:t>
            </a:r>
            <a:r>
              <a:rPr lang="en-GB" sz="2400" b="1" dirty="0"/>
              <a:t>: </a:t>
            </a:r>
            <a:r>
              <a:rPr lang="en-GB" sz="2400" dirty="0"/>
              <a:t>Hierarchical regression</a:t>
            </a:r>
          </a:p>
          <a:p>
            <a:pPr marL="457200" lvl="1" indent="0">
              <a:buNone/>
            </a:pPr>
            <a:r>
              <a:rPr lang="en-GB" sz="2400" dirty="0"/>
              <a:t>6. </a:t>
            </a:r>
            <a:r>
              <a:rPr lang="en-GB" sz="2400" b="1" dirty="0">
                <a:solidFill>
                  <a:schemeClr val="tx2"/>
                </a:solidFill>
              </a:rPr>
              <a:t>ANOVA 2</a:t>
            </a:r>
            <a:r>
              <a:rPr lang="en-GB" sz="2400" b="1" dirty="0"/>
              <a:t>: </a:t>
            </a:r>
            <a:r>
              <a:rPr lang="en-GB" sz="2400" dirty="0"/>
              <a:t>Repeated measures designs</a:t>
            </a:r>
          </a:p>
          <a:p>
            <a:pPr marL="457200" lvl="1" indent="0">
              <a:buNone/>
            </a:pPr>
            <a:r>
              <a:rPr lang="en-GB" sz="2400" dirty="0"/>
              <a:t>7. </a:t>
            </a:r>
            <a:r>
              <a:rPr lang="en-GB" sz="2400" b="1" dirty="0">
                <a:solidFill>
                  <a:schemeClr val="tx2"/>
                </a:solidFill>
              </a:rPr>
              <a:t>Pre-post designs and clinically significant change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chemeClr val="tx2"/>
                </a:solidFill>
              </a:rPr>
              <a:t>8. Mixed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>
                <a:solidFill>
                  <a:schemeClr val="tx2"/>
                </a:solidFill>
              </a:rPr>
              <a:t>correlation</a:t>
            </a:r>
            <a:r>
              <a:rPr lang="en-GB" dirty="0"/>
              <a:t>, which describes the </a:t>
            </a:r>
            <a:r>
              <a:rPr lang="en-GB" b="1" dirty="0">
                <a:solidFill>
                  <a:schemeClr val="accent1"/>
                </a:solidFill>
              </a:rPr>
              <a:t>strength of association </a:t>
            </a:r>
            <a:r>
              <a:rPr lang="en-GB" dirty="0"/>
              <a:t>between two variables (X and Y).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Regression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enables the </a:t>
            </a:r>
            <a:r>
              <a:rPr lang="en-GB" b="1" dirty="0">
                <a:solidFill>
                  <a:schemeClr val="accent1"/>
                </a:solidFill>
              </a:rPr>
              <a:t>prediction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of values of Y from values of X.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linear</a:t>
            </a:r>
            <a:r>
              <a:rPr lang="en-GB" dirty="0"/>
              <a:t> equation relates scores of X (e.g., Screen Time) to scores of Y (e.g</a:t>
            </a:r>
            <a:r>
              <a:rPr lang="en-GB"/>
              <a:t>., Anxiety).</a:t>
            </a:r>
            <a:endParaRPr lang="en-GB" dirty="0"/>
          </a:p>
          <a:p>
            <a:pPr lvl="1"/>
            <a:r>
              <a:rPr lang="en-GB" dirty="0"/>
              <a:t>The equation is a </a:t>
            </a:r>
            <a:r>
              <a:rPr lang="en-GB" b="1" dirty="0">
                <a:solidFill>
                  <a:srgbClr val="0070C0"/>
                </a:solidFill>
              </a:rPr>
              <a:t>statistical model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the relationship between X and Y.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Widely used in psychology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Teychenne</a:t>
            </a:r>
            <a:r>
              <a:rPr lang="en-GB" b="1" dirty="0">
                <a:solidFill>
                  <a:schemeClr val="tx2"/>
                </a:solidFill>
              </a:rPr>
              <a:t> &amp; </a:t>
            </a:r>
            <a:r>
              <a:rPr lang="en-GB" b="1" dirty="0" err="1">
                <a:solidFill>
                  <a:schemeClr val="tx2"/>
                </a:solidFill>
              </a:rPr>
              <a:t>Hinkley</a:t>
            </a:r>
            <a:r>
              <a:rPr lang="en-GB" b="1" dirty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/>
              <a:t>Used regression to investigate whether </a:t>
            </a:r>
            <a:r>
              <a:rPr lang="en-GB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is associated with </a:t>
            </a:r>
            <a:r>
              <a:rPr lang="en-GB" dirty="0">
                <a:solidFill>
                  <a:schemeClr val="tx2"/>
                </a:solidFill>
              </a:rPr>
              <a:t>anxiety</a:t>
            </a:r>
            <a:r>
              <a:rPr lang="en-GB" dirty="0"/>
              <a:t> symptoms in 528 mothers with young children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Simple Linear Regression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X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Screen Time)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Y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Anxiety)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relation between variables X and Y is described as a </a:t>
            </a:r>
            <a:br>
              <a:rPr lang="en-GB" sz="2000" dirty="0"/>
            </a:br>
            <a:r>
              <a:rPr lang="en-GB" sz="2000" b="1" dirty="0">
                <a:solidFill>
                  <a:schemeClr val="accent1"/>
                </a:solidFill>
              </a:rPr>
              <a:t>straight line </a:t>
            </a: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dirty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/>
              <a:t>The line is </a:t>
            </a:r>
            <a:r>
              <a:rPr lang="en-GB" sz="2000" b="1" dirty="0">
                <a:solidFill>
                  <a:schemeClr val="accent1"/>
                </a:solidFill>
              </a:rPr>
              <a:t>described by an equation </a:t>
            </a:r>
            <a:r>
              <a:rPr lang="en-GB" sz="2000" dirty="0"/>
              <a:t>that relates the values of X to the values of Y.</a:t>
            </a:r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/>
              <a:t>The Simple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Ŷ</a:t>
            </a:r>
            <a:r>
              <a:rPr lang="en-GB" dirty="0"/>
              <a:t>  	The predicted value of the outcome variable </a:t>
            </a:r>
            <a:br>
              <a:rPr lang="en-GB" dirty="0"/>
            </a:br>
            <a:r>
              <a:rPr lang="en-GB" dirty="0"/>
              <a:t>	(e.g., </a:t>
            </a:r>
            <a:r>
              <a:rPr lang="en-GB" b="1" dirty="0">
                <a:solidFill>
                  <a:schemeClr val="tx2"/>
                </a:solidFill>
              </a:rPr>
              <a:t>Anxiety</a:t>
            </a:r>
            <a:r>
              <a:rPr lang="en-GB" dirty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/>
              <a:t>a</a:t>
            </a:r>
            <a:r>
              <a:rPr lang="en-GB" dirty="0"/>
              <a:t>	The 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The slope</a:t>
            </a:r>
          </a:p>
          <a:p>
            <a:pPr marL="400050" lvl="1" indent="0">
              <a:buNone/>
            </a:pPr>
            <a:r>
              <a:rPr lang="en-GB" b="1" dirty="0"/>
              <a:t>X</a:t>
            </a:r>
            <a:r>
              <a:rPr lang="en-GB" dirty="0"/>
              <a:t>	The predictor variable (e.g., </a:t>
            </a:r>
            <a:r>
              <a:rPr lang="en-GB" b="1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/>
              <a:t>The Intercept a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intercept </a:t>
            </a:r>
            <a:r>
              <a:rPr lang="en-GB" sz="2400" b="1" dirty="0">
                <a:solidFill>
                  <a:schemeClr val="tx2"/>
                </a:solidFill>
              </a:rPr>
              <a:t>a</a:t>
            </a:r>
            <a:r>
              <a:rPr lang="en-GB" sz="2400" dirty="0"/>
              <a:t> is the value of Y when X equals </a:t>
            </a:r>
            <a:r>
              <a:rPr lang="en-GB" sz="2400" dirty="0">
                <a:solidFill>
                  <a:schemeClr val="accent1"/>
                </a:solidFill>
              </a:rPr>
              <a:t>zero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The point where the line ‘cuts’ the y-axis</a:t>
            </a:r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1532</Words>
  <Application>Microsoft Office PowerPoint</Application>
  <PresentationFormat>Widescreen</PresentationFormat>
  <Paragraphs>282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Console</vt:lpstr>
      <vt:lpstr>Times New Roman</vt:lpstr>
      <vt:lpstr>Office Theme</vt:lpstr>
      <vt:lpstr>PowerPoint Presentation</vt:lpstr>
      <vt:lpstr>Overview</vt:lpstr>
      <vt:lpstr>Topics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1364</cp:revision>
  <cp:lastPrinted>2016-09-25T17:01:48Z</cp:lastPrinted>
  <dcterms:created xsi:type="dcterms:W3CDTF">2006-08-16T00:00:00Z</dcterms:created>
  <dcterms:modified xsi:type="dcterms:W3CDTF">2024-01-15T16:09:22Z</dcterms:modified>
</cp:coreProperties>
</file>