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357" r:id="rId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9C7A9-3E32-4C82-B845-B35701CFCEF7}" v="1" dt="2024-01-15T16:11:51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701" autoAdjust="0"/>
  </p:normalViewPr>
  <p:slideViewPr>
    <p:cSldViewPr snapToGrid="0">
      <p:cViewPr varScale="1">
        <p:scale>
          <a:sx n="56" d="100"/>
          <a:sy n="56" d="100"/>
        </p:scale>
        <p:origin x="936" y="10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716" y="36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7939C7A9-3E32-4C82-B845-B35701CFCEF7}"/>
    <pc:docChg chg="modSld">
      <pc:chgData name="Christopher Berry" userId="468ae48a-5539-4b21-98ea-6081f4d86140" providerId="ADAL" clId="{7939C7A9-3E32-4C82-B845-B35701CFCEF7}" dt="2024-01-15T16:11:51.440" v="0"/>
      <pc:docMkLst>
        <pc:docMk/>
      </pc:docMkLst>
      <pc:sldChg chg="addSp modSp">
        <pc:chgData name="Christopher Berry" userId="468ae48a-5539-4b21-98ea-6081f4d86140" providerId="ADAL" clId="{7939C7A9-3E32-4C82-B845-B35701CFCEF7}" dt="2024-01-15T16:11:51.440" v="0"/>
        <pc:sldMkLst>
          <pc:docMk/>
          <pc:sldMk cId="1337738250" sldId="257"/>
        </pc:sldMkLst>
        <pc:spChg chg="add mod">
          <ac:chgData name="Christopher Berry" userId="468ae48a-5539-4b21-98ea-6081f4d86140" providerId="ADAL" clId="{7939C7A9-3E32-4C82-B845-B35701CFCEF7}" dt="2024-01-15T16:11:51.440" v="0"/>
          <ac:spMkLst>
            <pc:docMk/>
            <pc:sldMk cId="1337738250" sldId="257"/>
            <ac:spMk id="5" creationId="{93C32C73-C3E8-41C4-7C51-334CE743977D}"/>
          </ac:spMkLst>
        </pc:spChg>
        <pc:spChg chg="add mod">
          <ac:chgData name="Christopher Berry" userId="468ae48a-5539-4b21-98ea-6081f4d86140" providerId="ADAL" clId="{7939C7A9-3E32-4C82-B845-B35701CFCEF7}" dt="2024-01-15T16:11:51.440" v="0"/>
          <ac:spMkLst>
            <pc:docMk/>
            <pc:sldMk cId="1337738250" sldId="257"/>
            <ac:spMk id="6" creationId="{43421190-2650-4667-EF9C-C6B17D576614}"/>
          </ac:spMkLst>
        </pc:spChg>
        <pc:picChg chg="add mod">
          <ac:chgData name="Christopher Berry" userId="468ae48a-5539-4b21-98ea-6081f4d86140" providerId="ADAL" clId="{7939C7A9-3E32-4C82-B845-B35701CFCEF7}" dt="2024-01-15T16:11:51.440" v="0"/>
          <ac:picMkLst>
            <pc:docMk/>
            <pc:sldMk cId="1337738250" sldId="257"/>
            <ac:picMk id="7" creationId="{A6402F76-42C7-3C84-673F-34E950EF20B7}"/>
          </ac:picMkLst>
        </pc:picChg>
        <pc:picChg chg="add mod">
          <ac:chgData name="Christopher Berry" userId="468ae48a-5539-4b21-98ea-6081f4d86140" providerId="ADAL" clId="{7939C7A9-3E32-4C82-B845-B35701CFCEF7}" dt="2024-01-15T16:11:51.440" v="0"/>
          <ac:picMkLst>
            <pc:docMk/>
            <pc:sldMk cId="1337738250" sldId="257"/>
            <ac:picMk id="8" creationId="{61874220-258C-5F8E-9FD1-59B5759C0760}"/>
          </ac:picMkLst>
        </pc:picChg>
      </pc:sldChg>
    </pc:docChg>
  </pc:docChgLst>
  <pc:docChgLst>
    <pc:chgData name="Christopher Berry" userId="468ae48a-5539-4b21-98ea-6081f4d86140" providerId="ADAL" clId="{0ED81240-1AF3-4F87-9EB6-F04BA51D3326}"/>
    <pc:docChg chg="custSel modSld">
      <pc:chgData name="Christopher Berry" userId="468ae48a-5539-4b21-98ea-6081f4d86140" providerId="ADAL" clId="{0ED81240-1AF3-4F87-9EB6-F04BA51D3326}" dt="2023-12-01T16:15:44.026" v="3" actId="368"/>
      <pc:docMkLst>
        <pc:docMk/>
      </pc:docMkLst>
      <pc:sldChg chg="modNotes">
        <pc:chgData name="Christopher Berry" userId="468ae48a-5539-4b21-98ea-6081f4d86140" providerId="ADAL" clId="{0ED81240-1AF3-4F87-9EB6-F04BA51D3326}" dt="2023-12-01T16:15:44.019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0ED81240-1AF3-4F87-9EB6-F04BA51D3326}" dt="2023-12-01T16:15:44.026" v="3" actId="368"/>
        <pc:sldMkLst>
          <pc:docMk/>
          <pc:sldMk cId="909518638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8: Mixed Models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(an introduction)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C32C73-C3E8-41C4-7C51-334CE743977D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21190-2650-4667-EF9C-C6B17D576614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2F76-42C7-3C84-673F-34E950EF2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74220-258C-5F8E-9FD1-59B5759C07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33589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8 and Exercises using RStudio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3697986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8: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2453361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E268E-C5E3-04D1-AB63-9C69B2CBD4AC}"/>
              </a:ext>
            </a:extLst>
          </p:cNvPr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 webpage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13484</TotalTime>
  <Words>116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2024-01-15T16:11:52Z</dcterms:modified>
</cp:coreProperties>
</file>