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46C0A"/>
    <a:srgbClr val="FFFF99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0026E-02E4-48A4-9EF6-513156A13840}" v="24" dt="2024-02-25T15:31:14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54642" autoAdjust="0"/>
  </p:normalViewPr>
  <p:slideViewPr>
    <p:cSldViewPr snapToGrid="0">
      <p:cViewPr varScale="1">
        <p:scale>
          <a:sx n="58" d="100"/>
          <a:sy n="58" d="100"/>
        </p:scale>
        <p:origin x="26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13C828DD-EA06-4BC7-874E-A5ADC0989018}"/>
    <pc:docChg chg="undo custSel modSld">
      <pc:chgData name="Christopher Berry" userId="468ae48a-5539-4b21-98ea-6081f4d86140" providerId="ADAL" clId="{13C828DD-EA06-4BC7-874E-A5ADC0989018}" dt="2023-12-01T15:45:44.184" v="13" actId="20577"/>
      <pc:docMkLst>
        <pc:docMk/>
      </pc:docMkLst>
      <pc:sldChg chg="modSp mod">
        <pc:chgData name="Christopher Berry" userId="468ae48a-5539-4b21-98ea-6081f4d86140" providerId="ADAL" clId="{13C828DD-EA06-4BC7-874E-A5ADC0989018}" dt="2023-12-01T15:45:19.745" v="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13C828DD-EA06-4BC7-874E-A5ADC0989018}" dt="2023-12-01T15:45:19.745" v="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13C828DD-EA06-4BC7-874E-A5ADC0989018}" dt="2023-12-01T15:45:44.184" v="13" actId="20577"/>
        <pc:sldMkLst>
          <pc:docMk/>
          <pc:sldMk cId="799028471" sldId="375"/>
        </pc:sldMkLst>
        <pc:spChg chg="mod">
          <ac:chgData name="Christopher Berry" userId="468ae48a-5539-4b21-98ea-6081f4d86140" providerId="ADAL" clId="{13C828DD-EA06-4BC7-874E-A5ADC0989018}" dt="2023-12-01T15:45:44.184" v="13" actId="20577"/>
          <ac:spMkLst>
            <pc:docMk/>
            <pc:sldMk cId="799028471" sldId="375"/>
            <ac:spMk id="3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3.723" v="10" actId="478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13C828DD-EA06-4BC7-874E-A5ADC0989018}" dt="2023-12-01T15:45:40.523" v="12" actId="1076"/>
          <ac:spMkLst>
            <pc:docMk/>
            <pc:sldMk cId="799028471" sldId="375"/>
            <ac:spMk id="6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6.349" v="11" actId="478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959490A9-C520-46F8-AD57-655069E6F8E0}"/>
    <pc:docChg chg="modSld">
      <pc:chgData name="Christopher Berry" userId="468ae48a-5539-4b21-98ea-6081f4d86140" providerId="ADAL" clId="{959490A9-C520-46F8-AD57-655069E6F8E0}" dt="2024-01-15T16:11:18.848" v="0"/>
      <pc:docMkLst>
        <pc:docMk/>
      </pc:docMkLst>
      <pc:sldChg chg="addSp modSp">
        <pc:chgData name="Christopher Berry" userId="468ae48a-5539-4b21-98ea-6081f4d86140" providerId="ADAL" clId="{959490A9-C520-46F8-AD57-655069E6F8E0}" dt="2024-01-15T16:11:18.848" v="0"/>
        <pc:sldMkLst>
          <pc:docMk/>
          <pc:sldMk cId="1337738250" sldId="257"/>
        </pc:sldMkLst>
        <pc:spChg chg="add mod">
          <ac:chgData name="Christopher Berry" userId="468ae48a-5539-4b21-98ea-6081f4d86140" providerId="ADAL" clId="{959490A9-C520-46F8-AD57-655069E6F8E0}" dt="2024-01-15T16:11:18.848" v="0"/>
          <ac:spMkLst>
            <pc:docMk/>
            <pc:sldMk cId="1337738250" sldId="257"/>
            <ac:spMk id="5" creationId="{00A8BD08-82BF-96EB-0E68-AB104172ABC4}"/>
          </ac:spMkLst>
        </pc:spChg>
        <pc:spChg chg="add mod">
          <ac:chgData name="Christopher Berry" userId="468ae48a-5539-4b21-98ea-6081f4d86140" providerId="ADAL" clId="{959490A9-C520-46F8-AD57-655069E6F8E0}" dt="2024-01-15T16:11:18.848" v="0"/>
          <ac:spMkLst>
            <pc:docMk/>
            <pc:sldMk cId="1337738250" sldId="257"/>
            <ac:spMk id="6" creationId="{09586471-FF90-0962-3A82-C3D808438B7A}"/>
          </ac:spMkLst>
        </pc:spChg>
        <pc:picChg chg="add mod">
          <ac:chgData name="Christopher Berry" userId="468ae48a-5539-4b21-98ea-6081f4d86140" providerId="ADAL" clId="{959490A9-C520-46F8-AD57-655069E6F8E0}" dt="2024-01-15T16:11:18.848" v="0"/>
          <ac:picMkLst>
            <pc:docMk/>
            <pc:sldMk cId="1337738250" sldId="257"/>
            <ac:picMk id="7" creationId="{0F585AC4-CE17-A4E7-3545-7BAD6CAD7504}"/>
          </ac:picMkLst>
        </pc:picChg>
        <pc:picChg chg="add mod">
          <ac:chgData name="Christopher Berry" userId="468ae48a-5539-4b21-98ea-6081f4d86140" providerId="ADAL" clId="{959490A9-C520-46F8-AD57-655069E6F8E0}" dt="2024-01-15T16:11:18.848" v="0"/>
          <ac:picMkLst>
            <pc:docMk/>
            <pc:sldMk cId="1337738250" sldId="257"/>
            <ac:picMk id="8" creationId="{9D456CD1-CDE2-86B8-C62E-E3E107C6B92A}"/>
          </ac:picMkLst>
        </pc:picChg>
      </pc:sldChg>
    </pc:docChg>
  </pc:docChgLst>
  <pc:docChgLst>
    <pc:chgData name="Christopher Berry" userId="468ae48a-5539-4b21-98ea-6081f4d86140" providerId="ADAL" clId="{55C5A863-92EE-43EF-A7B9-71A8CA0E993E}"/>
    <pc:docChg chg="custSel modSld">
      <pc:chgData name="Christopher Berry" userId="468ae48a-5539-4b21-98ea-6081f4d86140" providerId="ADAL" clId="{55C5A863-92EE-43EF-A7B9-71A8CA0E993E}" dt="2024-02-25T15:32:23.362" v="33" actId="368"/>
      <pc:docMkLst>
        <pc:docMk/>
      </pc:docMkLst>
      <pc:sldChg chg="modNotes">
        <pc:chgData name="Christopher Berry" userId="468ae48a-5539-4b21-98ea-6081f4d86140" providerId="ADAL" clId="{55C5A863-92EE-43EF-A7B9-71A8CA0E993E}" dt="2024-02-25T15:32:23.303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55C5A863-92EE-43EF-A7B9-71A8CA0E993E}" dt="2024-02-25T15:32:23.308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55C5A863-92EE-43EF-A7B9-71A8CA0E993E}" dt="2024-02-25T15:32:23.312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55C5A863-92EE-43EF-A7B9-71A8CA0E993E}" dt="2024-02-25T15:32:23.333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55C5A863-92EE-43EF-A7B9-71A8CA0E993E}" dt="2024-02-25T15:32:23.337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55C5A863-92EE-43EF-A7B9-71A8CA0E993E}" dt="2024-02-25T15:32:23.341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55C5A863-92EE-43EF-A7B9-71A8CA0E993E}" dt="2024-02-25T15:32:23.345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55C5A863-92EE-43EF-A7B9-71A8CA0E993E}" dt="2024-02-25T15:32:23.319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55C5A863-92EE-43EF-A7B9-71A8CA0E993E}" dt="2024-02-25T15:32:23.328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55C5A863-92EE-43EF-A7B9-71A8CA0E993E}" dt="2024-02-25T15:32:23.351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55C5A863-92EE-43EF-A7B9-71A8CA0E993E}" dt="2024-02-25T15:32:23.354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55C5A863-92EE-43EF-A7B9-71A8CA0E993E}" dt="2024-02-25T15:32:23.358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55C5A863-92EE-43EF-A7B9-71A8CA0E993E}" dt="2024-02-25T15:32:23.362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55C5A863-92EE-43EF-A7B9-71A8CA0E993E}" dt="2024-02-25T15:32:23.316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55C5A863-92EE-43EF-A7B9-71A8CA0E993E}" dt="2024-02-25T15:32:23.325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55C5A863-92EE-43EF-A7B9-71A8CA0E993E}" dt="2024-02-25T15:32:23.322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55C5A863-92EE-43EF-A7B9-71A8CA0E993E}" dt="2024-02-25T15:32:23.348" v="25" actId="368"/>
        <pc:sldMkLst>
          <pc:docMk/>
          <pc:sldMk cId="1016740621" sldId="383"/>
        </pc:sldMkLst>
      </pc:sldChg>
    </pc:docChg>
  </pc:docChgLst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8T15:20:36.743" v="451" actId="1076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87CAE2B4-7AD8-4759-8833-D1F885ADA32C}" dt="2023-02-18T15:20:36.743" v="451" actId="1076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2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87CAE2B4-7AD8-4759-8833-D1F885ADA32C}" dt="2023-02-18T15:20:36.743" v="451" actId="1076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D460026E-02E4-48A4-9EF6-513156A13840}"/>
    <pc:docChg chg="modSld">
      <pc:chgData name="Christopher Berry" userId="468ae48a-5539-4b21-98ea-6081f4d86140" providerId="ADAL" clId="{D460026E-02E4-48A4-9EF6-513156A13840}" dt="2024-02-25T15:31:14.561" v="23" actId="20577"/>
      <pc:docMkLst>
        <pc:docMk/>
      </pc:docMkLst>
      <pc:sldChg chg="modSp">
        <pc:chgData name="Christopher Berry" userId="468ae48a-5539-4b21-98ea-6081f4d86140" providerId="ADAL" clId="{D460026E-02E4-48A4-9EF6-513156A13840}" dt="2024-02-25T15:31:14.561" v="23" actId="20577"/>
        <pc:sldMkLst>
          <pc:docMk/>
          <pc:sldMk cId="1456163847" sldId="369"/>
        </pc:sldMkLst>
        <pc:spChg chg="mod">
          <ac:chgData name="Christopher Berry" userId="468ae48a-5539-4b21-98ea-6081f4d86140" providerId="ADAL" clId="{D460026E-02E4-48A4-9EF6-513156A13840}" dt="2024-02-25T15:31:14.561" v="23" actId="20577"/>
          <ac:spMkLst>
            <pc:docMk/>
            <pc:sldMk cId="1456163847" sldId="369"/>
            <ac:spMk id="4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A8BD08-82BF-96EB-0E68-AB104172ABC4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86471-FF90-0962-3A82-C3D808438B7A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85AC4-CE17-A4E7-3545-7BAD6CAD7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56CD1-CDE2-86B8-C62E-E3E107C6B9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</a:t>
            </a:r>
            <a:r>
              <a:rPr lang="en-GB" sz="2000"/>
              <a:t>emotional intelligence </a:t>
            </a:r>
            <a:r>
              <a:rPr lang="en-GB" sz="2000" dirty="0"/>
              <a:t>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86" y="139475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395086" y="3897520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086" y="2512219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12028</TotalTime>
  <Words>1644</Words>
  <Application>Microsoft Office PowerPoint</Application>
  <PresentationFormat>Widescreen</PresentationFormat>
  <Paragraphs>299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2024-02-25T15:32:29Z</dcterms:modified>
</cp:coreProperties>
</file>