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54" r:id="rId3"/>
    <p:sldId id="365" r:id="rId4"/>
    <p:sldId id="350" r:id="rId5"/>
    <p:sldId id="348" r:id="rId6"/>
    <p:sldId id="363" r:id="rId7"/>
    <p:sldId id="355" r:id="rId8"/>
    <p:sldId id="366" r:id="rId9"/>
    <p:sldId id="353" r:id="rId10"/>
    <p:sldId id="367" r:id="rId11"/>
    <p:sldId id="374" r:id="rId12"/>
    <p:sldId id="368" r:id="rId13"/>
    <p:sldId id="351" r:id="rId14"/>
    <p:sldId id="370" r:id="rId15"/>
    <p:sldId id="371" r:id="rId16"/>
    <p:sldId id="372" r:id="rId17"/>
    <p:sldId id="369" r:id="rId18"/>
    <p:sldId id="375" r:id="rId19"/>
    <p:sldId id="376" r:id="rId20"/>
    <p:sldId id="373" r:id="rId21"/>
    <p:sldId id="361" r:id="rId2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A5376-E33E-49DA-9E79-9C85A987A84C}" v="2" dt="2023-12-01T15:44:10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61679" autoAdjust="0"/>
  </p:normalViewPr>
  <p:slideViewPr>
    <p:cSldViewPr snapToGrid="0">
      <p:cViewPr varScale="1">
        <p:scale>
          <a:sx n="48" d="100"/>
          <a:sy n="48" d="100"/>
        </p:scale>
        <p:origin x="216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509A5376-E33E-49DA-9E79-9C85A987A84C}"/>
    <pc:docChg chg="custSel modSld">
      <pc:chgData name="Christopher Berry" userId="468ae48a-5539-4b21-98ea-6081f4d86140" providerId="ADAL" clId="{509A5376-E33E-49DA-9E79-9C85A987A84C}" dt="2023-12-01T15:44:27.131" v="14" actId="1076"/>
      <pc:docMkLst>
        <pc:docMk/>
      </pc:docMkLst>
      <pc:sldChg chg="modSp mod">
        <pc:chgData name="Christopher Berry" userId="468ae48a-5539-4b21-98ea-6081f4d86140" providerId="ADAL" clId="{509A5376-E33E-49DA-9E79-9C85A987A84C}" dt="2023-12-01T15:42:55.501" v="6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509A5376-E33E-49DA-9E79-9C85A987A84C}" dt="2023-12-01T15:42:55.501" v="6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addSp delSp modSp mod delAnim">
        <pc:chgData name="Christopher Berry" userId="468ae48a-5539-4b21-98ea-6081f4d86140" providerId="ADAL" clId="{509A5376-E33E-49DA-9E79-9C85A987A84C}" dt="2023-12-01T15:44:27.131" v="14" actId="1076"/>
        <pc:sldMkLst>
          <pc:docMk/>
          <pc:sldMk cId="2175137303" sldId="361"/>
        </pc:sldMkLst>
        <pc:spChg chg="mod">
          <ac:chgData name="Christopher Berry" userId="468ae48a-5539-4b21-98ea-6081f4d86140" providerId="ADAL" clId="{509A5376-E33E-49DA-9E79-9C85A987A84C}" dt="2023-12-01T15:44:27.131" v="14" actId="1076"/>
          <ac:spMkLst>
            <pc:docMk/>
            <pc:sldMk cId="2175137303" sldId="361"/>
            <ac:spMk id="2" creationId="{00000000-0000-0000-0000-000000000000}"/>
          </ac:spMkLst>
        </pc:spChg>
        <pc:spChg chg="mod">
          <ac:chgData name="Christopher Berry" userId="468ae48a-5539-4b21-98ea-6081f4d86140" providerId="ADAL" clId="{509A5376-E33E-49DA-9E79-9C85A987A84C}" dt="2023-12-01T15:43:19.027" v="9" actId="1076"/>
          <ac:spMkLst>
            <pc:docMk/>
            <pc:sldMk cId="2175137303" sldId="361"/>
            <ac:spMk id="3" creationId="{00000000-0000-0000-0000-000000000000}"/>
          </ac:spMkLst>
        </pc:spChg>
        <pc:spChg chg="del">
          <ac:chgData name="Christopher Berry" userId="468ae48a-5539-4b21-98ea-6081f4d86140" providerId="ADAL" clId="{509A5376-E33E-49DA-9E79-9C85A987A84C}" dt="2023-12-01T15:43:10.386" v="7" actId="478"/>
          <ac:spMkLst>
            <pc:docMk/>
            <pc:sldMk cId="2175137303" sldId="361"/>
            <ac:spMk id="5" creationId="{00000000-0000-0000-0000-000000000000}"/>
          </ac:spMkLst>
        </pc:spChg>
        <pc:spChg chg="mod">
          <ac:chgData name="Christopher Berry" userId="468ae48a-5539-4b21-98ea-6081f4d86140" providerId="ADAL" clId="{509A5376-E33E-49DA-9E79-9C85A987A84C}" dt="2023-12-01T15:43:19.027" v="9" actId="1076"/>
          <ac:spMkLst>
            <pc:docMk/>
            <pc:sldMk cId="2175137303" sldId="361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509A5376-E33E-49DA-9E79-9C85A987A84C}" dt="2023-12-01T15:44:22.811" v="13" actId="20577"/>
          <ac:spMkLst>
            <pc:docMk/>
            <pc:sldMk cId="2175137303" sldId="361"/>
            <ac:spMk id="7" creationId="{936A809B-F66A-45CD-CBA8-DB8BBAAD5B2C}"/>
          </ac:spMkLst>
        </pc:spChg>
      </pc:sldChg>
    </pc:docChg>
  </pc:docChgLst>
  <pc:docChgLst>
    <pc:chgData name="Christopher Berry" userId="468ae48a-5539-4b21-98ea-6081f4d86140" providerId="ADAL" clId="{7734FE06-F296-44CF-94B7-6C1342FFABF9}"/>
    <pc:docChg chg="undo custSel addSld delSld modSld">
      <pc:chgData name="Christopher Berry" userId="468ae48a-5539-4b21-98ea-6081f4d86140" providerId="ADAL" clId="{7734FE06-F296-44CF-94B7-6C1342FFABF9}" dt="2023-01-26T09:54:42.411" v="219"/>
      <pc:docMkLst>
        <pc:docMk/>
      </pc:docMkLst>
      <pc:sldChg chg="del">
        <pc:chgData name="Christopher Berry" userId="468ae48a-5539-4b21-98ea-6081f4d86140" providerId="ADAL" clId="{7734FE06-F296-44CF-94B7-6C1342FFABF9}" dt="2023-01-26T09:51:19.413" v="199" actId="47"/>
        <pc:sldMkLst>
          <pc:docMk/>
          <pc:sldMk cId="1320947981" sldId="352"/>
        </pc:sldMkLst>
      </pc:sldChg>
      <pc:sldChg chg="modSp">
        <pc:chgData name="Christopher Berry" userId="468ae48a-5539-4b21-98ea-6081f4d86140" providerId="ADAL" clId="{7734FE06-F296-44CF-94B7-6C1342FFABF9}" dt="2023-01-25T16:24:04.737" v="43" actId="20577"/>
        <pc:sldMkLst>
          <pc:docMk/>
          <pc:sldMk cId="1117088601" sldId="353"/>
        </pc:sldMkLst>
        <pc:spChg chg="mod">
          <ac:chgData name="Christopher Berry" userId="468ae48a-5539-4b21-98ea-6081f4d86140" providerId="ADAL" clId="{7734FE06-F296-44CF-94B7-6C1342FFABF9}" dt="2023-01-25T16:24:04.737" v="43" actId="20577"/>
          <ac:spMkLst>
            <pc:docMk/>
            <pc:sldMk cId="1117088601" sldId="353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08:16.893" v="6" actId="14100"/>
        <pc:sldMkLst>
          <pc:docMk/>
          <pc:sldMk cId="4116815434" sldId="354"/>
        </pc:sldMkLst>
        <pc:spChg chg="mod">
          <ac:chgData name="Christopher Berry" userId="468ae48a-5539-4b21-98ea-6081f4d86140" providerId="ADAL" clId="{7734FE06-F296-44CF-94B7-6C1342FFABF9}" dt="2023-01-25T16:08:16.893" v="6" actId="14100"/>
          <ac:spMkLst>
            <pc:docMk/>
            <pc:sldMk cId="4116815434" sldId="354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7734FE06-F296-44CF-94B7-6C1342FFABF9}" dt="2023-01-26T09:51:31.743" v="203" actId="20577"/>
        <pc:sldMkLst>
          <pc:docMk/>
          <pc:sldMk cId="2175137303" sldId="361"/>
        </pc:sldMkLst>
        <pc:spChg chg="mod">
          <ac:chgData name="Christopher Berry" userId="468ae48a-5539-4b21-98ea-6081f4d86140" providerId="ADAL" clId="{7734FE06-F296-44CF-94B7-6C1342FFABF9}" dt="2023-01-26T09:51:31.743" v="203" actId="20577"/>
          <ac:spMkLst>
            <pc:docMk/>
            <pc:sldMk cId="2175137303" sldId="361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11:40.413" v="8" actId="20577"/>
        <pc:sldMkLst>
          <pc:docMk/>
          <pc:sldMk cId="1133708175" sldId="365"/>
        </pc:sldMkLst>
        <pc:spChg chg="mod">
          <ac:chgData name="Christopher Berry" userId="468ae48a-5539-4b21-98ea-6081f4d86140" providerId="ADAL" clId="{7734FE06-F296-44CF-94B7-6C1342FFABF9}" dt="2023-01-25T16:11:40.413" v="8" actId="20577"/>
          <ac:spMkLst>
            <pc:docMk/>
            <pc:sldMk cId="1133708175" sldId="365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25:24.466" v="78" actId="20577"/>
        <pc:sldMkLst>
          <pc:docMk/>
          <pc:sldMk cId="2911927704" sldId="367"/>
        </pc:sldMkLst>
        <pc:spChg chg="mod">
          <ac:chgData name="Christopher Berry" userId="468ae48a-5539-4b21-98ea-6081f4d86140" providerId="ADAL" clId="{7734FE06-F296-44CF-94B7-6C1342FFABF9}" dt="2023-01-25T16:24:59.627" v="74" actId="115"/>
          <ac:spMkLst>
            <pc:docMk/>
            <pc:sldMk cId="2911927704" sldId="367"/>
            <ac:spMk id="7" creationId="{00000000-0000-0000-0000-000000000000}"/>
          </ac:spMkLst>
        </pc:spChg>
        <pc:spChg chg="mod">
          <ac:chgData name="Christopher Berry" userId="468ae48a-5539-4b21-98ea-6081f4d86140" providerId="ADAL" clId="{7734FE06-F296-44CF-94B7-6C1342FFABF9}" dt="2023-01-25T16:25:24.466" v="78" actId="20577"/>
          <ac:spMkLst>
            <pc:docMk/>
            <pc:sldMk cId="2911927704" sldId="367"/>
            <ac:spMk id="9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7734FE06-F296-44CF-94B7-6C1342FFABF9}" dt="2023-01-26T09:53:15.962" v="206"/>
        <pc:sldMkLst>
          <pc:docMk/>
          <pc:sldMk cId="554658345" sldId="369"/>
        </pc:sldMkLst>
        <pc:spChg chg="add mod">
          <ac:chgData name="Christopher Berry" userId="468ae48a-5539-4b21-98ea-6081f4d86140" providerId="ADAL" clId="{7734FE06-F296-44CF-94B7-6C1342FFABF9}" dt="2023-01-25T16:35:19.616" v="89" actId="693"/>
          <ac:spMkLst>
            <pc:docMk/>
            <pc:sldMk cId="554658345" sldId="369"/>
            <ac:spMk id="2" creationId="{86E41597-B2CD-4C55-945F-5C09750B2EAC}"/>
          </ac:spMkLst>
        </pc:spChg>
        <pc:spChg chg="add del mod">
          <ac:chgData name="Christopher Berry" userId="468ae48a-5539-4b21-98ea-6081f4d86140" providerId="ADAL" clId="{7734FE06-F296-44CF-94B7-6C1342FFABF9}" dt="2023-01-25T16:35:58.146" v="99" actId="478"/>
          <ac:spMkLst>
            <pc:docMk/>
            <pc:sldMk cId="554658345" sldId="369"/>
            <ac:spMk id="3" creationId="{8F6EDCB2-FA85-4DED-B296-8AF0515BDE07}"/>
          </ac:spMkLst>
        </pc:spChg>
        <pc:spChg chg="mod">
          <ac:chgData name="Christopher Berry" userId="468ae48a-5539-4b21-98ea-6081f4d86140" providerId="ADAL" clId="{7734FE06-F296-44CF-94B7-6C1342FFABF9}" dt="2023-01-25T16:34:30.483" v="81" actId="20577"/>
          <ac:spMkLst>
            <pc:docMk/>
            <pc:sldMk cId="554658345" sldId="369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7734FE06-F296-44CF-94B7-6C1342FFABF9}" dt="2023-01-25T16:35:29.825" v="93" actId="14100"/>
          <ac:spMkLst>
            <pc:docMk/>
            <pc:sldMk cId="554658345" sldId="369"/>
            <ac:spMk id="10" creationId="{CFFF157D-4242-4C01-AA5D-B7F3201A2800}"/>
          </ac:spMkLst>
        </pc:spChg>
        <pc:picChg chg="mod">
          <ac:chgData name="Christopher Berry" userId="468ae48a-5539-4b21-98ea-6081f4d86140" providerId="ADAL" clId="{7734FE06-F296-44CF-94B7-6C1342FFABF9}" dt="2023-01-25T16:35:55.627" v="98" actId="1076"/>
          <ac:picMkLst>
            <pc:docMk/>
            <pc:sldMk cId="554658345" sldId="369"/>
            <ac:picMk id="8194" creationId="{00000000-0000-0000-0000-000000000000}"/>
          </ac:picMkLst>
        </pc:picChg>
        <pc:cxnChg chg="del">
          <ac:chgData name="Christopher Berry" userId="468ae48a-5539-4b21-98ea-6081f4d86140" providerId="ADAL" clId="{7734FE06-F296-44CF-94B7-6C1342FFABF9}" dt="2023-01-25T16:34:46.134" v="83" actId="478"/>
          <ac:cxnSpMkLst>
            <pc:docMk/>
            <pc:sldMk cId="554658345" sldId="369"/>
            <ac:cxnSpMk id="12" creationId="{00000000-0000-0000-0000-000000000000}"/>
          </ac:cxnSpMkLst>
        </pc:cxnChg>
        <pc:cxnChg chg="add mod">
          <ac:chgData name="Christopher Berry" userId="468ae48a-5539-4b21-98ea-6081f4d86140" providerId="ADAL" clId="{7734FE06-F296-44CF-94B7-6C1342FFABF9}" dt="2023-01-25T16:37:53.866" v="132" actId="692"/>
          <ac:cxnSpMkLst>
            <pc:docMk/>
            <pc:sldMk cId="554658345" sldId="369"/>
            <ac:cxnSpMk id="13" creationId="{EDD64EE4-884F-4B59-96F2-D07FF44F4096}"/>
          </ac:cxnSpMkLst>
        </pc:cxnChg>
        <pc:cxnChg chg="del mod">
          <ac:chgData name="Christopher Berry" userId="468ae48a-5539-4b21-98ea-6081f4d86140" providerId="ADAL" clId="{7734FE06-F296-44CF-94B7-6C1342FFABF9}" dt="2023-01-25T16:34:50.236" v="85" actId="478"/>
          <ac:cxnSpMkLst>
            <pc:docMk/>
            <pc:sldMk cId="554658345" sldId="369"/>
            <ac:cxnSpMk id="16" creationId="{00000000-0000-0000-0000-000000000000}"/>
          </ac:cxnSpMkLst>
        </pc:cxnChg>
      </pc:sldChg>
      <pc:sldChg chg="modSp mod">
        <pc:chgData name="Christopher Berry" userId="468ae48a-5539-4b21-98ea-6081f4d86140" providerId="ADAL" clId="{7734FE06-F296-44CF-94B7-6C1342FFABF9}" dt="2023-01-25T16:40:29.178" v="170" actId="20577"/>
        <pc:sldMkLst>
          <pc:docMk/>
          <pc:sldMk cId="347747758" sldId="370"/>
        </pc:sldMkLst>
        <pc:spChg chg="mod">
          <ac:chgData name="Christopher Berry" userId="468ae48a-5539-4b21-98ea-6081f4d86140" providerId="ADAL" clId="{7734FE06-F296-44CF-94B7-6C1342FFABF9}" dt="2023-01-25T16:40:29.178" v="170" actId="20577"/>
          <ac:spMkLst>
            <pc:docMk/>
            <pc:sldMk cId="347747758" sldId="370"/>
            <ac:spMk id="5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40:33.756" v="171" actId="207"/>
        <pc:sldMkLst>
          <pc:docMk/>
          <pc:sldMk cId="642452097" sldId="371"/>
        </pc:sldMkLst>
        <pc:spChg chg="mod">
          <ac:chgData name="Christopher Berry" userId="468ae48a-5539-4b21-98ea-6081f4d86140" providerId="ADAL" clId="{7734FE06-F296-44CF-94B7-6C1342FFABF9}" dt="2023-01-25T16:40:33.756" v="171" actId="207"/>
          <ac:spMkLst>
            <pc:docMk/>
            <pc:sldMk cId="642452097" sldId="371"/>
            <ac:spMk id="5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40:52.664" v="198" actId="1076"/>
        <pc:sldMkLst>
          <pc:docMk/>
          <pc:sldMk cId="1933367484" sldId="372"/>
        </pc:sldMkLst>
        <pc:spChg chg="mod">
          <ac:chgData name="Christopher Berry" userId="468ae48a-5539-4b21-98ea-6081f4d86140" providerId="ADAL" clId="{7734FE06-F296-44CF-94B7-6C1342FFABF9}" dt="2023-01-25T16:40:52.664" v="198" actId="1076"/>
          <ac:spMkLst>
            <pc:docMk/>
            <pc:sldMk cId="1933367484" sldId="372"/>
            <ac:spMk id="5" creationId="{00000000-0000-0000-0000-000000000000}"/>
          </ac:spMkLst>
        </pc:spChg>
      </pc:sldChg>
      <pc:sldChg chg="modSp">
        <pc:chgData name="Christopher Berry" userId="468ae48a-5539-4b21-98ea-6081f4d86140" providerId="ADAL" clId="{7734FE06-F296-44CF-94B7-6C1342FFABF9}" dt="2023-01-25T16:40:05.674" v="166" actId="20577"/>
        <pc:sldMkLst>
          <pc:docMk/>
          <pc:sldMk cId="2919478918" sldId="373"/>
        </pc:sldMkLst>
        <pc:spChg chg="mod">
          <ac:chgData name="Christopher Berry" userId="468ae48a-5539-4b21-98ea-6081f4d86140" providerId="ADAL" clId="{7734FE06-F296-44CF-94B7-6C1342FFABF9}" dt="2023-01-25T16:40:05.674" v="166" actId="20577"/>
          <ac:spMkLst>
            <pc:docMk/>
            <pc:sldMk cId="2919478918" sldId="373"/>
            <ac:spMk id="3" creationId="{00000000-0000-0000-0000-000000000000}"/>
          </ac:spMkLst>
        </pc:spChg>
      </pc:sldChg>
      <pc:sldChg chg="addSp delSp modSp add mod delAnim modAnim">
        <pc:chgData name="Christopher Berry" userId="468ae48a-5539-4b21-98ea-6081f4d86140" providerId="ADAL" clId="{7734FE06-F296-44CF-94B7-6C1342FFABF9}" dt="2023-01-26T09:54:00.244" v="213"/>
        <pc:sldMkLst>
          <pc:docMk/>
          <pc:sldMk cId="3849195748" sldId="375"/>
        </pc:sldMkLst>
        <pc:spChg chg="mod">
          <ac:chgData name="Christopher Berry" userId="468ae48a-5539-4b21-98ea-6081f4d86140" providerId="ADAL" clId="{7734FE06-F296-44CF-94B7-6C1342FFABF9}" dt="2023-01-25T16:34:35.990" v="82" actId="20577"/>
          <ac:spMkLst>
            <pc:docMk/>
            <pc:sldMk cId="3849195748" sldId="375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7734FE06-F296-44CF-94B7-6C1342FFABF9}" dt="2023-01-25T16:37:01.066" v="117" actId="1076"/>
          <ac:spMkLst>
            <pc:docMk/>
            <pc:sldMk cId="3849195748" sldId="375"/>
            <ac:spMk id="9" creationId="{9242827D-5B36-47D9-9171-7641E4E758D8}"/>
          </ac:spMkLst>
        </pc:spChg>
        <pc:spChg chg="add del mod">
          <ac:chgData name="Christopher Berry" userId="468ae48a-5539-4b21-98ea-6081f4d86140" providerId="ADAL" clId="{7734FE06-F296-44CF-94B7-6C1342FFABF9}" dt="2023-01-25T16:37:05.736" v="118" actId="478"/>
          <ac:spMkLst>
            <pc:docMk/>
            <pc:sldMk cId="3849195748" sldId="375"/>
            <ac:spMk id="10" creationId="{B5F978B0-B1D0-4CEE-92EB-BBD2673B54E8}"/>
          </ac:spMkLst>
        </pc:spChg>
        <pc:spChg chg="add mod">
          <ac:chgData name="Christopher Berry" userId="468ae48a-5539-4b21-98ea-6081f4d86140" providerId="ADAL" clId="{7734FE06-F296-44CF-94B7-6C1342FFABF9}" dt="2023-01-25T16:38:12.691" v="138" actId="1076"/>
          <ac:spMkLst>
            <pc:docMk/>
            <pc:sldMk cId="3849195748" sldId="375"/>
            <ac:spMk id="11" creationId="{EFE78DEB-38B5-40B4-87A2-0530F66D98D5}"/>
          </ac:spMkLst>
        </pc:spChg>
        <pc:picChg chg="mod">
          <ac:chgData name="Christopher Berry" userId="468ae48a-5539-4b21-98ea-6081f4d86140" providerId="ADAL" clId="{7734FE06-F296-44CF-94B7-6C1342FFABF9}" dt="2023-01-25T16:37:21.612" v="125" actId="1076"/>
          <ac:picMkLst>
            <pc:docMk/>
            <pc:sldMk cId="3849195748" sldId="375"/>
            <ac:picMk id="8194" creationId="{00000000-0000-0000-0000-000000000000}"/>
          </ac:picMkLst>
        </pc:picChg>
        <pc:cxnChg chg="del">
          <ac:chgData name="Christopher Berry" userId="468ae48a-5539-4b21-98ea-6081f4d86140" providerId="ADAL" clId="{7734FE06-F296-44CF-94B7-6C1342FFABF9}" dt="2023-01-25T16:36:43.612" v="111" actId="478"/>
          <ac:cxnSpMkLst>
            <pc:docMk/>
            <pc:sldMk cId="3849195748" sldId="375"/>
            <ac:cxnSpMk id="12" creationId="{00000000-0000-0000-0000-000000000000}"/>
          </ac:cxnSpMkLst>
        </pc:cxnChg>
        <pc:cxnChg chg="add mod">
          <ac:chgData name="Christopher Berry" userId="468ae48a-5539-4b21-98ea-6081f4d86140" providerId="ADAL" clId="{7734FE06-F296-44CF-94B7-6C1342FFABF9}" dt="2023-01-25T16:39:06.381" v="152" actId="14100"/>
          <ac:cxnSpMkLst>
            <pc:docMk/>
            <pc:sldMk cId="3849195748" sldId="375"/>
            <ac:cxnSpMk id="13" creationId="{E72858DB-5784-4EBB-982C-1D2C3DE9F9BD}"/>
          </ac:cxnSpMkLst>
        </pc:cxnChg>
        <pc:cxnChg chg="del">
          <ac:chgData name="Christopher Berry" userId="468ae48a-5539-4b21-98ea-6081f4d86140" providerId="ADAL" clId="{7734FE06-F296-44CF-94B7-6C1342FFABF9}" dt="2023-01-25T16:36:44.748" v="112" actId="478"/>
          <ac:cxnSpMkLst>
            <pc:docMk/>
            <pc:sldMk cId="3849195748" sldId="375"/>
            <ac:cxnSpMk id="16" creationId="{00000000-0000-0000-0000-000000000000}"/>
          </ac:cxnSpMkLst>
        </pc:cxnChg>
      </pc:sldChg>
      <pc:sldChg chg="addSp modSp add mod modAnim">
        <pc:chgData name="Christopher Berry" userId="468ae48a-5539-4b21-98ea-6081f4d86140" providerId="ADAL" clId="{7734FE06-F296-44CF-94B7-6C1342FFABF9}" dt="2023-01-26T09:54:42.411" v="219"/>
        <pc:sldMkLst>
          <pc:docMk/>
          <pc:sldMk cId="2628349082" sldId="376"/>
        </pc:sldMkLst>
        <pc:cxnChg chg="add mod">
          <ac:chgData name="Christopher Berry" userId="468ae48a-5539-4b21-98ea-6081f4d86140" providerId="ADAL" clId="{7734FE06-F296-44CF-94B7-6C1342FFABF9}" dt="2023-01-25T16:39:46.203" v="157" actId="1076"/>
          <ac:cxnSpMkLst>
            <pc:docMk/>
            <pc:sldMk cId="2628349082" sldId="376"/>
            <ac:cxnSpMk id="9" creationId="{E875A179-AAC9-4011-B72F-DD1DD9B0E56B}"/>
          </ac:cxnSpMkLst>
        </pc:cxnChg>
        <pc:cxnChg chg="mod">
          <ac:chgData name="Christopher Berry" userId="468ae48a-5539-4b21-98ea-6081f4d86140" providerId="ADAL" clId="{7734FE06-F296-44CF-94B7-6C1342FFABF9}" dt="2023-01-25T16:38:40.365" v="141" actId="692"/>
          <ac:cxnSpMkLst>
            <pc:docMk/>
            <pc:sldMk cId="2628349082" sldId="376"/>
            <ac:cxnSpMk id="12" creationId="{00000000-0000-0000-0000-000000000000}"/>
          </ac:cxnSpMkLst>
        </pc:cxnChg>
        <pc:cxnChg chg="mod">
          <ac:chgData name="Christopher Berry" userId="468ae48a-5539-4b21-98ea-6081f4d86140" providerId="ADAL" clId="{7734FE06-F296-44CF-94B7-6C1342FFABF9}" dt="2023-01-25T16:38:52.665" v="150" actId="1036"/>
          <ac:cxnSpMkLst>
            <pc:docMk/>
            <pc:sldMk cId="2628349082" sldId="376"/>
            <ac:cxnSpMk id="16" creationId="{00000000-0000-0000-0000-000000000000}"/>
          </ac:cxnSpMkLst>
        </pc:cxnChg>
      </pc:sldChg>
    </pc:docChg>
  </pc:docChgLst>
  <pc:docChgLst>
    <pc:chgData name="Christopher Berry" userId="468ae48a-5539-4b21-98ea-6081f4d86140" providerId="ADAL" clId="{EBFFA4AD-031B-4CFE-8AE6-CB84DEC6D16D}"/>
    <pc:docChg chg="custSel modSld">
      <pc:chgData name="Christopher Berry" userId="468ae48a-5539-4b21-98ea-6081f4d86140" providerId="ADAL" clId="{EBFFA4AD-031B-4CFE-8AE6-CB84DEC6D16D}" dt="2023-12-01T16:13:10.454" v="39" actId="368"/>
      <pc:docMkLst>
        <pc:docMk/>
      </pc:docMkLst>
      <pc:sldChg chg="modNotes">
        <pc:chgData name="Christopher Berry" userId="468ae48a-5539-4b21-98ea-6081f4d86140" providerId="ADAL" clId="{EBFFA4AD-031B-4CFE-8AE6-CB84DEC6D16D}" dt="2023-12-01T16:13:10.28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EBFFA4AD-031B-4CFE-8AE6-CB84DEC6D16D}" dt="2023-12-01T16:13:10.323" v="9" actId="368"/>
        <pc:sldMkLst>
          <pc:docMk/>
          <pc:sldMk cId="1055923940" sldId="348"/>
        </pc:sldMkLst>
      </pc:sldChg>
      <pc:sldChg chg="modNotes">
        <pc:chgData name="Christopher Berry" userId="468ae48a-5539-4b21-98ea-6081f4d86140" providerId="ADAL" clId="{EBFFA4AD-031B-4CFE-8AE6-CB84DEC6D16D}" dt="2023-12-01T16:13:10.311" v="7" actId="368"/>
        <pc:sldMkLst>
          <pc:docMk/>
          <pc:sldMk cId="3489443553" sldId="350"/>
        </pc:sldMkLst>
      </pc:sldChg>
      <pc:sldChg chg="modNotes">
        <pc:chgData name="Christopher Berry" userId="468ae48a-5539-4b21-98ea-6081f4d86140" providerId="ADAL" clId="{EBFFA4AD-031B-4CFE-8AE6-CB84DEC6D16D}" dt="2023-12-01T16:13:10.395" v="25" actId="368"/>
        <pc:sldMkLst>
          <pc:docMk/>
          <pc:sldMk cId="2078444575" sldId="351"/>
        </pc:sldMkLst>
      </pc:sldChg>
      <pc:sldChg chg="modNotes">
        <pc:chgData name="Christopher Berry" userId="468ae48a-5539-4b21-98ea-6081f4d86140" providerId="ADAL" clId="{EBFFA4AD-031B-4CFE-8AE6-CB84DEC6D16D}" dt="2023-12-01T16:13:10.360" v="17" actId="368"/>
        <pc:sldMkLst>
          <pc:docMk/>
          <pc:sldMk cId="1117088601" sldId="353"/>
        </pc:sldMkLst>
      </pc:sldChg>
      <pc:sldChg chg="modNotes">
        <pc:chgData name="Christopher Berry" userId="468ae48a-5539-4b21-98ea-6081f4d86140" providerId="ADAL" clId="{EBFFA4AD-031B-4CFE-8AE6-CB84DEC6D16D}" dt="2023-12-01T16:13:10.289" v="3" actId="368"/>
        <pc:sldMkLst>
          <pc:docMk/>
          <pc:sldMk cId="4116815434" sldId="354"/>
        </pc:sldMkLst>
      </pc:sldChg>
      <pc:sldChg chg="modNotes">
        <pc:chgData name="Christopher Berry" userId="468ae48a-5539-4b21-98ea-6081f4d86140" providerId="ADAL" clId="{EBFFA4AD-031B-4CFE-8AE6-CB84DEC6D16D}" dt="2023-12-01T16:13:10.343" v="13" actId="368"/>
        <pc:sldMkLst>
          <pc:docMk/>
          <pc:sldMk cId="3492523608" sldId="355"/>
        </pc:sldMkLst>
      </pc:sldChg>
      <pc:sldChg chg="modNotes">
        <pc:chgData name="Christopher Berry" userId="468ae48a-5539-4b21-98ea-6081f4d86140" providerId="ADAL" clId="{EBFFA4AD-031B-4CFE-8AE6-CB84DEC6D16D}" dt="2023-12-01T16:13:10.332" v="11" actId="368"/>
        <pc:sldMkLst>
          <pc:docMk/>
          <pc:sldMk cId="4253518439" sldId="363"/>
        </pc:sldMkLst>
      </pc:sldChg>
      <pc:sldChg chg="modNotes">
        <pc:chgData name="Christopher Berry" userId="468ae48a-5539-4b21-98ea-6081f4d86140" providerId="ADAL" clId="{EBFFA4AD-031B-4CFE-8AE6-CB84DEC6D16D}" dt="2023-12-01T16:13:10.302" v="5" actId="368"/>
        <pc:sldMkLst>
          <pc:docMk/>
          <pc:sldMk cId="1133708175" sldId="365"/>
        </pc:sldMkLst>
      </pc:sldChg>
      <pc:sldChg chg="modNotes">
        <pc:chgData name="Christopher Berry" userId="468ae48a-5539-4b21-98ea-6081f4d86140" providerId="ADAL" clId="{EBFFA4AD-031B-4CFE-8AE6-CB84DEC6D16D}" dt="2023-12-01T16:13:10.352" v="15" actId="368"/>
        <pc:sldMkLst>
          <pc:docMk/>
          <pc:sldMk cId="2393506968" sldId="366"/>
        </pc:sldMkLst>
      </pc:sldChg>
      <pc:sldChg chg="modNotes">
        <pc:chgData name="Christopher Berry" userId="468ae48a-5539-4b21-98ea-6081f4d86140" providerId="ADAL" clId="{EBFFA4AD-031B-4CFE-8AE6-CB84DEC6D16D}" dt="2023-12-01T16:13:10.369" v="19" actId="368"/>
        <pc:sldMkLst>
          <pc:docMk/>
          <pc:sldMk cId="2911927704" sldId="367"/>
        </pc:sldMkLst>
      </pc:sldChg>
      <pc:sldChg chg="modNotes">
        <pc:chgData name="Christopher Berry" userId="468ae48a-5539-4b21-98ea-6081f4d86140" providerId="ADAL" clId="{EBFFA4AD-031B-4CFE-8AE6-CB84DEC6D16D}" dt="2023-12-01T16:13:10.388" v="23" actId="368"/>
        <pc:sldMkLst>
          <pc:docMk/>
          <pc:sldMk cId="2317624308" sldId="368"/>
        </pc:sldMkLst>
      </pc:sldChg>
      <pc:sldChg chg="modNotes">
        <pc:chgData name="Christopher Berry" userId="468ae48a-5539-4b21-98ea-6081f4d86140" providerId="ADAL" clId="{EBFFA4AD-031B-4CFE-8AE6-CB84DEC6D16D}" dt="2023-12-01T16:13:10.427" v="33" actId="368"/>
        <pc:sldMkLst>
          <pc:docMk/>
          <pc:sldMk cId="554658345" sldId="369"/>
        </pc:sldMkLst>
      </pc:sldChg>
      <pc:sldChg chg="modNotes">
        <pc:chgData name="Christopher Berry" userId="468ae48a-5539-4b21-98ea-6081f4d86140" providerId="ADAL" clId="{EBFFA4AD-031B-4CFE-8AE6-CB84DEC6D16D}" dt="2023-12-01T16:13:10.403" v="27" actId="368"/>
        <pc:sldMkLst>
          <pc:docMk/>
          <pc:sldMk cId="347747758" sldId="370"/>
        </pc:sldMkLst>
      </pc:sldChg>
      <pc:sldChg chg="modNotes">
        <pc:chgData name="Christopher Berry" userId="468ae48a-5539-4b21-98ea-6081f4d86140" providerId="ADAL" clId="{EBFFA4AD-031B-4CFE-8AE6-CB84DEC6D16D}" dt="2023-12-01T16:13:10.411" v="29" actId="368"/>
        <pc:sldMkLst>
          <pc:docMk/>
          <pc:sldMk cId="642452097" sldId="371"/>
        </pc:sldMkLst>
      </pc:sldChg>
      <pc:sldChg chg="modNotes">
        <pc:chgData name="Christopher Berry" userId="468ae48a-5539-4b21-98ea-6081f4d86140" providerId="ADAL" clId="{EBFFA4AD-031B-4CFE-8AE6-CB84DEC6D16D}" dt="2023-12-01T16:13:10.419" v="31" actId="368"/>
        <pc:sldMkLst>
          <pc:docMk/>
          <pc:sldMk cId="1933367484" sldId="372"/>
        </pc:sldMkLst>
      </pc:sldChg>
      <pc:sldChg chg="modNotes">
        <pc:chgData name="Christopher Berry" userId="468ae48a-5539-4b21-98ea-6081f4d86140" providerId="ADAL" clId="{EBFFA4AD-031B-4CFE-8AE6-CB84DEC6D16D}" dt="2023-12-01T16:13:10.454" v="39" actId="368"/>
        <pc:sldMkLst>
          <pc:docMk/>
          <pc:sldMk cId="2919478918" sldId="373"/>
        </pc:sldMkLst>
      </pc:sldChg>
      <pc:sldChg chg="modNotes">
        <pc:chgData name="Christopher Berry" userId="468ae48a-5539-4b21-98ea-6081f4d86140" providerId="ADAL" clId="{EBFFA4AD-031B-4CFE-8AE6-CB84DEC6D16D}" dt="2023-12-01T16:13:10.378" v="21" actId="368"/>
        <pc:sldMkLst>
          <pc:docMk/>
          <pc:sldMk cId="3321235260" sldId="374"/>
        </pc:sldMkLst>
      </pc:sldChg>
      <pc:sldChg chg="modNotes">
        <pc:chgData name="Christopher Berry" userId="468ae48a-5539-4b21-98ea-6081f4d86140" providerId="ADAL" clId="{EBFFA4AD-031B-4CFE-8AE6-CB84DEC6D16D}" dt="2023-12-01T16:13:10.435" v="35" actId="368"/>
        <pc:sldMkLst>
          <pc:docMk/>
          <pc:sldMk cId="3849195748" sldId="375"/>
        </pc:sldMkLst>
      </pc:sldChg>
      <pc:sldChg chg="modNotes">
        <pc:chgData name="Christopher Berry" userId="468ae48a-5539-4b21-98ea-6081f4d86140" providerId="ADAL" clId="{EBFFA4AD-031B-4CFE-8AE6-CB84DEC6D16D}" dt="2023-12-01T16:13:10.444" v="37" actId="368"/>
        <pc:sldMkLst>
          <pc:docMk/>
          <pc:sldMk cId="2628349082" sldId="3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3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9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5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2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5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76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3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4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1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13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0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78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6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4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3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6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9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C24-707B-4065-BD2A-174913E33CAD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1-8C1D-4C98-92B3-BCC4B0D09560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0274-5C94-4B76-84EC-3A88467CFC15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CE5-BD76-41AC-9004-69129A8710E3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41-6E3C-4260-9C8A-BEADCFEA1C78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AF-687E-487C-ACB5-1179BE9033F5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4FE4-8347-4CCD-A017-CDAFD39754C9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4846-2780-4A47-8ECD-759CB4E9B7AA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5AD9-6FC3-4F6B-B3FB-7ACE342435AF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5D38-31D8-437D-88E3-6DEA8F6BCB57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F4D-7011-48DC-831B-EC5FC5249B8E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2163-AB2B-4C5F-B49C-399ECE4A4D9E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3: ANOVA: between-subjects</a:t>
            </a:r>
          </a:p>
          <a:p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tests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3" y="1805782"/>
            <a:ext cx="5289020" cy="31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330658" y="3041312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919" y="2563555"/>
            <a:ext cx="4800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Pairwise comparisons:</a:t>
            </a:r>
          </a:p>
          <a:p>
            <a:r>
              <a:rPr lang="en-GB" sz="2000" dirty="0"/>
              <a:t>Is the mean of High different from Low?</a:t>
            </a:r>
          </a:p>
          <a:p>
            <a:r>
              <a:rPr lang="en-GB" sz="2000" dirty="0"/>
              <a:t>Is the mean of High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  <a:p>
            <a:r>
              <a:rPr lang="en-GB" sz="2000" dirty="0"/>
              <a:t>Is the mean of Low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23" y="5225355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72" y="1241929"/>
            <a:ext cx="492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If the BF for ANOVA is greater than 3:</a:t>
            </a:r>
          </a:p>
        </p:txBody>
      </p:sp>
    </p:spTree>
    <p:extLst>
      <p:ext uri="{BB962C8B-B14F-4D97-AF65-F5344CB8AC3E}">
        <p14:creationId xmlns:p14="http://schemas.microsoft.com/office/powerpoint/2010/main" val="29119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182"/>
            <a:ext cx="10972800" cy="1143000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00848"/>
            <a:ext cx="6400800" cy="2438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Beutel</a:t>
            </a:r>
            <a:r>
              <a:rPr lang="en-GB" b="1" dirty="0">
                <a:solidFill>
                  <a:schemeClr val="tx2"/>
                </a:solidFill>
              </a:rPr>
              <a:t> et al. (2017) </a:t>
            </a:r>
          </a:p>
          <a:p>
            <a:pPr marL="0" indent="0">
              <a:buNone/>
            </a:pPr>
            <a:r>
              <a:rPr lang="en-GB" dirty="0"/>
              <a:t>Used two-way between subjects ANOVA to analyse the </a:t>
            </a:r>
            <a:r>
              <a:rPr lang="en-GB" dirty="0">
                <a:solidFill>
                  <a:schemeClr val="tx2"/>
                </a:solidFill>
              </a:rPr>
              <a:t>distress scores </a:t>
            </a:r>
            <a:r>
              <a:rPr lang="en-GB" dirty="0"/>
              <a:t>from individuals who were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in </a:t>
            </a:r>
            <a:r>
              <a:rPr lang="en-GB" b="1" dirty="0">
                <a:solidFill>
                  <a:schemeClr val="tx2"/>
                </a:solidFill>
              </a:rPr>
              <a:t>trait resilience</a:t>
            </a:r>
            <a:r>
              <a:rPr lang="en-GB" dirty="0"/>
              <a:t> and had experienced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levels of </a:t>
            </a:r>
            <a:r>
              <a:rPr lang="en-GB" b="1" dirty="0">
                <a:solidFill>
                  <a:schemeClr val="tx2"/>
                </a:solidFill>
              </a:rPr>
              <a:t>childhood adversity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8" name="Picture 4" descr="https://medforest.net/wp-content/uploads/2020/07/07-ES-FORESTcreaf-1024x6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1" t="-586" r="8203" b="586"/>
          <a:stretch/>
        </p:blipFill>
        <p:spPr bwMode="auto">
          <a:xfrm>
            <a:off x="7810499" y="-76200"/>
            <a:ext cx="4381501" cy="7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7250" y="5391150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x 2 between-subjects design</a:t>
            </a:r>
          </a:p>
        </p:txBody>
      </p:sp>
    </p:spTree>
    <p:extLst>
      <p:ext uri="{BB962C8B-B14F-4D97-AF65-F5344CB8AC3E}">
        <p14:creationId xmlns:p14="http://schemas.microsoft.com/office/powerpoint/2010/main" val="231762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1212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172"/>
            <a:ext cx="5676900" cy="50421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Two independent variables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both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Resilience (high / low)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         Adversity (high / low)</a:t>
            </a: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D</a:t>
            </a:r>
            <a:r>
              <a:rPr lang="en-GB" dirty="0">
                <a:solidFill>
                  <a:schemeClr val="tx2"/>
                </a:solidFill>
              </a:rPr>
              <a:t>istress</a:t>
            </a:r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	Each participant contributes 	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236"/>
              </p:ext>
            </p:extLst>
          </p:nvPr>
        </p:nvGraphicFramePr>
        <p:xfrm>
          <a:off x="8007351" y="2750662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42856" y="2289136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8141" y="32078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8140" y="4552950"/>
            <a:ext cx="435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Researchers look for: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/>
              <a:t>-    Main effect factor 1 (Resilience)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Main effect factor 2 (Adversity)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Interaction between factors </a:t>
            </a:r>
          </a:p>
        </p:txBody>
      </p:sp>
    </p:spTree>
    <p:extLst>
      <p:ext uri="{BB962C8B-B14F-4D97-AF65-F5344CB8AC3E}">
        <p14:creationId xmlns:p14="http://schemas.microsoft.com/office/powerpoint/2010/main" val="20784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75150" y="1171416"/>
            <a:ext cx="35939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Main effect of Resilience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9706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6200000">
            <a:off x="6317063" y="3549690"/>
            <a:ext cx="139700" cy="135255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20105" y="4503181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Resilience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Adversity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37825" y="1388268"/>
            <a:ext cx="3516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Main effect of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62122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0800000">
            <a:off x="8202134" y="3293388"/>
            <a:ext cx="125940" cy="50488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713359" y="3084167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/>
                </a:solidFill>
              </a:rPr>
              <a:t>Adversity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/>
                </a:solidFill>
              </a:rPr>
              <a:t>Resilience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4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111094" y="1128028"/>
            <a:ext cx="6441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Interaction between Resilience and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80956"/>
              </p:ext>
            </p:extLst>
          </p:nvPr>
        </p:nvGraphicFramePr>
        <p:xfrm>
          <a:off x="4315189" y="263165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0694" y="217013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5979" y="308881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9429" y="4469337"/>
            <a:ext cx="635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factors interact if the effect of one factor is different at each level of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the effect of adversity different at each level of resilience?</a:t>
            </a:r>
            <a:br>
              <a:rPr lang="en-GB" dirty="0"/>
            </a:br>
            <a:r>
              <a:rPr lang="en-GB" dirty="0"/>
              <a:t>(sometimes easier to understand by looking at a plot of means</a:t>
            </a:r>
            <a:r>
              <a:rPr lang="en-GB" dirty="0">
                <a:sym typeface="Wingdings" panose="05000000000000000000" pitchFamily="2" charset="2"/>
              </a:rPr>
              <a:t>)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50694" y="3187918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87352" y="3186660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3" y="239026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7842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E41597-B2CD-4C55-945F-5C09750B2EAC}"/>
              </a:ext>
            </a:extLst>
          </p:cNvPr>
          <p:cNvSpPr/>
          <p:nvPr/>
        </p:nvSpPr>
        <p:spPr>
          <a:xfrm>
            <a:off x="4419600" y="2468880"/>
            <a:ext cx="1310640" cy="147828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F157D-4242-4C01-AA5D-B7F3201A2800}"/>
              </a:ext>
            </a:extLst>
          </p:cNvPr>
          <p:cNvSpPr/>
          <p:nvPr/>
        </p:nvSpPr>
        <p:spPr>
          <a:xfrm>
            <a:off x="7086600" y="990600"/>
            <a:ext cx="1432560" cy="216408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D64EE4-884F-4B59-96F2-D07FF44F4096}"/>
              </a:ext>
            </a:extLst>
          </p:cNvPr>
          <p:cNvCxnSpPr>
            <a:cxnSpLocks/>
          </p:cNvCxnSpPr>
          <p:nvPr/>
        </p:nvCxnSpPr>
        <p:spPr>
          <a:xfrm flipV="1">
            <a:off x="5810986" y="2072640"/>
            <a:ext cx="1168934" cy="7524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78424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42827D-5B36-47D9-9171-7641E4E758D8}"/>
              </a:ext>
            </a:extLst>
          </p:cNvPr>
          <p:cNvSpPr/>
          <p:nvPr/>
        </p:nvSpPr>
        <p:spPr>
          <a:xfrm rot="19699258">
            <a:off x="3769273" y="1801419"/>
            <a:ext cx="4930266" cy="71185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78DEB-38B5-40B4-87A2-0530F66D98D5}"/>
              </a:ext>
            </a:extLst>
          </p:cNvPr>
          <p:cNvSpPr/>
          <p:nvPr/>
        </p:nvSpPr>
        <p:spPr>
          <a:xfrm rot="20845280">
            <a:off x="4888360" y="2775751"/>
            <a:ext cx="3956980" cy="509181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858DB-5784-4EBB-982C-1D2C3DE9F9BD}"/>
              </a:ext>
            </a:extLst>
          </p:cNvPr>
          <p:cNvCxnSpPr>
            <a:cxnSpLocks/>
          </p:cNvCxnSpPr>
          <p:nvPr/>
        </p:nvCxnSpPr>
        <p:spPr>
          <a:xfrm>
            <a:off x="6465797" y="2421053"/>
            <a:ext cx="401053" cy="4386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10075002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Interaction between Resilience and Adversity (arrows)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Is the effect of adversity different at each level of resilience?</a:t>
            </a:r>
            <a:br>
              <a:rPr lang="en-GB" sz="2200" dirty="0"/>
            </a:br>
            <a:r>
              <a:rPr lang="en-GB" sz="2200" dirty="0"/>
              <a:t>(Is the difference between red and blue points the same on the left as on the right?)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00170" y="2849880"/>
            <a:ext cx="388620" cy="321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7609" y="1318486"/>
            <a:ext cx="373380" cy="1249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75A179-AAC9-4011-B72F-DD1DD9B0E56B}"/>
              </a:ext>
            </a:extLst>
          </p:cNvPr>
          <p:cNvCxnSpPr>
            <a:cxnSpLocks/>
          </p:cNvCxnSpPr>
          <p:nvPr/>
        </p:nvCxnSpPr>
        <p:spPr>
          <a:xfrm flipV="1">
            <a:off x="5430164" y="2036548"/>
            <a:ext cx="2229469" cy="8503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 (Analysis Of Variance)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28" y="1417638"/>
            <a:ext cx="7528143" cy="50833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ANOVA is a special case of regression in which the predictor variable is </a:t>
            </a:r>
            <a:r>
              <a:rPr lang="en-GB" dirty="0">
                <a:solidFill>
                  <a:schemeClr val="tx2"/>
                </a:solidFill>
              </a:rPr>
              <a:t>categorical</a:t>
            </a:r>
          </a:p>
          <a:p>
            <a:r>
              <a:rPr lang="en-GB" dirty="0"/>
              <a:t>Used to test whether there are </a:t>
            </a:r>
            <a:r>
              <a:rPr lang="en-GB" b="1" dirty="0">
                <a:solidFill>
                  <a:schemeClr val="tx2"/>
                </a:solidFill>
              </a:rPr>
              <a:t>differences in the means of groups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Outcome variable</a:t>
            </a:r>
          </a:p>
          <a:p>
            <a:pPr lvl="1"/>
            <a:r>
              <a:rPr lang="en-GB" dirty="0"/>
              <a:t>Continuous 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dependent </a:t>
            </a:r>
            <a:r>
              <a:rPr lang="en-GB" dirty="0"/>
              <a:t>or</a:t>
            </a:r>
            <a:r>
              <a:rPr lang="en-GB" i="1" dirty="0">
                <a:solidFill>
                  <a:schemeClr val="tx2"/>
                </a:solidFill>
              </a:rPr>
              <a:t> response variable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Predictor variable </a:t>
            </a:r>
          </a:p>
          <a:p>
            <a:pPr lvl="1"/>
            <a:r>
              <a:rPr lang="en-GB" dirty="0"/>
              <a:t>Categorical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independent variable</a:t>
            </a:r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628" y="934634"/>
            <a:ext cx="7866743" cy="4525963"/>
          </a:xfrm>
        </p:spPr>
        <p:txBody>
          <a:bodyPr/>
          <a:lstStyle/>
          <a:p>
            <a:r>
              <a:rPr lang="en-GB" dirty="0"/>
              <a:t>If there’s evidence for an interaction (BF &gt; 3), </a:t>
            </a:r>
            <a:r>
              <a:rPr lang="en-GB" dirty="0">
                <a:solidFill>
                  <a:schemeClr val="tx2"/>
                </a:solidFill>
              </a:rPr>
              <a:t>follow-up</a:t>
            </a:r>
            <a:r>
              <a:rPr lang="en-GB" dirty="0"/>
              <a:t> </a:t>
            </a:r>
            <a:r>
              <a:rPr lang="en-GB" dirty="0">
                <a:solidFill>
                  <a:schemeClr val="tx2"/>
                </a:solidFill>
              </a:rPr>
              <a:t>comparisons</a:t>
            </a:r>
            <a:r>
              <a:rPr lang="en-GB" dirty="0"/>
              <a:t> can be conducted to determine whether there’s evidence for an effect of a factor </a:t>
            </a:r>
            <a:r>
              <a:rPr lang="en-GB" i="1" dirty="0"/>
              <a:t>within</a:t>
            </a:r>
            <a:r>
              <a:rPr lang="en-GB" dirty="0"/>
              <a:t> each level of the other factor. </a:t>
            </a:r>
          </a:p>
          <a:p>
            <a:r>
              <a:rPr lang="en-GB" dirty="0"/>
              <a:t>e.g., </a:t>
            </a:r>
          </a:p>
          <a:p>
            <a:pPr lvl="1"/>
            <a:r>
              <a:rPr lang="en-GB" dirty="0"/>
              <a:t>is there evidence of an effect of adversity within high resilience individuals?</a:t>
            </a:r>
          </a:p>
          <a:p>
            <a:pPr lvl="1"/>
            <a:r>
              <a:rPr lang="en-GB" dirty="0"/>
              <a:t>is there evidence of an effect of adversity within low resilience individuals?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1867" y="5655469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9194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988367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3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4261539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3: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105834"/>
            <a:ext cx="623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A809B-F66A-45CD-CBA8-DB8BBAAD5B2C}"/>
              </a:ext>
            </a:extLst>
          </p:cNvPr>
          <p:cNvSpPr txBox="1"/>
          <p:nvPr/>
        </p:nvSpPr>
        <p:spPr>
          <a:xfrm>
            <a:off x="4169349" y="5971242"/>
            <a:ext cx="43493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Remember, there’s no session next Monday!</a:t>
            </a:r>
          </a:p>
        </p:txBody>
      </p:sp>
    </p:spTree>
    <p:extLst>
      <p:ext uri="{BB962C8B-B14F-4D97-AF65-F5344CB8AC3E}">
        <p14:creationId xmlns:p14="http://schemas.microsoft.com/office/powerpoint/2010/main" val="21751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21173"/>
            <a:ext cx="6607852" cy="2438399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Meidenbauer</a:t>
            </a:r>
            <a:r>
              <a:rPr lang="en-GB" b="1" dirty="0">
                <a:solidFill>
                  <a:schemeClr val="tx2"/>
                </a:solidFill>
              </a:rPr>
              <a:t> et al. (2020) </a:t>
            </a:r>
          </a:p>
          <a:p>
            <a:pPr marL="0" indent="0">
              <a:buNone/>
            </a:pPr>
            <a:r>
              <a:rPr lang="en-GB" dirty="0"/>
              <a:t>Used a one-way between subjects ANOVA to look at the effects of viewing images of different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(</a:t>
            </a:r>
            <a:r>
              <a:rPr lang="en-GB" i="1" dirty="0"/>
              <a:t>High</a:t>
            </a:r>
            <a:r>
              <a:rPr lang="en-GB" dirty="0"/>
              <a:t>, </a:t>
            </a:r>
            <a:r>
              <a:rPr lang="en-GB" i="1" dirty="0"/>
              <a:t>Low</a:t>
            </a:r>
            <a:r>
              <a:rPr lang="en-GB" dirty="0"/>
              <a:t>, or </a:t>
            </a:r>
            <a:r>
              <a:rPr lang="en-GB" i="1" dirty="0"/>
              <a:t>Very Low</a:t>
            </a:r>
            <a:r>
              <a:rPr lang="en-GB" dirty="0"/>
              <a:t>) on </a:t>
            </a:r>
            <a:r>
              <a:rPr lang="en-GB" dirty="0">
                <a:solidFill>
                  <a:schemeClr val="tx2"/>
                </a:solidFill>
              </a:rPr>
              <a:t>mood </a:t>
            </a:r>
            <a:r>
              <a:rPr lang="en-GB" dirty="0"/>
              <a:t>scores.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ater, horizon, architecture, sunset, bridge, skyline, night, dawn, city, skyscraper, urban, river, cityscape, panorama, downtown, dusk, evening, reflection, landmark, waterfront, skyscrapers, buildings, city lights, metropolis, urban area, geographical feature, human settlement, metropolitan a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6" y="3118043"/>
            <a:ext cx="2081756" cy="13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, sand, structure, skyline, view, city, skyscraper, tool, cityscape, panorama, downtown, construction, plaza, landmark, machine, stadium, drill, lines, arena, town square, site, drilling, construction work, construction equipment, hard work, competence, urban area, auger, drill rod, human settlement, sport ven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 r="17662"/>
          <a:stretch/>
        </p:blipFill>
        <p:spPr bwMode="auto">
          <a:xfrm>
            <a:off x="8737600" y="3127568"/>
            <a:ext cx="20817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tecture, sky, white, window, glass, building, downtown, balcony, facade, gray, property, blue, residential, apartment, concrete, plain, tower block, air conditioner, grey, clouds, engineering, windows, homes, flat, ugly, moscow, boring, russian, soviet, condominium, neighbourhood, real estate, russian federation, urban area, air conditioners, residential are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27" y="3118043"/>
            <a:ext cx="20859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689600"/>
            <a:ext cx="2114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High</a:t>
            </a:r>
            <a:r>
              <a:rPr lang="en-GB" dirty="0"/>
              <a:t> Aesthetic Value</a:t>
            </a:r>
          </a:p>
          <a:p>
            <a:r>
              <a:rPr lang="en-GB" dirty="0"/>
              <a:t>n=104 participants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6227" y="4689599"/>
            <a:ext cx="208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=100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37600" y="4746747"/>
            <a:ext cx="254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Very</a:t>
            </a:r>
            <a:r>
              <a:rPr lang="en-GB" dirty="0"/>
              <a:t> </a:t>
            </a:r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 102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9231" y="5710020"/>
            <a:ext cx="4376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b="1" dirty="0">
                <a:solidFill>
                  <a:schemeClr val="tx2"/>
                </a:solidFill>
              </a:rPr>
              <a:t>Does the aesthetic value of the image have an effect on mood score?</a:t>
            </a:r>
          </a:p>
        </p:txBody>
      </p:sp>
    </p:spTree>
    <p:extLst>
      <p:ext uri="{BB962C8B-B14F-4D97-AF65-F5344CB8AC3E}">
        <p14:creationId xmlns:p14="http://schemas.microsoft.com/office/powerpoint/2010/main" val="11337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138"/>
            <a:ext cx="10972800" cy="677862"/>
          </a:xfrm>
        </p:spPr>
        <p:txBody>
          <a:bodyPr/>
          <a:lstStyle/>
          <a:p>
            <a:r>
              <a:rPr lang="en-GB" dirty="0"/>
              <a:t>One-way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729" y="1276350"/>
            <a:ext cx="9966542" cy="4415631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One independent variable</a:t>
            </a:r>
            <a:r>
              <a:rPr lang="en-GB" dirty="0"/>
              <a:t>: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of image</a:t>
            </a:r>
          </a:p>
          <a:p>
            <a:pPr lvl="1"/>
            <a:r>
              <a:rPr lang="en-GB" dirty="0"/>
              <a:t>Two or more </a:t>
            </a:r>
            <a:r>
              <a:rPr lang="en-GB" dirty="0">
                <a:solidFill>
                  <a:schemeClr val="tx2"/>
                </a:solidFill>
              </a:rPr>
              <a:t>levels</a:t>
            </a:r>
            <a:r>
              <a:rPr lang="en-GB" dirty="0"/>
              <a:t> (e.g., High, Low, Very Low)</a:t>
            </a:r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mood </a:t>
            </a:r>
            <a:r>
              <a:rPr lang="en-GB" dirty="0">
                <a:solidFill>
                  <a:schemeClr val="tx2"/>
                </a:solidFill>
              </a:rPr>
              <a:t>score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 separate group of participants for each level of the independent variable. </a:t>
            </a:r>
            <a:br>
              <a:rPr lang="en-GB" dirty="0"/>
            </a:br>
            <a:r>
              <a:rPr lang="en-GB" dirty="0"/>
              <a:t>Each participant contributes 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endParaRPr lang="en-GB" dirty="0"/>
          </a:p>
          <a:p>
            <a:r>
              <a:rPr lang="en-GB" b="1" dirty="0"/>
              <a:t>Key Q: </a:t>
            </a:r>
            <a:r>
              <a:rPr lang="en-GB" dirty="0"/>
              <a:t>Do the mean scores on the dependent variable differ between groups?</a:t>
            </a:r>
          </a:p>
          <a:p>
            <a:pPr lvl="1"/>
            <a:r>
              <a:rPr lang="en-GB" dirty="0"/>
              <a:t>e.g., Do mood scores differ between the three aesthetic value groups?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Histogram of scores in each aesthetic value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43293"/>
            <a:ext cx="6216650" cy="37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550" y="4967150"/>
            <a:ext cx="7921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Scores approximately normal in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Spread of scores (variance) approximately equal</a:t>
            </a:r>
            <a:br>
              <a:rPr lang="en-GB" dirty="0"/>
            </a:br>
            <a:r>
              <a:rPr lang="en-GB" dirty="0"/>
              <a:t>(homogeneity of variance)</a:t>
            </a:r>
          </a:p>
          <a:p>
            <a:r>
              <a:rPr lang="en-GB" dirty="0"/>
              <a:t>[</a:t>
            </a:r>
            <a:r>
              <a:rPr lang="en-GB" dirty="0">
                <a:solidFill>
                  <a:schemeClr val="tx2"/>
                </a:solidFill>
              </a:rPr>
              <a:t>In practice, ANOVA is reasonably robust against violations of these assumptions]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62170" y="1043183"/>
            <a:ext cx="264687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550" y="581518"/>
            <a:ext cx="2909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Distribution of scores</a:t>
            </a:r>
          </a:p>
        </p:txBody>
      </p:sp>
    </p:spTree>
    <p:extLst>
      <p:ext uri="{BB962C8B-B14F-4D97-AF65-F5344CB8AC3E}">
        <p14:creationId xmlns:p14="http://schemas.microsoft.com/office/powerpoint/2010/main" val="10559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2" y="1724977"/>
            <a:ext cx="5680075" cy="34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394" y="785865"/>
            <a:ext cx="218521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ggerrorplot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08" y="127475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020431" y="3074947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150" y="5638800"/>
            <a:ext cx="30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Look at ordering of the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1737" y="4356644"/>
            <a:ext cx="167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Bars indicate standard error of the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08" y="32775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the means</a:t>
            </a:r>
          </a:p>
        </p:txBody>
      </p:sp>
    </p:spTree>
    <p:extLst>
      <p:ext uri="{BB962C8B-B14F-4D97-AF65-F5344CB8AC3E}">
        <p14:creationId xmlns:p14="http://schemas.microsoft.com/office/powerpoint/2010/main" val="42535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5396"/>
          </a:xfrm>
        </p:spPr>
        <p:txBody>
          <a:bodyPr/>
          <a:lstStyle/>
          <a:p>
            <a:r>
              <a:rPr lang="en-GB" dirty="0"/>
              <a:t>ANOVA: Bayes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325" y="1016513"/>
            <a:ext cx="8081375" cy="2285999"/>
          </a:xfrm>
        </p:spPr>
        <p:txBody>
          <a:bodyPr>
            <a:normAutofit/>
          </a:bodyPr>
          <a:lstStyle/>
          <a:p>
            <a:r>
              <a:rPr lang="en-GB" dirty="0"/>
              <a:t>The Bayes factor tells us whether there’s evidence that the means of our groups differ or not.</a:t>
            </a:r>
          </a:p>
          <a:p>
            <a:r>
              <a:rPr lang="en-GB" dirty="0"/>
              <a:t>The BF is how much more likely the model with group means is, relative to the intercept only model (a model with one grand mean), given the data.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30" y="3389186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80" y="3285204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72157" y="3308990"/>
            <a:ext cx="3015632" cy="1765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7108075" y="4063873"/>
            <a:ext cx="3697287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5937" y="4001762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023687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029075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843994" y="3868740"/>
            <a:ext cx="1200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Grand mean = </a:t>
            </a:r>
          </a:p>
          <a:p>
            <a:r>
              <a:rPr lang="en-GB" sz="1300" dirty="0"/>
              <a:t>Mean score (ignoring group</a:t>
            </a:r>
            <a:r>
              <a:rPr lang="en-GB" sz="12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4081" y="414777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6861" y="5882601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Model with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0310" y="5851169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Intercept only model</a:t>
            </a:r>
          </a:p>
        </p:txBody>
      </p:sp>
    </p:spTree>
    <p:extLst>
      <p:ext uri="{BB962C8B-B14F-4D97-AF65-F5344CB8AC3E}">
        <p14:creationId xmlns:p14="http://schemas.microsoft.com/office/powerpoint/2010/main" val="34925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5364" y="629694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z="100" smtClean="0">
                <a:solidFill>
                  <a:schemeClr val="tx2"/>
                </a:solidFill>
              </a:rPr>
              <a:pPr/>
              <a:t>8</a:t>
            </a:fld>
            <a:endParaRPr lang="en-US" sz="100">
              <a:solidFill>
                <a:schemeClr val="tx2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6416" y="1226887"/>
            <a:ext cx="787486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err="1">
                <a:solidFill>
                  <a:srgbClr val="06287E"/>
                </a:solidFill>
                <a:latin typeface="Consolas" panose="020B060902020403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(score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group,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affect_data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73112" y="2161381"/>
            <a:ext cx="5645776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group : 66.65842 ±0.04%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  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325" y="5250311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It’s over 66 times more likely that there is a difference between the means than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23935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33" y="1425576"/>
            <a:ext cx="6422967" cy="452596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altLang="en-US" dirty="0"/>
              <a:t>It would be </a:t>
            </a:r>
            <a:r>
              <a:rPr lang="en-US" altLang="en-US" dirty="0">
                <a:solidFill>
                  <a:schemeClr val="tx2"/>
                </a:solidFill>
              </a:rPr>
              <a:t>wrong</a:t>
            </a:r>
            <a:r>
              <a:rPr lang="en-US" altLang="en-US" dirty="0"/>
              <a:t> to simply enter one column with codes, 0, 1, 2 (or 1, 2, 3) to the model. The regression would treat this as being continuous.</a:t>
            </a:r>
          </a:p>
          <a:p>
            <a:r>
              <a:rPr lang="en-GB" dirty="0"/>
              <a:t>Categorical variables have to be added to a regression model using a special </a:t>
            </a:r>
            <a:r>
              <a:rPr lang="en-GB" i="1" dirty="0">
                <a:solidFill>
                  <a:schemeClr val="tx2"/>
                </a:solidFill>
              </a:rPr>
              <a:t>coding scheme.</a:t>
            </a:r>
          </a:p>
          <a:p>
            <a:r>
              <a:rPr lang="en-GB" dirty="0"/>
              <a:t>N – 1 columns are required to code N categories (e.g., 2 columns for 3 categories)</a:t>
            </a:r>
          </a:p>
          <a:p>
            <a:r>
              <a:rPr lang="en-GB" dirty="0"/>
              <a:t>In dummy coding, one group is coded with zeros, and the others 0s and 1s</a:t>
            </a:r>
          </a:p>
          <a:p>
            <a:r>
              <a:rPr lang="en-GB" dirty="0"/>
              <a:t>If the variable is first converted with </a:t>
            </a:r>
            <a:r>
              <a:rPr lang="en-GB" sz="2200" dirty="0">
                <a:latin typeface="Lucida Console" panose="020B0609040504020204" pitchFamily="49" charset="0"/>
              </a:rPr>
              <a:t>factor()</a:t>
            </a:r>
            <a:r>
              <a:rPr lang="en-GB" dirty="0"/>
              <a:t>, R automatically creates coded variables behind the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073666"/>
              </p:ext>
            </p:extLst>
          </p:nvPr>
        </p:nvGraphicFramePr>
        <p:xfrm>
          <a:off x="6876300" y="2803684"/>
          <a:ext cx="5111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19536776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3569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876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3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14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300" y="2434352"/>
            <a:ext cx="31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Dummy coding of three groups:</a:t>
            </a:r>
          </a:p>
        </p:txBody>
      </p:sp>
    </p:spTree>
    <p:extLst>
      <p:ext uri="{BB962C8B-B14F-4D97-AF65-F5344CB8AC3E}">
        <p14:creationId xmlns:p14="http://schemas.microsoft.com/office/powerpoint/2010/main" val="11170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14367</TotalTime>
  <Words>1252</Words>
  <Application>Microsoft Office PowerPoint</Application>
  <PresentationFormat>Widescreen</PresentationFormat>
  <Paragraphs>217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Lucida Console</vt:lpstr>
      <vt:lpstr>Office Theme</vt:lpstr>
      <vt:lpstr>PowerPoint Presentation</vt:lpstr>
      <vt:lpstr>ANOVA (Analysis Of Variance)</vt:lpstr>
      <vt:lpstr>PowerPoint Presentation</vt:lpstr>
      <vt:lpstr>One-way between subjects ANOVA</vt:lpstr>
      <vt:lpstr>PowerPoint Presentation</vt:lpstr>
      <vt:lpstr>PowerPoint Presentation</vt:lpstr>
      <vt:lpstr>ANOVA: Bayes factor</vt:lpstr>
      <vt:lpstr>anovaBF(score ~ group, data = data.frame(affect_data)) </vt:lpstr>
      <vt:lpstr>Coding categorical variables</vt:lpstr>
      <vt:lpstr>Follow-up tests</vt:lpstr>
      <vt:lpstr>Two-way between subjects ANOVA</vt:lpstr>
      <vt:lpstr>PowerPoint Presentation</vt:lpstr>
      <vt:lpstr>Two-way between subjects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3089</cp:revision>
  <cp:lastPrinted>2022-01-30T12:11:22Z</cp:lastPrinted>
  <dcterms:created xsi:type="dcterms:W3CDTF">2006-08-16T00:00:00Z</dcterms:created>
  <dcterms:modified xsi:type="dcterms:W3CDTF">2023-12-01T16:13:13Z</dcterms:modified>
</cp:coreProperties>
</file>