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DDD9D-EAF9-4D49-A8F7-46A298D0BB53}" v="3" dt="2023-12-01T15:47:07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701" autoAdjust="0"/>
  </p:normalViewPr>
  <p:slideViewPr>
    <p:cSldViewPr snapToGrid="0">
      <p:cViewPr varScale="1">
        <p:scale>
          <a:sx n="53" d="100"/>
          <a:sy n="53" d="100"/>
        </p:scale>
        <p:origin x="1800" y="66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716" y="36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3613AACA-DED3-40CA-A3BD-FCBB6F470970}"/>
    <pc:docChg chg="undo custSel modSld">
      <pc:chgData name="Christopher Berry" userId="468ae48a-5539-4b21-98ea-6081f4d86140" providerId="ADAL" clId="{3613AACA-DED3-40CA-A3BD-FCBB6F470970}" dt="2023-03-05T13:23:51.316" v="444" actId="1076"/>
      <pc:docMkLst>
        <pc:docMk/>
      </pc:docMkLst>
      <pc:sldChg chg="modSp mod modNotes">
        <pc:chgData name="Christopher Berry" userId="468ae48a-5539-4b21-98ea-6081f4d86140" providerId="ADAL" clId="{3613AACA-DED3-40CA-A3BD-FCBB6F470970}" dt="2023-03-05T13:23:51.316" v="444" actId="1076"/>
        <pc:sldMkLst>
          <pc:docMk/>
          <pc:sldMk cId="1337738250" sldId="257"/>
        </pc:sldMkLst>
        <pc:spChg chg="mod">
          <ac:chgData name="Christopher Berry" userId="468ae48a-5539-4b21-98ea-6081f4d86140" providerId="ADAL" clId="{3613AACA-DED3-40CA-A3BD-FCBB6F470970}" dt="2023-03-01T10:50:33.493" v="132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 modAnim modNotesTx">
        <pc:chgData name="Christopher Berry" userId="468ae48a-5539-4b21-98ea-6081f4d86140" providerId="ADAL" clId="{3613AACA-DED3-40CA-A3BD-FCBB6F470970}" dt="2023-03-03T13:23:30.195" v="411" actId="1076"/>
        <pc:sldMkLst>
          <pc:docMk/>
          <pc:sldMk cId="427809079" sldId="352"/>
        </pc:sldMkLst>
        <pc:spChg chg="mod">
          <ac:chgData name="Christopher Berry" userId="468ae48a-5539-4b21-98ea-6081f4d86140" providerId="ADAL" clId="{3613AACA-DED3-40CA-A3BD-FCBB6F470970}" dt="2023-03-03T13:21:45.163" v="246" actId="1076"/>
          <ac:spMkLst>
            <pc:docMk/>
            <pc:sldMk cId="427809079" sldId="352"/>
            <ac:spMk id="2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3T13:23:30.195" v="411" actId="1076"/>
          <ac:spMkLst>
            <pc:docMk/>
            <pc:sldMk cId="427809079" sldId="352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5:51.195" v="424" actId="1076"/>
        <pc:sldMkLst>
          <pc:docMk/>
          <pc:sldMk cId="2467422278" sldId="355"/>
        </pc:sldMkLst>
        <pc:spChg chg="mod">
          <ac:chgData name="Christopher Berry" userId="468ae48a-5539-4b21-98ea-6081f4d86140" providerId="ADAL" clId="{3613AACA-DED3-40CA-A3BD-FCBB6F470970}" dt="2023-03-03T16:45:51.195" v="424" actId="1076"/>
          <ac:spMkLst>
            <pc:docMk/>
            <pc:sldMk cId="2467422278" sldId="355"/>
            <ac:spMk id="7" creationId="{00000000-0000-0000-0000-000000000000}"/>
          </ac:spMkLst>
        </pc:spChg>
        <pc:picChg chg="mod ord">
          <ac:chgData name="Christopher Berry" userId="468ae48a-5539-4b21-98ea-6081f4d86140" providerId="ADAL" clId="{3613AACA-DED3-40CA-A3BD-FCBB6F470970}" dt="2023-03-03T16:45:47.734" v="423" actId="14826"/>
          <ac:picMkLst>
            <pc:docMk/>
            <pc:sldMk cId="2467422278" sldId="355"/>
            <ac:picMk id="5" creationId="{00000000-0000-0000-0000-000000000000}"/>
          </ac:picMkLst>
        </pc:picChg>
      </pc:sldChg>
      <pc:sldChg chg="modSp mod">
        <pc:chgData name="Christopher Berry" userId="468ae48a-5539-4b21-98ea-6081f4d86140" providerId="ADAL" clId="{3613AACA-DED3-40CA-A3BD-FCBB6F470970}" dt="2023-03-01T10:49:43.571" v="110" actId="404"/>
        <pc:sldMkLst>
          <pc:docMk/>
          <pc:sldMk cId="909518638" sldId="357"/>
        </pc:sldMkLst>
        <pc:spChg chg="mod">
          <ac:chgData name="Christopher Berry" userId="468ae48a-5539-4b21-98ea-6081f4d86140" providerId="ADAL" clId="{3613AACA-DED3-40CA-A3BD-FCBB6F470970}" dt="2023-03-01T10:47:31.852" v="13" actId="20577"/>
          <ac:spMkLst>
            <pc:docMk/>
            <pc:sldMk cId="909518638" sldId="357"/>
            <ac:spMk id="3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9:43.571" v="110" actId="404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7:42.196" v="22" actId="20577"/>
          <ac:spMkLst>
            <pc:docMk/>
            <pc:sldMk cId="909518638" sldId="357"/>
            <ac:spMk id="8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3:17.823" v="412" actId="14826"/>
        <pc:sldMkLst>
          <pc:docMk/>
          <pc:sldMk cId="399881219" sldId="363"/>
        </pc:sldMkLst>
        <pc:picChg chg="mod">
          <ac:chgData name="Christopher Berry" userId="468ae48a-5539-4b21-98ea-6081f4d86140" providerId="ADAL" clId="{3613AACA-DED3-40CA-A3BD-FCBB6F470970}" dt="2023-03-03T16:43:17.823" v="412" actId="14826"/>
          <ac:picMkLst>
            <pc:docMk/>
            <pc:sldMk cId="399881219" sldId="363"/>
            <ac:picMk id="5" creationId="{00000000-0000-0000-0000-000000000000}"/>
          </ac:picMkLst>
        </pc:picChg>
      </pc:sldChg>
      <pc:sldChg chg="modNotesTx">
        <pc:chgData name="Christopher Berry" userId="468ae48a-5539-4b21-98ea-6081f4d86140" providerId="ADAL" clId="{3613AACA-DED3-40CA-A3BD-FCBB6F470970}" dt="2023-03-03T13:20:51.960" v="235" actId="20577"/>
        <pc:sldMkLst>
          <pc:docMk/>
          <pc:sldMk cId="948542933" sldId="365"/>
        </pc:sldMkLst>
      </pc:sldChg>
      <pc:sldChg chg="modSp mod">
        <pc:chgData name="Christopher Berry" userId="468ae48a-5539-4b21-98ea-6081f4d86140" providerId="ADAL" clId="{3613AACA-DED3-40CA-A3BD-FCBB6F470970}" dt="2023-03-05T12:31:47.295" v="430" actId="20577"/>
        <pc:sldMkLst>
          <pc:docMk/>
          <pc:sldMk cId="4289793266" sldId="366"/>
        </pc:sldMkLst>
        <pc:spChg chg="mod">
          <ac:chgData name="Christopher Berry" userId="468ae48a-5539-4b21-98ea-6081f4d86140" providerId="ADAL" clId="{3613AACA-DED3-40CA-A3BD-FCBB6F470970}" dt="2023-03-03T13:20:59.863" v="236" actId="20577"/>
          <ac:spMkLst>
            <pc:docMk/>
            <pc:sldMk cId="4289793266" sldId="366"/>
            <ac:spMk id="9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5T12:31:47.295" v="430" actId="20577"/>
          <ac:spMkLst>
            <pc:docMk/>
            <pc:sldMk cId="4289793266" sldId="366"/>
            <ac:spMk id="12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5T12:34:29.111" v="443" actId="20577"/>
        <pc:sldMkLst>
          <pc:docMk/>
          <pc:sldMk cId="3657777566" sldId="367"/>
        </pc:sldMkLst>
        <pc:spChg chg="mod">
          <ac:chgData name="Christopher Berry" userId="468ae48a-5539-4b21-98ea-6081f4d86140" providerId="ADAL" clId="{3613AACA-DED3-40CA-A3BD-FCBB6F470970}" dt="2023-03-05T12:34:29.111" v="443" actId="20577"/>
          <ac:spMkLst>
            <pc:docMk/>
            <pc:sldMk cId="3657777566" sldId="367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3T13:21:14.023" v="244" actId="20577"/>
        <pc:sldMkLst>
          <pc:docMk/>
          <pc:sldMk cId="1181104512" sldId="369"/>
        </pc:sldMkLst>
        <pc:spChg chg="mod">
          <ac:chgData name="Christopher Berry" userId="468ae48a-5539-4b21-98ea-6081f4d86140" providerId="ADAL" clId="{3613AACA-DED3-40CA-A3BD-FCBB6F470970}" dt="2023-03-03T13:21:14.023" v="244" actId="20577"/>
          <ac:spMkLst>
            <pc:docMk/>
            <pc:sldMk cId="1181104512" sldId="369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0FE1E450-E441-42BE-9CA8-03F5DD11C3FF}"/>
    <pc:docChg chg="custSel modSld">
      <pc:chgData name="Christopher Berry" userId="468ae48a-5539-4b21-98ea-6081f4d86140" providerId="ADAL" clId="{0FE1E450-E441-42BE-9CA8-03F5DD11C3FF}" dt="2023-12-01T16:15:03.369" v="33" actId="368"/>
      <pc:docMkLst>
        <pc:docMk/>
      </pc:docMkLst>
      <pc:sldChg chg="modNotes">
        <pc:chgData name="Christopher Berry" userId="468ae48a-5539-4b21-98ea-6081f4d86140" providerId="ADAL" clId="{0FE1E450-E441-42BE-9CA8-03F5DD11C3FF}" dt="2023-12-01T16:15:03.32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0FE1E450-E441-42BE-9CA8-03F5DD11C3FF}" dt="2023-12-01T16:15:03.357" v="25" actId="368"/>
        <pc:sldMkLst>
          <pc:docMk/>
          <pc:sldMk cId="898351589" sldId="351"/>
        </pc:sldMkLst>
      </pc:sldChg>
      <pc:sldChg chg="modNotes">
        <pc:chgData name="Christopher Berry" userId="468ae48a-5539-4b21-98ea-6081f4d86140" providerId="ADAL" clId="{0FE1E450-E441-42BE-9CA8-03F5DD11C3FF}" dt="2023-12-01T16:15:03.354" v="23" actId="368"/>
        <pc:sldMkLst>
          <pc:docMk/>
          <pc:sldMk cId="427809079" sldId="352"/>
        </pc:sldMkLst>
      </pc:sldChg>
      <pc:sldChg chg="modNotes">
        <pc:chgData name="Christopher Berry" userId="468ae48a-5539-4b21-98ea-6081f4d86140" providerId="ADAL" clId="{0FE1E450-E441-42BE-9CA8-03F5DD11C3FF}" dt="2023-12-01T16:15:03.359" v="27" actId="368"/>
        <pc:sldMkLst>
          <pc:docMk/>
          <pc:sldMk cId="2467422278" sldId="355"/>
        </pc:sldMkLst>
      </pc:sldChg>
      <pc:sldChg chg="modNotes">
        <pc:chgData name="Christopher Berry" userId="468ae48a-5539-4b21-98ea-6081f4d86140" providerId="ADAL" clId="{0FE1E450-E441-42BE-9CA8-03F5DD11C3FF}" dt="2023-12-01T16:15:03.366" v="31" actId="368"/>
        <pc:sldMkLst>
          <pc:docMk/>
          <pc:sldMk cId="1169166015" sldId="356"/>
        </pc:sldMkLst>
      </pc:sldChg>
      <pc:sldChg chg="modNotes">
        <pc:chgData name="Christopher Berry" userId="468ae48a-5539-4b21-98ea-6081f4d86140" providerId="ADAL" clId="{0FE1E450-E441-42BE-9CA8-03F5DD11C3FF}" dt="2023-12-01T16:15:03.369" v="33" actId="368"/>
        <pc:sldMkLst>
          <pc:docMk/>
          <pc:sldMk cId="909518638" sldId="357"/>
        </pc:sldMkLst>
      </pc:sldChg>
      <pc:sldChg chg="modNotes">
        <pc:chgData name="Christopher Berry" userId="468ae48a-5539-4b21-98ea-6081f4d86140" providerId="ADAL" clId="{0FE1E450-E441-42BE-9CA8-03F5DD11C3FF}" dt="2023-12-01T16:15:03.324" v="3" actId="368"/>
        <pc:sldMkLst>
          <pc:docMk/>
          <pc:sldMk cId="526375412" sldId="358"/>
        </pc:sldMkLst>
      </pc:sldChg>
      <pc:sldChg chg="modNotes">
        <pc:chgData name="Christopher Berry" userId="468ae48a-5539-4b21-98ea-6081f4d86140" providerId="ADAL" clId="{0FE1E450-E441-42BE-9CA8-03F5DD11C3FF}" dt="2023-12-01T16:15:03.333" v="9" actId="368"/>
        <pc:sldMkLst>
          <pc:docMk/>
          <pc:sldMk cId="1039672698" sldId="359"/>
        </pc:sldMkLst>
      </pc:sldChg>
      <pc:sldChg chg="modNotes">
        <pc:chgData name="Christopher Berry" userId="468ae48a-5539-4b21-98ea-6081f4d86140" providerId="ADAL" clId="{0FE1E450-E441-42BE-9CA8-03F5DD11C3FF}" dt="2023-12-01T16:15:03.338" v="13" actId="368"/>
        <pc:sldMkLst>
          <pc:docMk/>
          <pc:sldMk cId="2442537065" sldId="360"/>
        </pc:sldMkLst>
      </pc:sldChg>
      <pc:sldChg chg="modNotes">
        <pc:chgData name="Christopher Berry" userId="468ae48a-5539-4b21-98ea-6081f4d86140" providerId="ADAL" clId="{0FE1E450-E441-42BE-9CA8-03F5DD11C3FF}" dt="2023-12-01T16:15:03.327" v="5" actId="368"/>
        <pc:sldMkLst>
          <pc:docMk/>
          <pc:sldMk cId="3482227358" sldId="362"/>
        </pc:sldMkLst>
      </pc:sldChg>
      <pc:sldChg chg="modNotes">
        <pc:chgData name="Christopher Berry" userId="468ae48a-5539-4b21-98ea-6081f4d86140" providerId="ADAL" clId="{0FE1E450-E441-42BE-9CA8-03F5DD11C3FF}" dt="2023-12-01T16:15:03.330" v="7" actId="368"/>
        <pc:sldMkLst>
          <pc:docMk/>
          <pc:sldMk cId="399881219" sldId="363"/>
        </pc:sldMkLst>
      </pc:sldChg>
      <pc:sldChg chg="modNotes">
        <pc:chgData name="Christopher Berry" userId="468ae48a-5539-4b21-98ea-6081f4d86140" providerId="ADAL" clId="{0FE1E450-E441-42BE-9CA8-03F5DD11C3FF}" dt="2023-12-01T16:15:03.335" v="11" actId="368"/>
        <pc:sldMkLst>
          <pc:docMk/>
          <pc:sldMk cId="948542933" sldId="365"/>
        </pc:sldMkLst>
      </pc:sldChg>
      <pc:sldChg chg="modNotes">
        <pc:chgData name="Christopher Berry" userId="468ae48a-5539-4b21-98ea-6081f4d86140" providerId="ADAL" clId="{0FE1E450-E441-42BE-9CA8-03F5DD11C3FF}" dt="2023-12-01T16:15:03.342" v="15" actId="368"/>
        <pc:sldMkLst>
          <pc:docMk/>
          <pc:sldMk cId="4289793266" sldId="366"/>
        </pc:sldMkLst>
      </pc:sldChg>
      <pc:sldChg chg="modNotes">
        <pc:chgData name="Christopher Berry" userId="468ae48a-5539-4b21-98ea-6081f4d86140" providerId="ADAL" clId="{0FE1E450-E441-42BE-9CA8-03F5DD11C3FF}" dt="2023-12-01T16:15:03.345" v="17" actId="368"/>
        <pc:sldMkLst>
          <pc:docMk/>
          <pc:sldMk cId="3657777566" sldId="367"/>
        </pc:sldMkLst>
      </pc:sldChg>
      <pc:sldChg chg="modNotes">
        <pc:chgData name="Christopher Berry" userId="468ae48a-5539-4b21-98ea-6081f4d86140" providerId="ADAL" clId="{0FE1E450-E441-42BE-9CA8-03F5DD11C3FF}" dt="2023-12-01T16:15:03.348" v="19" actId="368"/>
        <pc:sldMkLst>
          <pc:docMk/>
          <pc:sldMk cId="42077738" sldId="368"/>
        </pc:sldMkLst>
      </pc:sldChg>
      <pc:sldChg chg="modNotes">
        <pc:chgData name="Christopher Berry" userId="468ae48a-5539-4b21-98ea-6081f4d86140" providerId="ADAL" clId="{0FE1E450-E441-42BE-9CA8-03F5DD11C3FF}" dt="2023-12-01T16:15:03.351" v="21" actId="368"/>
        <pc:sldMkLst>
          <pc:docMk/>
          <pc:sldMk cId="1181104512" sldId="369"/>
        </pc:sldMkLst>
      </pc:sldChg>
      <pc:sldChg chg="modNotes">
        <pc:chgData name="Christopher Berry" userId="468ae48a-5539-4b21-98ea-6081f4d86140" providerId="ADAL" clId="{0FE1E450-E441-42BE-9CA8-03F5DD11C3FF}" dt="2023-12-01T16:15:03.363" v="29" actId="368"/>
        <pc:sldMkLst>
          <pc:docMk/>
          <pc:sldMk cId="4007906762" sldId="370"/>
        </pc:sldMkLst>
      </pc:sldChg>
    </pc:docChg>
  </pc:docChgLst>
  <pc:docChgLst>
    <pc:chgData name="Christopher Berry" userId="468ae48a-5539-4b21-98ea-6081f4d86140" providerId="ADAL" clId="{5BFDDD9D-EAF9-4D49-A8F7-46A298D0BB53}"/>
    <pc:docChg chg="custSel modSld">
      <pc:chgData name="Christopher Berry" userId="468ae48a-5539-4b21-98ea-6081f4d86140" providerId="ADAL" clId="{5BFDDD9D-EAF9-4D49-A8F7-46A298D0BB53}" dt="2023-12-01T15:48:20.322" v="13" actId="21"/>
      <pc:docMkLst>
        <pc:docMk/>
      </pc:docMkLst>
      <pc:sldChg chg="modSp mod">
        <pc:chgData name="Christopher Berry" userId="468ae48a-5539-4b21-98ea-6081f4d86140" providerId="ADAL" clId="{5BFDDD9D-EAF9-4D49-A8F7-46A298D0BB53}" dt="2023-12-01T15:46:32.97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5BFDDD9D-EAF9-4D49-A8F7-46A298D0BB53}" dt="2023-12-01T15:46:32.97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5BFDDD9D-EAF9-4D49-A8F7-46A298D0BB53}" dt="2023-12-01T15:48:20.322" v="13" actId="21"/>
        <pc:sldMkLst>
          <pc:docMk/>
          <pc:sldMk cId="909518638" sldId="357"/>
        </pc:sldMkLst>
        <pc:spChg chg="mod">
          <ac:chgData name="Christopher Berry" userId="468ae48a-5539-4b21-98ea-6081f4d86140" providerId="ADAL" clId="{5BFDDD9D-EAF9-4D49-A8F7-46A298D0BB53}" dt="2023-12-01T15:46:53.227" v="7" actId="1076"/>
          <ac:spMkLst>
            <pc:docMk/>
            <pc:sldMk cId="909518638" sldId="357"/>
            <ac:spMk id="2" creationId="{00000000-0000-0000-0000-000000000000}"/>
          </ac:spMkLst>
        </pc:spChg>
        <pc:spChg chg="mod">
          <ac:chgData name="Christopher Berry" userId="468ae48a-5539-4b21-98ea-6081f4d86140" providerId="ADAL" clId="{5BFDDD9D-EAF9-4D49-A8F7-46A298D0BB53}" dt="2023-12-01T15:46:51.799" v="6" actId="1076"/>
          <ac:spMkLst>
            <pc:docMk/>
            <pc:sldMk cId="909518638" sldId="357"/>
            <ac:spMk id="3" creationId="{00000000-0000-0000-0000-000000000000}"/>
          </ac:spMkLst>
        </pc:spChg>
        <pc:spChg chg="del">
          <ac:chgData name="Christopher Berry" userId="468ae48a-5539-4b21-98ea-6081f4d86140" providerId="ADAL" clId="{5BFDDD9D-EAF9-4D49-A8F7-46A298D0BB53}" dt="2023-12-01T15:46:43.279" v="4" actId="478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5BFDDD9D-EAF9-4D49-A8F7-46A298D0BB53}" dt="2023-12-01T15:46:51.799" v="6" actId="1076"/>
          <ac:spMkLst>
            <pc:docMk/>
            <pc:sldMk cId="909518638" sldId="357"/>
            <ac:spMk id="6" creationId="{00000000-0000-0000-0000-000000000000}"/>
          </ac:spMkLst>
        </pc:spChg>
        <pc:spChg chg="del">
          <ac:chgData name="Christopher Berry" userId="468ae48a-5539-4b21-98ea-6081f4d86140" providerId="ADAL" clId="{5BFDDD9D-EAF9-4D49-A8F7-46A298D0BB53}" dt="2023-12-01T15:46:59.074" v="10" actId="21"/>
          <ac:spMkLst>
            <pc:docMk/>
            <pc:sldMk cId="909518638" sldId="357"/>
            <ac:spMk id="8" creationId="{00000000-0000-0000-0000-000000000000}"/>
          </ac:spMkLst>
        </pc:spChg>
        <pc:spChg chg="add mod">
          <ac:chgData name="Christopher Berry" userId="468ae48a-5539-4b21-98ea-6081f4d86140" providerId="ADAL" clId="{5BFDDD9D-EAF9-4D49-A8F7-46A298D0BB53}" dt="2023-12-01T15:47:01.684" v="11" actId="1076"/>
          <ac:spMkLst>
            <pc:docMk/>
            <pc:sldMk cId="909518638" sldId="357"/>
            <ac:spMk id="9" creationId="{DDA69F0C-E056-9B4E-98A3-7EE731FEFE5C}"/>
          </ac:spMkLst>
        </pc:spChg>
        <pc:spChg chg="add del mod">
          <ac:chgData name="Christopher Berry" userId="468ae48a-5539-4b21-98ea-6081f4d86140" providerId="ADAL" clId="{5BFDDD9D-EAF9-4D49-A8F7-46A298D0BB53}" dt="2023-12-01T15:48:20.322" v="13" actId="21"/>
          <ac:spMkLst>
            <pc:docMk/>
            <pc:sldMk cId="909518638" sldId="357"/>
            <ac:spMk id="10" creationId="{CAF942C2-1C5A-0B06-10E0-340C24A616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scores </a:t>
            </a:r>
            <a:r>
              <a:rPr lang="en-GB" dirty="0">
                <a:solidFill>
                  <a:schemeClr val="tx2"/>
                </a:solidFill>
              </a:rPr>
              <a:t>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2"/>
            <a:ext cx="10972800" cy="1143000"/>
          </a:xfrm>
        </p:spPr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4329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endParaRPr lang="en-GB" baseline="-25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p-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values also widely used (i.e.,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&lt; .05)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(and </a:t>
            </a:r>
            <a:r>
              <a:rPr lang="en-GB" i="1" dirty="0"/>
              <a:t>p</a:t>
            </a:r>
            <a:r>
              <a:rPr lang="en-GB" dirty="0"/>
              <a:t>-value)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780" y="1951270"/>
            <a:ext cx="4436745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8964886" y="4351894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33589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3697986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2453361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DA69F0C-E056-9B4E-98A3-7EE731FEFE5C}"/>
              </a:ext>
            </a:extLst>
          </p:cNvPr>
          <p:cNvSpPr txBox="1"/>
          <p:nvPr/>
        </p:nvSpPr>
        <p:spPr>
          <a:xfrm>
            <a:off x="4095705" y="5522106"/>
            <a:ext cx="428437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next week is our last session!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(Please bring your questions!)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350" y="698729"/>
            <a:ext cx="6531467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* time +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factor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accounted for?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13486</TotalTime>
  <Words>1765</Words>
  <Application>Microsoft Office PowerPoint</Application>
  <PresentationFormat>Widescreen</PresentationFormat>
  <Paragraphs>310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2023-12-01T16:15:08Z</dcterms:modified>
</cp:coreProperties>
</file>