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71" d="100"/>
          <a:sy n="71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EBC6-6954-A049-9CDB-8B1C71A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FDC7-C230-CC46-9773-EB4B53EA0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F4E0-35D1-F847-B8B8-073361BC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7BDE-51BD-F243-8770-636351DD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3340-9D19-C742-A1D4-DE2C7DCC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E91F-A6A7-3C4D-82A8-F1F7A50C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81B08-2094-9A47-B859-94CD14011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3C89-E798-274A-98B7-0BBF280B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6A27-ADF9-B446-B731-702ACDC9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B274-E749-584E-A806-A866C526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9CED3-F9FF-2848-B0C9-B8715ADCC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DB6AB-5387-1140-B877-2D9ACF011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3EE6-E2DE-884A-A7C3-620B2015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BF2C-9576-B24B-A0B3-C9F34C4F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531B-8DDC-B34C-9089-C85F12B6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2CEA-8CED-4B4B-8771-3886C6F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5756-27D7-424E-92C2-52F13D8A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19D9-0D1D-2648-82FB-7D7B1BED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E7D9-A6A6-D14C-8713-3383614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B792-0D6A-BD4F-85CD-5D81E99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0DF5-234E-804D-989A-EC048A16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68B9-7F46-C94F-B159-D3BD7DF0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9761-AE39-AC4C-BBB5-4D83205E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A762-2953-B14B-8F30-A56069A9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8CD2-21AE-6B48-B2D3-77198AA7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0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DD00-575F-AF43-B5FB-8889D631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E6F1-DDCB-B143-95E5-88D8BAEFA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93BE4-EF13-2A4C-B8A5-D015ACB5F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710E1-F0BC-8046-A444-47268E70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36602-DCA6-934A-873D-61A72565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178C-CB22-7C42-8034-EE8114B3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4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69FA-C510-EE47-964E-67BEA29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FC883-4970-4E49-A824-63EDEDBB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1061F-B79D-BA42-99FF-C6EF4AA30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4E07D-67EB-5B42-911D-C95A3CF02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0FED0-3A18-4246-B29C-FA7050B2C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5197B-BA9F-5A48-8E12-5CFF72C2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C2294-5009-5445-AA77-DD54DE87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F555A-1E35-904D-B4B1-FF61EB98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1C4B-349C-F448-AA98-5E636FCD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5C013-0217-C64A-A705-24BB15A8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D0180-6464-4D44-A65C-278A96C9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EF36E-24BE-4042-B54F-3393F250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38217-EBEA-C340-962F-A3F2ECD1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2626F-FAC5-944C-A7CD-5D201771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B8504-8AE9-CA45-995C-B558D73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685C-A8E1-FD46-9BCF-5D44246A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2AF9-AB95-4B4D-8425-3BAB70E9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C32EB-F634-9B4B-9AE9-AF204D2B3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CC4CF-6A30-D04D-9AFE-8942FAB4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170C2-E41C-FF44-B654-2E85B518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17779-7C71-D94B-B15A-322AAA83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0E32-381E-C04D-B8A8-06D1BA1A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2D0EF-1814-174B-BA2F-A51C6B6C2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FF8B6-1764-B543-9277-7B47FDD3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4588E-34A4-B048-AE66-0FF4DBCF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87166-1DC8-7E40-BC8C-11552ACB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56975-51FE-C442-AFE6-632CC6BD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3C34D-ACB6-664F-B9F1-846F327A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E308-7419-264D-B399-6F78D21C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032C0-E445-904D-8DD2-675658B52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97DE-47F4-284D-B9C4-75715FCBC7B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5186-FFCF-FC49-BD6C-C80FBAA90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CF0E-85D1-264D-B697-7405271D3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7DAB-AB7A-B84B-B01A-590E578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2322-90C1-ED4C-9C71-7D6A0E640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E12CB-9824-C642-8A11-A5E249E13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E404D-5BA1-7B4B-8625-561138AB0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985" y="535578"/>
            <a:ext cx="7063939" cy="2310219"/>
          </a:xfr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EF7065DB-1C05-1140-BE6D-E6130414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54" y="1908667"/>
            <a:ext cx="5523470" cy="3452169"/>
          </a:xfrm>
          <a:prstGeom prst="rect">
            <a:avLst/>
          </a:prstGeo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4C0E0813-04F2-AD4A-B163-2C24A9EC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736" y="3331261"/>
            <a:ext cx="6520829" cy="31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97D6-70EE-1F45-9E64-21DC7B16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15FF-D510-ED4B-8B96-8A1B92AA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3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outcome~predictor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data=…)</a:t>
            </a:r>
          </a:p>
          <a:p>
            <a:pPr marL="0" indent="0">
              <a:buNone/>
            </a:pP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outcome ~ predictor</a:t>
            </a:r>
          </a:p>
          <a:p>
            <a:pPr marL="0" indent="0">
              <a:buNone/>
            </a:pP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outcome ~ x1 + x2</a:t>
            </a:r>
          </a:p>
          <a:p>
            <a:pPr marL="0" indent="0">
              <a:buNone/>
            </a:pP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outcome ~ x1 * x2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outcome ~ x1 + x2 + x1:x2</a:t>
            </a:r>
          </a:p>
          <a:p>
            <a:pPr marL="0" indent="0">
              <a:buNone/>
            </a:pPr>
            <a:endParaRPr lang="en-US" sz="4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3BF2-BF0A-2541-B31D-859380E9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56E2A72-B96B-E847-AE86-5A5ADEE0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88" y="490382"/>
            <a:ext cx="8910918" cy="60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Multiple regression</vt:lpstr>
      <vt:lpstr>PowerPoint Presentation</vt:lpstr>
      <vt:lpstr>Formulas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Whalley</dc:creator>
  <cp:lastModifiedBy>Ben Whalley</cp:lastModifiedBy>
  <cp:revision>9</cp:revision>
  <dcterms:created xsi:type="dcterms:W3CDTF">2019-11-19T13:46:15Z</dcterms:created>
  <dcterms:modified xsi:type="dcterms:W3CDTF">2019-11-19T14:19:24Z</dcterms:modified>
</cp:coreProperties>
</file>