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5" r:id="rId19"/>
    <p:sldId id="376" r:id="rId20"/>
    <p:sldId id="373" r:id="rId21"/>
    <p:sldId id="361" r:id="rId2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4FE06-F296-44CF-94B7-6C1342FFABF9}" v="86" dt="2023-01-26T09:54:4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61679" autoAdjust="0"/>
  </p:normalViewPr>
  <p:slideViewPr>
    <p:cSldViewPr snapToGrid="0">
      <p:cViewPr varScale="1">
        <p:scale>
          <a:sx n="66" d="100"/>
          <a:sy n="66" d="100"/>
        </p:scale>
        <p:origin x="229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D1F397CF-E129-4003-9C81-DBBA255AFCE2}"/>
    <pc:docChg chg="custSel modSld">
      <pc:chgData name="Christopher Berry" userId="468ae48a-5539-4b21-98ea-6081f4d86140" providerId="ADAL" clId="{D1F397CF-E129-4003-9C81-DBBA255AFCE2}" dt="2023-01-26T09:57:17.407" v="39" actId="368"/>
      <pc:docMkLst>
        <pc:docMk/>
      </pc:docMkLst>
      <pc:sldChg chg="modNotes">
        <pc:chgData name="Christopher Berry" userId="468ae48a-5539-4b21-98ea-6081f4d86140" providerId="ADAL" clId="{D1F397CF-E129-4003-9C81-DBBA255AFCE2}" dt="2023-01-26T09:57:17.30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D1F397CF-E129-4003-9C81-DBBA255AFCE2}" dt="2023-01-26T09:57:17.329" v="9" actId="368"/>
        <pc:sldMkLst>
          <pc:docMk/>
          <pc:sldMk cId="1055923940" sldId="348"/>
        </pc:sldMkLst>
      </pc:sldChg>
      <pc:sldChg chg="modNotes">
        <pc:chgData name="Christopher Berry" userId="468ae48a-5539-4b21-98ea-6081f4d86140" providerId="ADAL" clId="{D1F397CF-E129-4003-9C81-DBBA255AFCE2}" dt="2023-01-26T09:57:17.323" v="7" actId="368"/>
        <pc:sldMkLst>
          <pc:docMk/>
          <pc:sldMk cId="3489443553" sldId="350"/>
        </pc:sldMkLst>
      </pc:sldChg>
      <pc:sldChg chg="modNotes">
        <pc:chgData name="Christopher Berry" userId="468ae48a-5539-4b21-98ea-6081f4d86140" providerId="ADAL" clId="{D1F397CF-E129-4003-9C81-DBBA255AFCE2}" dt="2023-01-26T09:57:17.370" v="25" actId="368"/>
        <pc:sldMkLst>
          <pc:docMk/>
          <pc:sldMk cId="2078444575" sldId="351"/>
        </pc:sldMkLst>
      </pc:sldChg>
      <pc:sldChg chg="modNotes">
        <pc:chgData name="Christopher Berry" userId="468ae48a-5539-4b21-98ea-6081f4d86140" providerId="ADAL" clId="{D1F397CF-E129-4003-9C81-DBBA255AFCE2}" dt="2023-01-26T09:57:17.350" v="17" actId="368"/>
        <pc:sldMkLst>
          <pc:docMk/>
          <pc:sldMk cId="1117088601" sldId="353"/>
        </pc:sldMkLst>
      </pc:sldChg>
      <pc:sldChg chg="modNotes">
        <pc:chgData name="Christopher Berry" userId="468ae48a-5539-4b21-98ea-6081f4d86140" providerId="ADAL" clId="{D1F397CF-E129-4003-9C81-DBBA255AFCE2}" dt="2023-01-26T09:57:17.308" v="3" actId="368"/>
        <pc:sldMkLst>
          <pc:docMk/>
          <pc:sldMk cId="4116815434" sldId="354"/>
        </pc:sldMkLst>
      </pc:sldChg>
      <pc:sldChg chg="modNotes">
        <pc:chgData name="Christopher Berry" userId="468ae48a-5539-4b21-98ea-6081f4d86140" providerId="ADAL" clId="{D1F397CF-E129-4003-9C81-DBBA255AFCE2}" dt="2023-01-26T09:57:17.340" v="13" actId="368"/>
        <pc:sldMkLst>
          <pc:docMk/>
          <pc:sldMk cId="3492523608" sldId="355"/>
        </pc:sldMkLst>
      </pc:sldChg>
      <pc:sldChg chg="modNotes">
        <pc:chgData name="Christopher Berry" userId="468ae48a-5539-4b21-98ea-6081f4d86140" providerId="ADAL" clId="{D1F397CF-E129-4003-9C81-DBBA255AFCE2}" dt="2023-01-26T09:57:17.334" v="11" actId="368"/>
        <pc:sldMkLst>
          <pc:docMk/>
          <pc:sldMk cId="4253518439" sldId="363"/>
        </pc:sldMkLst>
      </pc:sldChg>
      <pc:sldChg chg="modNotes">
        <pc:chgData name="Christopher Berry" userId="468ae48a-5539-4b21-98ea-6081f4d86140" providerId="ADAL" clId="{D1F397CF-E129-4003-9C81-DBBA255AFCE2}" dt="2023-01-26T09:57:17.317" v="5" actId="368"/>
        <pc:sldMkLst>
          <pc:docMk/>
          <pc:sldMk cId="1133708175" sldId="365"/>
        </pc:sldMkLst>
      </pc:sldChg>
      <pc:sldChg chg="modNotes">
        <pc:chgData name="Christopher Berry" userId="468ae48a-5539-4b21-98ea-6081f4d86140" providerId="ADAL" clId="{D1F397CF-E129-4003-9C81-DBBA255AFCE2}" dt="2023-01-26T09:57:17.345" v="15" actId="368"/>
        <pc:sldMkLst>
          <pc:docMk/>
          <pc:sldMk cId="2393506968" sldId="366"/>
        </pc:sldMkLst>
      </pc:sldChg>
      <pc:sldChg chg="modNotes">
        <pc:chgData name="Christopher Berry" userId="468ae48a-5539-4b21-98ea-6081f4d86140" providerId="ADAL" clId="{D1F397CF-E129-4003-9C81-DBBA255AFCE2}" dt="2023-01-26T09:57:17.355" v="19" actId="368"/>
        <pc:sldMkLst>
          <pc:docMk/>
          <pc:sldMk cId="2911927704" sldId="367"/>
        </pc:sldMkLst>
      </pc:sldChg>
      <pc:sldChg chg="modNotes">
        <pc:chgData name="Christopher Berry" userId="468ae48a-5539-4b21-98ea-6081f4d86140" providerId="ADAL" clId="{D1F397CF-E129-4003-9C81-DBBA255AFCE2}" dt="2023-01-26T09:57:17.365" v="23" actId="368"/>
        <pc:sldMkLst>
          <pc:docMk/>
          <pc:sldMk cId="2317624308" sldId="368"/>
        </pc:sldMkLst>
      </pc:sldChg>
      <pc:sldChg chg="modNotes">
        <pc:chgData name="Christopher Berry" userId="468ae48a-5539-4b21-98ea-6081f4d86140" providerId="ADAL" clId="{D1F397CF-E129-4003-9C81-DBBA255AFCE2}" dt="2023-01-26T09:57:17.391" v="33" actId="368"/>
        <pc:sldMkLst>
          <pc:docMk/>
          <pc:sldMk cId="554658345" sldId="369"/>
        </pc:sldMkLst>
      </pc:sldChg>
      <pc:sldChg chg="modNotes">
        <pc:chgData name="Christopher Berry" userId="468ae48a-5539-4b21-98ea-6081f4d86140" providerId="ADAL" clId="{D1F397CF-E129-4003-9C81-DBBA255AFCE2}" dt="2023-01-26T09:57:17.375" v="27" actId="368"/>
        <pc:sldMkLst>
          <pc:docMk/>
          <pc:sldMk cId="347747758" sldId="370"/>
        </pc:sldMkLst>
      </pc:sldChg>
      <pc:sldChg chg="modNotes">
        <pc:chgData name="Christopher Berry" userId="468ae48a-5539-4b21-98ea-6081f4d86140" providerId="ADAL" clId="{D1F397CF-E129-4003-9C81-DBBA255AFCE2}" dt="2023-01-26T09:57:17.380" v="29" actId="368"/>
        <pc:sldMkLst>
          <pc:docMk/>
          <pc:sldMk cId="642452097" sldId="371"/>
        </pc:sldMkLst>
      </pc:sldChg>
      <pc:sldChg chg="modNotes">
        <pc:chgData name="Christopher Berry" userId="468ae48a-5539-4b21-98ea-6081f4d86140" providerId="ADAL" clId="{D1F397CF-E129-4003-9C81-DBBA255AFCE2}" dt="2023-01-26T09:57:17.386" v="31" actId="368"/>
        <pc:sldMkLst>
          <pc:docMk/>
          <pc:sldMk cId="1933367484" sldId="372"/>
        </pc:sldMkLst>
      </pc:sldChg>
      <pc:sldChg chg="modNotes">
        <pc:chgData name="Christopher Berry" userId="468ae48a-5539-4b21-98ea-6081f4d86140" providerId="ADAL" clId="{D1F397CF-E129-4003-9C81-DBBA255AFCE2}" dt="2023-01-26T09:57:17.407" v="39" actId="368"/>
        <pc:sldMkLst>
          <pc:docMk/>
          <pc:sldMk cId="2919478918" sldId="373"/>
        </pc:sldMkLst>
      </pc:sldChg>
      <pc:sldChg chg="modNotes">
        <pc:chgData name="Christopher Berry" userId="468ae48a-5539-4b21-98ea-6081f4d86140" providerId="ADAL" clId="{D1F397CF-E129-4003-9C81-DBBA255AFCE2}" dt="2023-01-26T09:57:17.360" v="21" actId="368"/>
        <pc:sldMkLst>
          <pc:docMk/>
          <pc:sldMk cId="3321235260" sldId="374"/>
        </pc:sldMkLst>
      </pc:sldChg>
      <pc:sldChg chg="modNotes">
        <pc:chgData name="Christopher Berry" userId="468ae48a-5539-4b21-98ea-6081f4d86140" providerId="ADAL" clId="{D1F397CF-E129-4003-9C81-DBBA255AFCE2}" dt="2023-01-26T09:57:17.396" v="35" actId="368"/>
        <pc:sldMkLst>
          <pc:docMk/>
          <pc:sldMk cId="3849195748" sldId="375"/>
        </pc:sldMkLst>
      </pc:sldChg>
      <pc:sldChg chg="modNotes">
        <pc:chgData name="Christopher Berry" userId="468ae48a-5539-4b21-98ea-6081f4d86140" providerId="ADAL" clId="{D1F397CF-E129-4003-9C81-DBBA255AFCE2}" dt="2023-01-26T09:57:17.402" v="37" actId="368"/>
        <pc:sldMkLst>
          <pc:docMk/>
          <pc:sldMk cId="2628349082" sldId="376"/>
        </pc:sldMkLst>
      </pc:sldChg>
    </pc:docChg>
  </pc:docChgLst>
  <pc:docChgLst>
    <pc:chgData name="Christopher Berry" userId="468ae48a-5539-4b21-98ea-6081f4d86140" providerId="ADAL" clId="{7734FE06-F296-44CF-94B7-6C1342FFABF9}"/>
    <pc:docChg chg="undo custSel addSld delSld modSld">
      <pc:chgData name="Christopher Berry" userId="468ae48a-5539-4b21-98ea-6081f4d86140" providerId="ADAL" clId="{7734FE06-F296-44CF-94B7-6C1342FFABF9}" dt="2023-01-26T09:54:42.411" v="219"/>
      <pc:docMkLst>
        <pc:docMk/>
      </pc:docMkLst>
      <pc:sldChg chg="del">
        <pc:chgData name="Christopher Berry" userId="468ae48a-5539-4b21-98ea-6081f4d86140" providerId="ADAL" clId="{7734FE06-F296-44CF-94B7-6C1342FFABF9}" dt="2023-01-26T09:51:19.413" v="199" actId="47"/>
        <pc:sldMkLst>
          <pc:docMk/>
          <pc:sldMk cId="1320947981" sldId="352"/>
        </pc:sldMkLst>
      </pc:sldChg>
      <pc:sldChg chg="modSp">
        <pc:chgData name="Christopher Berry" userId="468ae48a-5539-4b21-98ea-6081f4d86140" providerId="ADAL" clId="{7734FE06-F296-44CF-94B7-6C1342FFABF9}" dt="2023-01-25T16:24:04.737" v="43" actId="20577"/>
        <pc:sldMkLst>
          <pc:docMk/>
          <pc:sldMk cId="1117088601" sldId="353"/>
        </pc:sldMkLst>
        <pc:spChg chg="mod">
          <ac:chgData name="Christopher Berry" userId="468ae48a-5539-4b21-98ea-6081f4d86140" providerId="ADAL" clId="{7734FE06-F296-44CF-94B7-6C1342FFABF9}" dt="2023-01-25T16:24:04.737" v="43" actId="20577"/>
          <ac:spMkLst>
            <pc:docMk/>
            <pc:sldMk cId="1117088601" sldId="353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08:16.893" v="6" actId="14100"/>
        <pc:sldMkLst>
          <pc:docMk/>
          <pc:sldMk cId="4116815434" sldId="354"/>
        </pc:sldMkLst>
        <pc:spChg chg="mod">
          <ac:chgData name="Christopher Berry" userId="468ae48a-5539-4b21-98ea-6081f4d86140" providerId="ADAL" clId="{7734FE06-F296-44CF-94B7-6C1342FFABF9}" dt="2023-01-25T16:08:16.893" v="6" actId="14100"/>
          <ac:spMkLst>
            <pc:docMk/>
            <pc:sldMk cId="4116815434" sldId="354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6T09:51:31.743" v="203" actId="20577"/>
        <pc:sldMkLst>
          <pc:docMk/>
          <pc:sldMk cId="2175137303" sldId="361"/>
        </pc:sldMkLst>
        <pc:spChg chg="mod">
          <ac:chgData name="Christopher Berry" userId="468ae48a-5539-4b21-98ea-6081f4d86140" providerId="ADAL" clId="{7734FE06-F296-44CF-94B7-6C1342FFABF9}" dt="2023-01-26T09:51:31.743" v="203" actId="20577"/>
          <ac:spMkLst>
            <pc:docMk/>
            <pc:sldMk cId="2175137303" sldId="361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11:40.413" v="8" actId="20577"/>
        <pc:sldMkLst>
          <pc:docMk/>
          <pc:sldMk cId="1133708175" sldId="365"/>
        </pc:sldMkLst>
        <pc:spChg chg="mod">
          <ac:chgData name="Christopher Berry" userId="468ae48a-5539-4b21-98ea-6081f4d86140" providerId="ADAL" clId="{7734FE06-F296-44CF-94B7-6C1342FFABF9}" dt="2023-01-25T16:11:40.413" v="8" actId="20577"/>
          <ac:spMkLst>
            <pc:docMk/>
            <pc:sldMk cId="1133708175" sldId="365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25:24.466" v="78" actId="20577"/>
        <pc:sldMkLst>
          <pc:docMk/>
          <pc:sldMk cId="2911927704" sldId="367"/>
        </pc:sldMkLst>
        <pc:spChg chg="mod">
          <ac:chgData name="Christopher Berry" userId="468ae48a-5539-4b21-98ea-6081f4d86140" providerId="ADAL" clId="{7734FE06-F296-44CF-94B7-6C1342FFABF9}" dt="2023-01-25T16:24:59.627" v="74" actId="115"/>
          <ac:spMkLst>
            <pc:docMk/>
            <pc:sldMk cId="2911927704" sldId="367"/>
            <ac:spMk id="7" creationId="{00000000-0000-0000-0000-000000000000}"/>
          </ac:spMkLst>
        </pc:spChg>
        <pc:spChg chg="mod">
          <ac:chgData name="Christopher Berry" userId="468ae48a-5539-4b21-98ea-6081f4d86140" providerId="ADAL" clId="{7734FE06-F296-44CF-94B7-6C1342FFABF9}" dt="2023-01-25T16:25:24.466" v="78" actId="20577"/>
          <ac:spMkLst>
            <pc:docMk/>
            <pc:sldMk cId="2911927704" sldId="367"/>
            <ac:spMk id="9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7734FE06-F296-44CF-94B7-6C1342FFABF9}" dt="2023-01-26T09:53:15.962" v="206"/>
        <pc:sldMkLst>
          <pc:docMk/>
          <pc:sldMk cId="554658345" sldId="369"/>
        </pc:sldMkLst>
        <pc:spChg chg="add mod">
          <ac:chgData name="Christopher Berry" userId="468ae48a-5539-4b21-98ea-6081f4d86140" providerId="ADAL" clId="{7734FE06-F296-44CF-94B7-6C1342FFABF9}" dt="2023-01-25T16:35:19.616" v="89" actId="693"/>
          <ac:spMkLst>
            <pc:docMk/>
            <pc:sldMk cId="554658345" sldId="369"/>
            <ac:spMk id="2" creationId="{86E41597-B2CD-4C55-945F-5C09750B2EAC}"/>
          </ac:spMkLst>
        </pc:spChg>
        <pc:spChg chg="add del mod">
          <ac:chgData name="Christopher Berry" userId="468ae48a-5539-4b21-98ea-6081f4d86140" providerId="ADAL" clId="{7734FE06-F296-44CF-94B7-6C1342FFABF9}" dt="2023-01-25T16:35:58.146" v="99" actId="478"/>
          <ac:spMkLst>
            <pc:docMk/>
            <pc:sldMk cId="554658345" sldId="369"/>
            <ac:spMk id="3" creationId="{8F6EDCB2-FA85-4DED-B296-8AF0515BDE07}"/>
          </ac:spMkLst>
        </pc:spChg>
        <pc:spChg chg="mod">
          <ac:chgData name="Christopher Berry" userId="468ae48a-5539-4b21-98ea-6081f4d86140" providerId="ADAL" clId="{7734FE06-F296-44CF-94B7-6C1342FFABF9}" dt="2023-01-25T16:34:30.483" v="81" actId="20577"/>
          <ac:spMkLst>
            <pc:docMk/>
            <pc:sldMk cId="554658345" sldId="369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5:29.825" v="93" actId="14100"/>
          <ac:spMkLst>
            <pc:docMk/>
            <pc:sldMk cId="554658345" sldId="369"/>
            <ac:spMk id="10" creationId="{CFFF157D-4242-4C01-AA5D-B7F3201A2800}"/>
          </ac:spMkLst>
        </pc:spChg>
        <pc:picChg chg="mod">
          <ac:chgData name="Christopher Berry" userId="468ae48a-5539-4b21-98ea-6081f4d86140" providerId="ADAL" clId="{7734FE06-F296-44CF-94B7-6C1342FFABF9}" dt="2023-01-25T16:35:55.627" v="98" actId="1076"/>
          <ac:picMkLst>
            <pc:docMk/>
            <pc:sldMk cId="554658345" sldId="369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4:46.134" v="83" actId="478"/>
          <ac:cxnSpMkLst>
            <pc:docMk/>
            <pc:sldMk cId="554658345" sldId="369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7:53.866" v="132" actId="692"/>
          <ac:cxnSpMkLst>
            <pc:docMk/>
            <pc:sldMk cId="554658345" sldId="369"/>
            <ac:cxnSpMk id="13" creationId="{EDD64EE4-884F-4B59-96F2-D07FF44F4096}"/>
          </ac:cxnSpMkLst>
        </pc:cxnChg>
        <pc:cxnChg chg="del mod">
          <ac:chgData name="Christopher Berry" userId="468ae48a-5539-4b21-98ea-6081f4d86140" providerId="ADAL" clId="{7734FE06-F296-44CF-94B7-6C1342FFABF9}" dt="2023-01-25T16:34:50.236" v="85" actId="478"/>
          <ac:cxnSpMkLst>
            <pc:docMk/>
            <pc:sldMk cId="554658345" sldId="369"/>
            <ac:cxnSpMk id="16" creationId="{00000000-0000-0000-0000-000000000000}"/>
          </ac:cxnSpMkLst>
        </pc:cxnChg>
      </pc:sldChg>
      <pc:sldChg chg="modSp mod">
        <pc:chgData name="Christopher Berry" userId="468ae48a-5539-4b21-98ea-6081f4d86140" providerId="ADAL" clId="{7734FE06-F296-44CF-94B7-6C1342FFABF9}" dt="2023-01-25T16:40:29.178" v="170" actId="20577"/>
        <pc:sldMkLst>
          <pc:docMk/>
          <pc:sldMk cId="347747758" sldId="370"/>
        </pc:sldMkLst>
        <pc:spChg chg="mod">
          <ac:chgData name="Christopher Berry" userId="468ae48a-5539-4b21-98ea-6081f4d86140" providerId="ADAL" clId="{7734FE06-F296-44CF-94B7-6C1342FFABF9}" dt="2023-01-25T16:40:29.178" v="170" actId="20577"/>
          <ac:spMkLst>
            <pc:docMk/>
            <pc:sldMk cId="347747758" sldId="370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33.756" v="171" actId="207"/>
        <pc:sldMkLst>
          <pc:docMk/>
          <pc:sldMk cId="642452097" sldId="371"/>
        </pc:sldMkLst>
        <pc:spChg chg="mod">
          <ac:chgData name="Christopher Berry" userId="468ae48a-5539-4b21-98ea-6081f4d86140" providerId="ADAL" clId="{7734FE06-F296-44CF-94B7-6C1342FFABF9}" dt="2023-01-25T16:40:33.756" v="171" actId="207"/>
          <ac:spMkLst>
            <pc:docMk/>
            <pc:sldMk cId="642452097" sldId="371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52.664" v="198" actId="1076"/>
        <pc:sldMkLst>
          <pc:docMk/>
          <pc:sldMk cId="1933367484" sldId="372"/>
        </pc:sldMkLst>
        <pc:spChg chg="mod">
          <ac:chgData name="Christopher Berry" userId="468ae48a-5539-4b21-98ea-6081f4d86140" providerId="ADAL" clId="{7734FE06-F296-44CF-94B7-6C1342FFABF9}" dt="2023-01-25T16:40:52.664" v="198" actId="1076"/>
          <ac:spMkLst>
            <pc:docMk/>
            <pc:sldMk cId="1933367484" sldId="372"/>
            <ac:spMk id="5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5T16:40:05.674" v="166" actId="20577"/>
        <pc:sldMkLst>
          <pc:docMk/>
          <pc:sldMk cId="2919478918" sldId="373"/>
        </pc:sldMkLst>
        <pc:spChg chg="mod">
          <ac:chgData name="Christopher Berry" userId="468ae48a-5539-4b21-98ea-6081f4d86140" providerId="ADAL" clId="{7734FE06-F296-44CF-94B7-6C1342FFABF9}" dt="2023-01-25T16:40:05.674" v="166" actId="20577"/>
          <ac:spMkLst>
            <pc:docMk/>
            <pc:sldMk cId="2919478918" sldId="373"/>
            <ac:spMk id="3" creationId="{00000000-0000-0000-0000-000000000000}"/>
          </ac:spMkLst>
        </pc:spChg>
      </pc:sldChg>
      <pc:sldChg chg="addSp delSp modSp add mod delAnim modAnim">
        <pc:chgData name="Christopher Berry" userId="468ae48a-5539-4b21-98ea-6081f4d86140" providerId="ADAL" clId="{7734FE06-F296-44CF-94B7-6C1342FFABF9}" dt="2023-01-26T09:54:00.244" v="213"/>
        <pc:sldMkLst>
          <pc:docMk/>
          <pc:sldMk cId="3849195748" sldId="375"/>
        </pc:sldMkLst>
        <pc:spChg chg="mod">
          <ac:chgData name="Christopher Berry" userId="468ae48a-5539-4b21-98ea-6081f4d86140" providerId="ADAL" clId="{7734FE06-F296-44CF-94B7-6C1342FFABF9}" dt="2023-01-25T16:34:35.990" v="82" actId="20577"/>
          <ac:spMkLst>
            <pc:docMk/>
            <pc:sldMk cId="3849195748" sldId="375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7:01.066" v="117" actId="1076"/>
          <ac:spMkLst>
            <pc:docMk/>
            <pc:sldMk cId="3849195748" sldId="375"/>
            <ac:spMk id="9" creationId="{9242827D-5B36-47D9-9171-7641E4E758D8}"/>
          </ac:spMkLst>
        </pc:spChg>
        <pc:spChg chg="add del mod">
          <ac:chgData name="Christopher Berry" userId="468ae48a-5539-4b21-98ea-6081f4d86140" providerId="ADAL" clId="{7734FE06-F296-44CF-94B7-6C1342FFABF9}" dt="2023-01-25T16:37:05.736" v="118" actId="478"/>
          <ac:spMkLst>
            <pc:docMk/>
            <pc:sldMk cId="3849195748" sldId="375"/>
            <ac:spMk id="10" creationId="{B5F978B0-B1D0-4CEE-92EB-BBD2673B54E8}"/>
          </ac:spMkLst>
        </pc:spChg>
        <pc:spChg chg="add mod">
          <ac:chgData name="Christopher Berry" userId="468ae48a-5539-4b21-98ea-6081f4d86140" providerId="ADAL" clId="{7734FE06-F296-44CF-94B7-6C1342FFABF9}" dt="2023-01-25T16:38:12.691" v="138" actId="1076"/>
          <ac:spMkLst>
            <pc:docMk/>
            <pc:sldMk cId="3849195748" sldId="375"/>
            <ac:spMk id="11" creationId="{EFE78DEB-38B5-40B4-87A2-0530F66D98D5}"/>
          </ac:spMkLst>
        </pc:spChg>
        <pc:picChg chg="mod">
          <ac:chgData name="Christopher Berry" userId="468ae48a-5539-4b21-98ea-6081f4d86140" providerId="ADAL" clId="{7734FE06-F296-44CF-94B7-6C1342FFABF9}" dt="2023-01-25T16:37:21.612" v="125" actId="1076"/>
          <ac:picMkLst>
            <pc:docMk/>
            <pc:sldMk cId="3849195748" sldId="375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6:43.612" v="111" actId="478"/>
          <ac:cxnSpMkLst>
            <pc:docMk/>
            <pc:sldMk cId="3849195748" sldId="375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9:06.381" v="152" actId="14100"/>
          <ac:cxnSpMkLst>
            <pc:docMk/>
            <pc:sldMk cId="3849195748" sldId="375"/>
            <ac:cxnSpMk id="13" creationId="{E72858DB-5784-4EBB-982C-1D2C3DE9F9BD}"/>
          </ac:cxnSpMkLst>
        </pc:cxnChg>
        <pc:cxnChg chg="del">
          <ac:chgData name="Christopher Berry" userId="468ae48a-5539-4b21-98ea-6081f4d86140" providerId="ADAL" clId="{7734FE06-F296-44CF-94B7-6C1342FFABF9}" dt="2023-01-25T16:36:44.748" v="112" actId="478"/>
          <ac:cxnSpMkLst>
            <pc:docMk/>
            <pc:sldMk cId="3849195748" sldId="375"/>
            <ac:cxnSpMk id="16" creationId="{00000000-0000-0000-0000-000000000000}"/>
          </ac:cxnSpMkLst>
        </pc:cxnChg>
      </pc:sldChg>
      <pc:sldChg chg="addSp modSp add mod modAnim">
        <pc:chgData name="Christopher Berry" userId="468ae48a-5539-4b21-98ea-6081f4d86140" providerId="ADAL" clId="{7734FE06-F296-44CF-94B7-6C1342FFABF9}" dt="2023-01-26T09:54:42.411" v="219"/>
        <pc:sldMkLst>
          <pc:docMk/>
          <pc:sldMk cId="2628349082" sldId="376"/>
        </pc:sldMkLst>
        <pc:cxnChg chg="add mod">
          <ac:chgData name="Christopher Berry" userId="468ae48a-5539-4b21-98ea-6081f4d86140" providerId="ADAL" clId="{7734FE06-F296-44CF-94B7-6C1342FFABF9}" dt="2023-01-25T16:39:46.203" v="157" actId="1076"/>
          <ac:cxnSpMkLst>
            <pc:docMk/>
            <pc:sldMk cId="2628349082" sldId="376"/>
            <ac:cxnSpMk id="9" creationId="{E875A179-AAC9-4011-B72F-DD1DD9B0E56B}"/>
          </ac:cxnSpMkLst>
        </pc:cxnChg>
        <pc:cxnChg chg="mod">
          <ac:chgData name="Christopher Berry" userId="468ae48a-5539-4b21-98ea-6081f4d86140" providerId="ADAL" clId="{7734FE06-F296-44CF-94B7-6C1342FFABF9}" dt="2023-01-25T16:38:40.365" v="141" actId="692"/>
          <ac:cxnSpMkLst>
            <pc:docMk/>
            <pc:sldMk cId="2628349082" sldId="376"/>
            <ac:cxnSpMk id="12" creationId="{00000000-0000-0000-0000-000000000000}"/>
          </ac:cxnSpMkLst>
        </pc:cxnChg>
        <pc:cxnChg chg="mod">
          <ac:chgData name="Christopher Berry" userId="468ae48a-5539-4b21-98ea-6081f4d86140" providerId="ADAL" clId="{7734FE06-F296-44CF-94B7-6C1342FFABF9}" dt="2023-01-25T16:38:52.665" v="150" actId="1036"/>
          <ac:cxnSpMkLst>
            <pc:docMk/>
            <pc:sldMk cId="2628349082" sldId="376"/>
            <ac:cxnSpMk id="16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3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9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6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3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4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1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0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6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Pairwise comparisons:</a:t>
            </a:r>
          </a:p>
          <a:p>
            <a:r>
              <a:rPr lang="en-GB" sz="2000" dirty="0"/>
              <a:t>Is the mean of High different from Low?</a:t>
            </a:r>
          </a:p>
          <a:p>
            <a:r>
              <a:rPr lang="en-GB" sz="2000" dirty="0"/>
              <a:t>Is the mean of High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  <a:p>
            <a:r>
              <a:rPr lang="en-GB" sz="2000" dirty="0"/>
              <a:t>Is the mean of Low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492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If the BF for ANOVA is greater than 3:</a:t>
            </a: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Beutel</a:t>
            </a:r>
            <a:r>
              <a:rPr lang="en-GB" b="1" dirty="0">
                <a:solidFill>
                  <a:schemeClr val="tx2"/>
                </a:solidFill>
              </a:rPr>
              <a:t> et al. (2017) </a:t>
            </a:r>
          </a:p>
          <a:p>
            <a:pPr marL="0" indent="0">
              <a:buNone/>
            </a:pPr>
            <a:r>
              <a:rPr lang="en-GB" dirty="0"/>
              <a:t>Used two-way between subjects ANOVA to analyse 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x 2 between-subjects design</a:t>
            </a:r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Two independent 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both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Resilience (high / low)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D</a:t>
            </a:r>
            <a:r>
              <a:rPr lang="en-GB" dirty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Each participant contributes 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Researchers look for: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Interaction between factors </a:t>
            </a:r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593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Resilience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/>
                </a:solidFill>
              </a:rPr>
              <a:t>Adversity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/>
                </a:solidFill>
              </a:rPr>
              <a:t>Resilience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111094" y="1128028"/>
            <a:ext cx="6441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Interaction between Resilience and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effect of adversity different at each level of resilience?</a:t>
            </a:r>
            <a:br>
              <a:rPr lang="en-GB" dirty="0"/>
            </a:br>
            <a:r>
              <a:rPr lang="en-GB" dirty="0"/>
              <a:t>(sometimes easier to understand by looking at a plot of means</a:t>
            </a:r>
            <a:r>
              <a:rPr lang="en-GB" dirty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3" y="239026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E41597-B2CD-4C55-945F-5C09750B2EAC}"/>
              </a:ext>
            </a:extLst>
          </p:cNvPr>
          <p:cNvSpPr/>
          <p:nvPr/>
        </p:nvSpPr>
        <p:spPr>
          <a:xfrm>
            <a:off x="4419600" y="2468880"/>
            <a:ext cx="1310640" cy="14782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F157D-4242-4C01-AA5D-B7F3201A2800}"/>
              </a:ext>
            </a:extLst>
          </p:cNvPr>
          <p:cNvSpPr/>
          <p:nvPr/>
        </p:nvSpPr>
        <p:spPr>
          <a:xfrm>
            <a:off x="7086600" y="990600"/>
            <a:ext cx="1432560" cy="21640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4EE4-884F-4B59-96F2-D07FF44F4096}"/>
              </a:ext>
            </a:extLst>
          </p:cNvPr>
          <p:cNvCxnSpPr>
            <a:cxnSpLocks/>
          </p:cNvCxnSpPr>
          <p:nvPr/>
        </p:nvCxnSpPr>
        <p:spPr>
          <a:xfrm flipV="1">
            <a:off x="5810986" y="2072640"/>
            <a:ext cx="1168934" cy="7524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2827D-5B36-47D9-9171-7641E4E758D8}"/>
              </a:ext>
            </a:extLst>
          </p:cNvPr>
          <p:cNvSpPr/>
          <p:nvPr/>
        </p:nvSpPr>
        <p:spPr>
          <a:xfrm rot="19699258">
            <a:off x="3769273" y="1801419"/>
            <a:ext cx="4930266" cy="71185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78DEB-38B5-40B4-87A2-0530F66D98D5}"/>
              </a:ext>
            </a:extLst>
          </p:cNvPr>
          <p:cNvSpPr/>
          <p:nvPr/>
        </p:nvSpPr>
        <p:spPr>
          <a:xfrm rot="20845280">
            <a:off x="4888360" y="2775751"/>
            <a:ext cx="3956980" cy="509181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858DB-5784-4EBB-982C-1D2C3DE9F9BD}"/>
              </a:ext>
            </a:extLst>
          </p:cNvPr>
          <p:cNvCxnSpPr>
            <a:cxnSpLocks/>
          </p:cNvCxnSpPr>
          <p:nvPr/>
        </p:nvCxnSpPr>
        <p:spPr>
          <a:xfrm>
            <a:off x="6465797" y="2421053"/>
            <a:ext cx="401053" cy="438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between Resilience and Adversity (arrows)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Is the effect of adversity different at each level of resilience?</a:t>
            </a:r>
            <a:br>
              <a:rPr lang="en-GB" sz="2200" dirty="0"/>
            </a:br>
            <a:r>
              <a:rPr lang="en-GB" sz="2200" dirty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318486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5A179-AAC9-4011-B72F-DD1DD9B0E56B}"/>
              </a:ext>
            </a:extLst>
          </p:cNvPr>
          <p:cNvCxnSpPr>
            <a:cxnSpLocks/>
          </p:cNvCxnSpPr>
          <p:nvPr/>
        </p:nvCxnSpPr>
        <p:spPr>
          <a:xfrm flipV="1">
            <a:off x="5430164" y="2036548"/>
            <a:ext cx="2229469" cy="8503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 (Analysis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ANOVA is a special case of regression in which the predictor variable is </a:t>
            </a:r>
            <a:r>
              <a:rPr lang="en-GB" dirty="0">
                <a:solidFill>
                  <a:schemeClr val="tx2"/>
                </a:solidFill>
              </a:rPr>
              <a:t>categorical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Continuous 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dependent </a:t>
            </a:r>
            <a:r>
              <a:rPr lang="en-GB" dirty="0"/>
              <a:t>or</a:t>
            </a:r>
            <a:r>
              <a:rPr lang="en-GB" i="1" dirty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/>
              <a:t>Categorical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/>
              <a:t>If there’s evidence for an interaction (BF &gt; 3), </a:t>
            </a:r>
            <a:r>
              <a:rPr lang="en-GB" dirty="0">
                <a:solidFill>
                  <a:schemeClr val="tx2"/>
                </a:solidFill>
              </a:rPr>
              <a:t>follow-up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comparisons</a:t>
            </a:r>
            <a:r>
              <a:rPr lang="en-GB" dirty="0"/>
              <a:t> can be conducted to determine whether there’s evidence for an effect of a factor </a:t>
            </a:r>
            <a:r>
              <a:rPr lang="en-GB" i="1" dirty="0"/>
              <a:t>within</a:t>
            </a:r>
            <a:r>
              <a:rPr lang="en-GB" dirty="0"/>
              <a:t> each level of the other factor. </a:t>
            </a:r>
          </a:p>
          <a:p>
            <a:r>
              <a:rPr lang="en-GB" dirty="0"/>
              <a:t>e.g., </a:t>
            </a:r>
          </a:p>
          <a:p>
            <a:pPr lvl="1"/>
            <a:r>
              <a:rPr lang="en-GB" dirty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low resilience individuals?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421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3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392488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</a:t>
            </a:r>
            <a:r>
              <a:rPr lang="en-GB" sz="3200" b="1"/>
              <a:t>Friday 1-2pm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606929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059576"/>
            <a:ext cx="697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</a:t>
            </a:r>
            <a:r>
              <a:rPr lang="en-GB"/>
              <a:t>or Rory </a:t>
            </a:r>
            <a:r>
              <a:rPr lang="en-GB" dirty="0"/>
              <a:t>if you have any questions on the code or concepts</a:t>
            </a:r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</a:p>
          <a:p>
            <a:pPr marL="0" indent="0">
              <a:buNone/>
            </a:pPr>
            <a:r>
              <a:rPr lang="en-GB" dirty="0"/>
              <a:t>Used a one-way between subjects ANOVA to look at the effects of viewing images of different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(</a:t>
            </a:r>
            <a:r>
              <a:rPr lang="en-GB" i="1" dirty="0"/>
              <a:t>High</a:t>
            </a:r>
            <a:r>
              <a:rPr lang="en-GB" dirty="0"/>
              <a:t>, </a:t>
            </a:r>
            <a:r>
              <a:rPr lang="en-GB" i="1" dirty="0"/>
              <a:t>Low</a:t>
            </a:r>
            <a:r>
              <a:rPr lang="en-GB" dirty="0"/>
              <a:t>, or </a:t>
            </a:r>
            <a:r>
              <a:rPr lang="en-GB" i="1" dirty="0"/>
              <a:t>Very Low</a:t>
            </a:r>
            <a:r>
              <a:rPr lang="en-GB" dirty="0"/>
              <a:t>) on </a:t>
            </a:r>
            <a:r>
              <a:rPr lang="en-GB" dirty="0">
                <a:solidFill>
                  <a:schemeClr val="tx2"/>
                </a:solidFill>
              </a:rPr>
              <a:t>mood </a:t>
            </a:r>
            <a:r>
              <a:rPr lang="en-GB" dirty="0"/>
              <a:t>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</a:t>
            </a:r>
            <a:r>
              <a:rPr lang="en-GB" dirty="0"/>
              <a:t> Aesthetic Value</a:t>
            </a:r>
          </a:p>
          <a:p>
            <a:r>
              <a:rPr lang="en-GB" dirty="0"/>
              <a:t>n=104 participants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=100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 102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/>
              <a:t>One-way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One independent variable</a:t>
            </a:r>
            <a:r>
              <a:rPr lang="en-GB" dirty="0"/>
              <a:t>: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of image</a:t>
            </a:r>
          </a:p>
          <a:p>
            <a:pPr lvl="1"/>
            <a:r>
              <a:rPr lang="en-GB" dirty="0"/>
              <a:t>Two or more </a:t>
            </a:r>
            <a:r>
              <a:rPr lang="en-GB" dirty="0">
                <a:solidFill>
                  <a:schemeClr val="tx2"/>
                </a:solidFill>
              </a:rPr>
              <a:t>levels</a:t>
            </a:r>
            <a:r>
              <a:rPr lang="en-GB" dirty="0"/>
              <a:t> (e.g., High, Low, Very Low)</a:t>
            </a:r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mood </a:t>
            </a:r>
            <a:r>
              <a:rPr lang="en-GB" dirty="0">
                <a:solidFill>
                  <a:schemeClr val="tx2"/>
                </a:solidFill>
              </a:rPr>
              <a:t>score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separate group of participants for each level of the independent variable. </a:t>
            </a:r>
            <a:br>
              <a:rPr lang="en-GB" dirty="0"/>
            </a:br>
            <a:r>
              <a:rPr lang="en-GB" dirty="0"/>
              <a:t>Each participant contributes 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endParaRPr lang="en-GB" dirty="0"/>
          </a:p>
          <a:p>
            <a:r>
              <a:rPr lang="en-GB" b="1" dirty="0"/>
              <a:t>Key Q: </a:t>
            </a:r>
            <a:r>
              <a:rPr lang="en-GB" dirty="0"/>
              <a:t>Do the mean scores on the dependent variable differ between groups?</a:t>
            </a:r>
          </a:p>
          <a:p>
            <a:pPr lvl="1"/>
            <a:r>
              <a:rPr lang="en-GB" dirty="0"/>
              <a:t>e.g., Do mood scores differ between the three aesthetic value groups?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of scores (variance) approximately equal</a:t>
            </a:r>
            <a:br>
              <a:rPr lang="en-GB" dirty="0"/>
            </a:br>
            <a:r>
              <a:rPr lang="en-GB" dirty="0"/>
              <a:t>(homogeneity of variance)</a:t>
            </a:r>
          </a:p>
          <a:p>
            <a:r>
              <a:rPr lang="en-GB" dirty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is reasonably robust against violations of these assumptions]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Distribution of scores</a:t>
            </a: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ggerrorplot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020431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ordering of the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the means</a:t>
            </a: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/>
              <a:t>ANOVA: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factor tells us whether there’s evidence that the means of our groups differ or not.</a:t>
            </a:r>
          </a:p>
          <a:p>
            <a:r>
              <a:rPr lang="en-GB" dirty="0"/>
              <a:t>The BF is how much more likely the model with group means is, relative to the intercept only model (a model with one grand mean), 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Grand mean = </a:t>
            </a:r>
          </a:p>
          <a:p>
            <a:r>
              <a:rPr lang="en-GB" sz="1300" dirty="0"/>
              <a:t>Mean score (ignoring group</a:t>
            </a:r>
            <a:r>
              <a:rPr lang="en-GB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Model with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Intercept only model</a:t>
            </a: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It’s over 66 times more likely that there is a difference between the means than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/>
              <a:t>It 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simply enter one column with codes, 0, 1, 2 (or 1, 2, 3) to the model. The regression would treat this as being continuous.</a:t>
            </a:r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/>
              <a:t>N – 1 columns are required to code N categories (e.g., 2 columns for 3 categories)</a:t>
            </a:r>
          </a:p>
          <a:p>
            <a:r>
              <a:rPr lang="en-GB" dirty="0"/>
              <a:t>In dummy coding, one group is coded with zeros, and the others 0s and 1s</a:t>
            </a:r>
          </a:p>
          <a:p>
            <a:r>
              <a:rPr lang="en-GB" dirty="0"/>
              <a:t>If the variable is first converted with </a:t>
            </a:r>
            <a:r>
              <a:rPr lang="en-GB" sz="2200" dirty="0">
                <a:latin typeface="Lucida Console" panose="020B0609040504020204" pitchFamily="49" charset="0"/>
              </a:rPr>
              <a:t>factor()</a:t>
            </a:r>
            <a:r>
              <a:rPr lang="en-GB" dirty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Dummy coding of three groups:</a:t>
            </a:r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14368</TotalTime>
  <Words>1250</Words>
  <Application>Microsoft Office PowerPoint</Application>
  <PresentationFormat>Widescreen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3089</cp:revision>
  <cp:lastPrinted>2022-01-30T12:11:22Z</cp:lastPrinted>
  <dcterms:created xsi:type="dcterms:W3CDTF">2006-08-16T00:00:00Z</dcterms:created>
  <dcterms:modified xsi:type="dcterms:W3CDTF">2023-01-26T09:57:20Z</dcterms:modified>
</cp:coreProperties>
</file>