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2"/>
    <p:restoredTop sz="94694"/>
  </p:normalViewPr>
  <p:slideViewPr>
    <p:cSldViewPr snapToGrid="0">
      <p:cViewPr varScale="1">
        <p:scale>
          <a:sx n="70" d="100"/>
          <a:sy n="70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44130"/>
            <a:ext cx="12240181" cy="413574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239364"/>
            <a:ext cx="10800160" cy="286807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08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175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32461"/>
            <a:ext cx="3105046" cy="10067126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32461"/>
            <a:ext cx="9135135" cy="10067126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3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519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961570"/>
            <a:ext cx="12420184" cy="49414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949760"/>
            <a:ext cx="12420184" cy="259858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2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162304"/>
            <a:ext cx="6120091" cy="75372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162304"/>
            <a:ext cx="6120091" cy="75372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9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32464"/>
            <a:ext cx="12420184" cy="229610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12070"/>
            <a:ext cx="6091964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339231"/>
            <a:ext cx="6091964" cy="63823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12070"/>
            <a:ext cx="6121966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339231"/>
            <a:ext cx="6121966" cy="63823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4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175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64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10397"/>
            <a:ext cx="7290108" cy="8441976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474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10397"/>
            <a:ext cx="7290108" cy="8441976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3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32464"/>
            <a:ext cx="1242018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162304"/>
            <a:ext cx="1242018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B7953-28D7-174F-BB24-7067E7450C01}" type="datetimeFigureOut">
              <a:t>2024. 3. 20.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010319"/>
            <a:ext cx="486007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E119A-5628-B646-A782-C6F4064EE6F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9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CBF08E-9332-252D-9EF8-9FB86C63F602}"/>
              </a:ext>
            </a:extLst>
          </p:cNvPr>
          <p:cNvGrpSpPr/>
          <p:nvPr/>
        </p:nvGrpSpPr>
        <p:grpSpPr>
          <a:xfrm>
            <a:off x="180106" y="215790"/>
            <a:ext cx="14040000" cy="11447683"/>
            <a:chOff x="180107" y="231982"/>
            <a:chExt cx="14040000" cy="11447683"/>
          </a:xfrm>
        </p:grpSpPr>
        <p:pic>
          <p:nvPicPr>
            <p:cNvPr id="27" name="그림 26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07792CE4-F6BE-B9F4-D6B0-9F2A2B9BA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04" r="8768"/>
            <a:stretch/>
          </p:blipFill>
          <p:spPr>
            <a:xfrm>
              <a:off x="5752559" y="1952156"/>
              <a:ext cx="8467548" cy="59442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  <p:pic>
          <p:nvPicPr>
            <p:cNvPr id="28" name="그림 27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26C07055-D3EF-5EAE-23F5-1AC992A88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23" t="2884" r="2532" b="2475"/>
            <a:stretch/>
          </p:blipFill>
          <p:spPr>
            <a:xfrm>
              <a:off x="180107" y="231982"/>
              <a:ext cx="5398955" cy="7664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AE7ABED-8DC3-DEB4-8C53-0A5E0D942FF9}"/>
                </a:ext>
              </a:extLst>
            </p:cNvPr>
            <p:cNvSpPr/>
            <p:nvPr/>
          </p:nvSpPr>
          <p:spPr>
            <a:xfrm>
              <a:off x="180107" y="8079665"/>
              <a:ext cx="14040000" cy="3600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D25B45C-FE5F-F460-410F-ED5F471F301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107" y="8259665"/>
              <a:ext cx="13680000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23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</cp:revision>
  <dcterms:created xsi:type="dcterms:W3CDTF">2024-03-20T02:28:15Z</dcterms:created>
  <dcterms:modified xsi:type="dcterms:W3CDTF">2024-03-20T02:45:06Z</dcterms:modified>
</cp:coreProperties>
</file>