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1" r:id="rId2"/>
  </p:sldIdLst>
  <p:sldSz cx="13085763" cy="14878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432" y="2434904"/>
            <a:ext cx="11122899" cy="5179766"/>
          </a:xfrm>
        </p:spPr>
        <p:txBody>
          <a:bodyPr anchor="b"/>
          <a:lstStyle>
            <a:lvl1pPr algn="ctr">
              <a:defRPr sz="85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721" y="7814421"/>
            <a:ext cx="9814322" cy="3592084"/>
          </a:xfrm>
        </p:spPr>
        <p:txBody>
          <a:bodyPr/>
          <a:lstStyle>
            <a:lvl1pPr marL="0" indent="0" algn="ctr">
              <a:buNone/>
              <a:defRPr sz="3435"/>
            </a:lvl1pPr>
            <a:lvl2pPr marL="654299" indent="0" algn="ctr">
              <a:buNone/>
              <a:defRPr sz="2862"/>
            </a:lvl2pPr>
            <a:lvl3pPr marL="1308598" indent="0" algn="ctr">
              <a:buNone/>
              <a:defRPr sz="2576"/>
            </a:lvl3pPr>
            <a:lvl4pPr marL="1962897" indent="0" algn="ctr">
              <a:buNone/>
              <a:defRPr sz="2290"/>
            </a:lvl4pPr>
            <a:lvl5pPr marL="2617196" indent="0" algn="ctr">
              <a:buNone/>
              <a:defRPr sz="2290"/>
            </a:lvl5pPr>
            <a:lvl6pPr marL="3271495" indent="0" algn="ctr">
              <a:buNone/>
              <a:defRPr sz="2290"/>
            </a:lvl6pPr>
            <a:lvl7pPr marL="3925794" indent="0" algn="ctr">
              <a:buNone/>
              <a:defRPr sz="2290"/>
            </a:lvl7pPr>
            <a:lvl8pPr marL="4580092" indent="0" algn="ctr">
              <a:buNone/>
              <a:defRPr sz="2290"/>
            </a:lvl8pPr>
            <a:lvl9pPr marL="5234391" indent="0" algn="ctr">
              <a:buNone/>
              <a:defRPr sz="22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64500" y="792118"/>
            <a:ext cx="2821618" cy="126084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9647" y="792118"/>
            <a:ext cx="8301281" cy="126084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7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9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831" y="3709185"/>
            <a:ext cx="11286471" cy="6188854"/>
          </a:xfrm>
        </p:spPr>
        <p:txBody>
          <a:bodyPr anchor="b"/>
          <a:lstStyle>
            <a:lvl1pPr>
              <a:defRPr sz="85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831" y="9956588"/>
            <a:ext cx="11286471" cy="3254572"/>
          </a:xfrm>
        </p:spPr>
        <p:txBody>
          <a:bodyPr/>
          <a:lstStyle>
            <a:lvl1pPr marL="0" indent="0">
              <a:buNone/>
              <a:defRPr sz="3435">
                <a:solidFill>
                  <a:schemeClr val="tx1"/>
                </a:solidFill>
              </a:defRPr>
            </a:lvl1pPr>
            <a:lvl2pPr marL="654299" indent="0">
              <a:buNone/>
              <a:defRPr sz="2862">
                <a:solidFill>
                  <a:schemeClr val="tx1">
                    <a:tint val="75000"/>
                  </a:schemeClr>
                </a:solidFill>
              </a:defRPr>
            </a:lvl2pPr>
            <a:lvl3pPr marL="1308598" indent="0">
              <a:buNone/>
              <a:defRPr sz="2576">
                <a:solidFill>
                  <a:schemeClr val="tx1">
                    <a:tint val="75000"/>
                  </a:schemeClr>
                </a:solidFill>
              </a:defRPr>
            </a:lvl3pPr>
            <a:lvl4pPr marL="1962897" indent="0">
              <a:buNone/>
              <a:defRPr sz="2290">
                <a:solidFill>
                  <a:schemeClr val="tx1">
                    <a:tint val="75000"/>
                  </a:schemeClr>
                </a:solidFill>
              </a:defRPr>
            </a:lvl4pPr>
            <a:lvl5pPr marL="2617196" indent="0">
              <a:buNone/>
              <a:defRPr sz="2290">
                <a:solidFill>
                  <a:schemeClr val="tx1">
                    <a:tint val="75000"/>
                  </a:schemeClr>
                </a:solidFill>
              </a:defRPr>
            </a:lvl5pPr>
            <a:lvl6pPr marL="3271495" indent="0">
              <a:buNone/>
              <a:defRPr sz="2290">
                <a:solidFill>
                  <a:schemeClr val="tx1">
                    <a:tint val="75000"/>
                  </a:schemeClr>
                </a:solidFill>
              </a:defRPr>
            </a:lvl6pPr>
            <a:lvl7pPr marL="3925794" indent="0">
              <a:buNone/>
              <a:defRPr sz="2290">
                <a:solidFill>
                  <a:schemeClr val="tx1">
                    <a:tint val="75000"/>
                  </a:schemeClr>
                </a:solidFill>
              </a:defRPr>
            </a:lvl7pPr>
            <a:lvl8pPr marL="4580092" indent="0">
              <a:buNone/>
              <a:defRPr sz="2290">
                <a:solidFill>
                  <a:schemeClr val="tx1">
                    <a:tint val="75000"/>
                  </a:schemeClr>
                </a:solidFill>
              </a:defRPr>
            </a:lvl8pPr>
            <a:lvl9pPr marL="5234391" indent="0">
              <a:buNone/>
              <a:defRPr sz="2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646" y="3960592"/>
            <a:ext cx="5561449" cy="94399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4668" y="3960592"/>
            <a:ext cx="5561449" cy="94399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0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50" y="792122"/>
            <a:ext cx="11286471" cy="28757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352" y="3647190"/>
            <a:ext cx="5535890" cy="1787431"/>
          </a:xfrm>
        </p:spPr>
        <p:txBody>
          <a:bodyPr anchor="b"/>
          <a:lstStyle>
            <a:lvl1pPr marL="0" indent="0">
              <a:buNone/>
              <a:defRPr sz="3435" b="1"/>
            </a:lvl1pPr>
            <a:lvl2pPr marL="654299" indent="0">
              <a:buNone/>
              <a:defRPr sz="2862" b="1"/>
            </a:lvl2pPr>
            <a:lvl3pPr marL="1308598" indent="0">
              <a:buNone/>
              <a:defRPr sz="2576" b="1"/>
            </a:lvl3pPr>
            <a:lvl4pPr marL="1962897" indent="0">
              <a:buNone/>
              <a:defRPr sz="2290" b="1"/>
            </a:lvl4pPr>
            <a:lvl5pPr marL="2617196" indent="0">
              <a:buNone/>
              <a:defRPr sz="2290" b="1"/>
            </a:lvl5pPr>
            <a:lvl6pPr marL="3271495" indent="0">
              <a:buNone/>
              <a:defRPr sz="2290" b="1"/>
            </a:lvl6pPr>
            <a:lvl7pPr marL="3925794" indent="0">
              <a:buNone/>
              <a:defRPr sz="2290" b="1"/>
            </a:lvl7pPr>
            <a:lvl8pPr marL="4580092" indent="0">
              <a:buNone/>
              <a:defRPr sz="2290" b="1"/>
            </a:lvl8pPr>
            <a:lvl9pPr marL="5234391" indent="0">
              <a:buNone/>
              <a:defRPr sz="22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352" y="5434621"/>
            <a:ext cx="5535890" cy="7993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4668" y="3647190"/>
            <a:ext cx="5563154" cy="1787431"/>
          </a:xfrm>
        </p:spPr>
        <p:txBody>
          <a:bodyPr anchor="b"/>
          <a:lstStyle>
            <a:lvl1pPr marL="0" indent="0">
              <a:buNone/>
              <a:defRPr sz="3435" b="1"/>
            </a:lvl1pPr>
            <a:lvl2pPr marL="654299" indent="0">
              <a:buNone/>
              <a:defRPr sz="2862" b="1"/>
            </a:lvl2pPr>
            <a:lvl3pPr marL="1308598" indent="0">
              <a:buNone/>
              <a:defRPr sz="2576" b="1"/>
            </a:lvl3pPr>
            <a:lvl4pPr marL="1962897" indent="0">
              <a:buNone/>
              <a:defRPr sz="2290" b="1"/>
            </a:lvl4pPr>
            <a:lvl5pPr marL="2617196" indent="0">
              <a:buNone/>
              <a:defRPr sz="2290" b="1"/>
            </a:lvl5pPr>
            <a:lvl6pPr marL="3271495" indent="0">
              <a:buNone/>
              <a:defRPr sz="2290" b="1"/>
            </a:lvl6pPr>
            <a:lvl7pPr marL="3925794" indent="0">
              <a:buNone/>
              <a:defRPr sz="2290" b="1"/>
            </a:lvl7pPr>
            <a:lvl8pPr marL="4580092" indent="0">
              <a:buNone/>
              <a:defRPr sz="2290" b="1"/>
            </a:lvl8pPr>
            <a:lvl9pPr marL="5234391" indent="0">
              <a:buNone/>
              <a:defRPr sz="22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24668" y="5434621"/>
            <a:ext cx="5563154" cy="7993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5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51" y="991870"/>
            <a:ext cx="4220499" cy="3471545"/>
          </a:xfrm>
        </p:spPr>
        <p:txBody>
          <a:bodyPr anchor="b"/>
          <a:lstStyle>
            <a:lvl1pPr>
              <a:defRPr sz="45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153" y="2142167"/>
            <a:ext cx="6624668" cy="10573059"/>
          </a:xfrm>
        </p:spPr>
        <p:txBody>
          <a:bodyPr/>
          <a:lstStyle>
            <a:lvl1pPr>
              <a:defRPr sz="4580"/>
            </a:lvl1pPr>
            <a:lvl2pPr>
              <a:defRPr sz="4007"/>
            </a:lvl2pPr>
            <a:lvl3pPr>
              <a:defRPr sz="3435"/>
            </a:lvl3pPr>
            <a:lvl4pPr>
              <a:defRPr sz="2862"/>
            </a:lvl4pPr>
            <a:lvl5pPr>
              <a:defRPr sz="2862"/>
            </a:lvl5pPr>
            <a:lvl6pPr>
              <a:defRPr sz="2862"/>
            </a:lvl6pPr>
            <a:lvl7pPr>
              <a:defRPr sz="2862"/>
            </a:lvl7pPr>
            <a:lvl8pPr>
              <a:defRPr sz="2862"/>
            </a:lvl8pPr>
            <a:lvl9pPr>
              <a:defRPr sz="28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351" y="4463415"/>
            <a:ext cx="4220499" cy="8269028"/>
          </a:xfrm>
        </p:spPr>
        <p:txBody>
          <a:bodyPr/>
          <a:lstStyle>
            <a:lvl1pPr marL="0" indent="0">
              <a:buNone/>
              <a:defRPr sz="2290"/>
            </a:lvl1pPr>
            <a:lvl2pPr marL="654299" indent="0">
              <a:buNone/>
              <a:defRPr sz="2004"/>
            </a:lvl2pPr>
            <a:lvl3pPr marL="1308598" indent="0">
              <a:buNone/>
              <a:defRPr sz="1717"/>
            </a:lvl3pPr>
            <a:lvl4pPr marL="1962897" indent="0">
              <a:buNone/>
              <a:defRPr sz="1431"/>
            </a:lvl4pPr>
            <a:lvl5pPr marL="2617196" indent="0">
              <a:buNone/>
              <a:defRPr sz="1431"/>
            </a:lvl5pPr>
            <a:lvl6pPr marL="3271495" indent="0">
              <a:buNone/>
              <a:defRPr sz="1431"/>
            </a:lvl6pPr>
            <a:lvl7pPr marL="3925794" indent="0">
              <a:buNone/>
              <a:defRPr sz="1431"/>
            </a:lvl7pPr>
            <a:lvl8pPr marL="4580092" indent="0">
              <a:buNone/>
              <a:defRPr sz="1431"/>
            </a:lvl8pPr>
            <a:lvl9pPr marL="5234391" indent="0">
              <a:buNone/>
              <a:defRPr sz="14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8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51" y="991870"/>
            <a:ext cx="4220499" cy="3471545"/>
          </a:xfrm>
        </p:spPr>
        <p:txBody>
          <a:bodyPr anchor="b"/>
          <a:lstStyle>
            <a:lvl1pPr>
              <a:defRPr sz="45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3153" y="2142167"/>
            <a:ext cx="6624668" cy="10573059"/>
          </a:xfrm>
        </p:spPr>
        <p:txBody>
          <a:bodyPr anchor="t"/>
          <a:lstStyle>
            <a:lvl1pPr marL="0" indent="0">
              <a:buNone/>
              <a:defRPr sz="4580"/>
            </a:lvl1pPr>
            <a:lvl2pPr marL="654299" indent="0">
              <a:buNone/>
              <a:defRPr sz="4007"/>
            </a:lvl2pPr>
            <a:lvl3pPr marL="1308598" indent="0">
              <a:buNone/>
              <a:defRPr sz="3435"/>
            </a:lvl3pPr>
            <a:lvl4pPr marL="1962897" indent="0">
              <a:buNone/>
              <a:defRPr sz="2862"/>
            </a:lvl4pPr>
            <a:lvl5pPr marL="2617196" indent="0">
              <a:buNone/>
              <a:defRPr sz="2862"/>
            </a:lvl5pPr>
            <a:lvl6pPr marL="3271495" indent="0">
              <a:buNone/>
              <a:defRPr sz="2862"/>
            </a:lvl6pPr>
            <a:lvl7pPr marL="3925794" indent="0">
              <a:buNone/>
              <a:defRPr sz="2862"/>
            </a:lvl7pPr>
            <a:lvl8pPr marL="4580092" indent="0">
              <a:buNone/>
              <a:defRPr sz="2862"/>
            </a:lvl8pPr>
            <a:lvl9pPr marL="5234391" indent="0">
              <a:buNone/>
              <a:defRPr sz="28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351" y="4463415"/>
            <a:ext cx="4220499" cy="8269028"/>
          </a:xfrm>
        </p:spPr>
        <p:txBody>
          <a:bodyPr/>
          <a:lstStyle>
            <a:lvl1pPr marL="0" indent="0">
              <a:buNone/>
              <a:defRPr sz="2290"/>
            </a:lvl1pPr>
            <a:lvl2pPr marL="654299" indent="0">
              <a:buNone/>
              <a:defRPr sz="2004"/>
            </a:lvl2pPr>
            <a:lvl3pPr marL="1308598" indent="0">
              <a:buNone/>
              <a:defRPr sz="1717"/>
            </a:lvl3pPr>
            <a:lvl4pPr marL="1962897" indent="0">
              <a:buNone/>
              <a:defRPr sz="1431"/>
            </a:lvl4pPr>
            <a:lvl5pPr marL="2617196" indent="0">
              <a:buNone/>
              <a:defRPr sz="1431"/>
            </a:lvl5pPr>
            <a:lvl6pPr marL="3271495" indent="0">
              <a:buNone/>
              <a:defRPr sz="1431"/>
            </a:lvl6pPr>
            <a:lvl7pPr marL="3925794" indent="0">
              <a:buNone/>
              <a:defRPr sz="1431"/>
            </a:lvl7pPr>
            <a:lvl8pPr marL="4580092" indent="0">
              <a:buNone/>
              <a:defRPr sz="1431"/>
            </a:lvl8pPr>
            <a:lvl9pPr marL="5234391" indent="0">
              <a:buNone/>
              <a:defRPr sz="14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9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646" y="792122"/>
            <a:ext cx="11286471" cy="287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646" y="3960592"/>
            <a:ext cx="11286471" cy="943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9646" y="13789752"/>
            <a:ext cx="2944297" cy="79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316-B70A-4BF7-9137-997CB18505D0}" type="datetimeFigureOut">
              <a:rPr lang="ko-KR" altLang="en-US" smtClean="0"/>
              <a:t>2023. 8. 25.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34659" y="13789752"/>
            <a:ext cx="4416445" cy="79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1820" y="13789752"/>
            <a:ext cx="2944297" cy="79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3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308598" rtl="0" eaLnBrk="1" latinLnBrk="0" hangingPunct="1">
        <a:lnSpc>
          <a:spcPct val="90000"/>
        </a:lnSpc>
        <a:spcBef>
          <a:spcPct val="0"/>
        </a:spcBef>
        <a:buNone/>
        <a:defRPr sz="6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149" indent="-327149" algn="l" defTabSz="1308598" rtl="0" eaLnBrk="1" latinLnBrk="0" hangingPunct="1">
        <a:lnSpc>
          <a:spcPct val="90000"/>
        </a:lnSpc>
        <a:spcBef>
          <a:spcPts val="1431"/>
        </a:spcBef>
        <a:buFont typeface="Arial" panose="020B0604020202020204" pitchFamily="34" charset="0"/>
        <a:buChar char="•"/>
        <a:defRPr sz="4007" kern="1200">
          <a:solidFill>
            <a:schemeClr val="tx1"/>
          </a:solidFill>
          <a:latin typeface="+mn-lt"/>
          <a:ea typeface="+mn-ea"/>
          <a:cs typeface="+mn-cs"/>
        </a:defRPr>
      </a:lvl1pPr>
      <a:lvl2pPr marL="981448" indent="-327149" algn="l" defTabSz="1308598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2pPr>
      <a:lvl3pPr marL="1635747" indent="-327149" algn="l" defTabSz="1308598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862" kern="1200">
          <a:solidFill>
            <a:schemeClr val="tx1"/>
          </a:solidFill>
          <a:latin typeface="+mn-lt"/>
          <a:ea typeface="+mn-ea"/>
          <a:cs typeface="+mn-cs"/>
        </a:defRPr>
      </a:lvl3pPr>
      <a:lvl4pPr marL="2290046" indent="-327149" algn="l" defTabSz="1308598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4pPr>
      <a:lvl5pPr marL="2944345" indent="-327149" algn="l" defTabSz="1308598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5pPr>
      <a:lvl6pPr marL="3598644" indent="-327149" algn="l" defTabSz="1308598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6pPr>
      <a:lvl7pPr marL="4252943" indent="-327149" algn="l" defTabSz="1308598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7pPr>
      <a:lvl8pPr marL="4907242" indent="-327149" algn="l" defTabSz="1308598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8pPr>
      <a:lvl9pPr marL="5561541" indent="-327149" algn="l" defTabSz="1308598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8598" rtl="0" eaLnBrk="1" latinLnBrk="0" hangingPunct="1">
        <a:defRPr sz="2576" kern="1200">
          <a:solidFill>
            <a:schemeClr val="tx1"/>
          </a:solidFill>
          <a:latin typeface="+mn-lt"/>
          <a:ea typeface="+mn-ea"/>
          <a:cs typeface="+mn-cs"/>
        </a:defRPr>
      </a:lvl1pPr>
      <a:lvl2pPr marL="654299" algn="l" defTabSz="1308598" rtl="0" eaLnBrk="1" latinLnBrk="0" hangingPunct="1">
        <a:defRPr sz="2576" kern="1200">
          <a:solidFill>
            <a:schemeClr val="tx1"/>
          </a:solidFill>
          <a:latin typeface="+mn-lt"/>
          <a:ea typeface="+mn-ea"/>
          <a:cs typeface="+mn-cs"/>
        </a:defRPr>
      </a:lvl2pPr>
      <a:lvl3pPr marL="1308598" algn="l" defTabSz="1308598" rtl="0" eaLnBrk="1" latinLnBrk="0" hangingPunct="1">
        <a:defRPr sz="2576" kern="1200">
          <a:solidFill>
            <a:schemeClr val="tx1"/>
          </a:solidFill>
          <a:latin typeface="+mn-lt"/>
          <a:ea typeface="+mn-ea"/>
          <a:cs typeface="+mn-cs"/>
        </a:defRPr>
      </a:lvl3pPr>
      <a:lvl4pPr marL="1962897" algn="l" defTabSz="1308598" rtl="0" eaLnBrk="1" latinLnBrk="0" hangingPunct="1">
        <a:defRPr sz="2576" kern="1200">
          <a:solidFill>
            <a:schemeClr val="tx1"/>
          </a:solidFill>
          <a:latin typeface="+mn-lt"/>
          <a:ea typeface="+mn-ea"/>
          <a:cs typeface="+mn-cs"/>
        </a:defRPr>
      </a:lvl4pPr>
      <a:lvl5pPr marL="2617196" algn="l" defTabSz="1308598" rtl="0" eaLnBrk="1" latinLnBrk="0" hangingPunct="1">
        <a:defRPr sz="2576" kern="1200">
          <a:solidFill>
            <a:schemeClr val="tx1"/>
          </a:solidFill>
          <a:latin typeface="+mn-lt"/>
          <a:ea typeface="+mn-ea"/>
          <a:cs typeface="+mn-cs"/>
        </a:defRPr>
      </a:lvl5pPr>
      <a:lvl6pPr marL="3271495" algn="l" defTabSz="1308598" rtl="0" eaLnBrk="1" latinLnBrk="0" hangingPunct="1">
        <a:defRPr sz="2576" kern="1200">
          <a:solidFill>
            <a:schemeClr val="tx1"/>
          </a:solidFill>
          <a:latin typeface="+mn-lt"/>
          <a:ea typeface="+mn-ea"/>
          <a:cs typeface="+mn-cs"/>
        </a:defRPr>
      </a:lvl6pPr>
      <a:lvl7pPr marL="3925794" algn="l" defTabSz="1308598" rtl="0" eaLnBrk="1" latinLnBrk="0" hangingPunct="1">
        <a:defRPr sz="2576" kern="1200">
          <a:solidFill>
            <a:schemeClr val="tx1"/>
          </a:solidFill>
          <a:latin typeface="+mn-lt"/>
          <a:ea typeface="+mn-ea"/>
          <a:cs typeface="+mn-cs"/>
        </a:defRPr>
      </a:lvl7pPr>
      <a:lvl8pPr marL="4580092" algn="l" defTabSz="1308598" rtl="0" eaLnBrk="1" latinLnBrk="0" hangingPunct="1">
        <a:defRPr sz="2576" kern="1200">
          <a:solidFill>
            <a:schemeClr val="tx1"/>
          </a:solidFill>
          <a:latin typeface="+mn-lt"/>
          <a:ea typeface="+mn-ea"/>
          <a:cs typeface="+mn-cs"/>
        </a:defRPr>
      </a:lvl8pPr>
      <a:lvl9pPr marL="5234391" algn="l" defTabSz="1308598" rtl="0" eaLnBrk="1" latinLnBrk="0" hangingPunct="1">
        <a:defRPr sz="2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CECC21-88AB-E7EC-68A5-449184C83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84917"/>
              </p:ext>
            </p:extLst>
          </p:nvPr>
        </p:nvGraphicFramePr>
        <p:xfrm>
          <a:off x="2645763" y="10067770"/>
          <a:ext cx="10080000" cy="3636000"/>
        </p:xfrm>
        <a:graphic>
          <a:graphicData uri="http://schemas.openxmlformats.org/drawingml/2006/table">
            <a:tbl>
              <a:tblPr firstRow="1" firstCol="1" lastCol="1">
                <a:tableStyleId>{8799B23B-EC83-4686-B30A-512413B5E67A}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6922374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1068331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0803029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0070851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680612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4907554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745293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7109751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surface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form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composite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tag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first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lemma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last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consonant letter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inflection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first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tag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last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tag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lemma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form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96627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유럽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NNP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99524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여행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NNG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85053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JKO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2703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VV~EP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가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VV+</a:t>
                      </a:r>
                      <a:r>
                        <a:rPr lang="ko-KR" altLang="en-US" sz="1400" u="none" strike="noStrike" dirty="0" err="1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았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0221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7410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VV~EP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오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VV+</a:t>
                      </a:r>
                      <a:r>
                        <a:rPr lang="ko-KR" altLang="en-US" sz="1400" u="none" strike="noStrike" dirty="0" err="1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았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87377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EF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3049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VX~EF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VX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EF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보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VX+</a:t>
                      </a:r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아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EF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04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NNG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201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F8238D5-7670-4F4A-385A-0C6CBDB87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54612"/>
              </p:ext>
            </p:extLst>
          </p:nvPr>
        </p:nvGraphicFramePr>
        <p:xfrm>
          <a:off x="5929354" y="3025061"/>
          <a:ext cx="6480000" cy="324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620227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268477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562763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96605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830561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74725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0685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266680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029467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았</a:t>
                      </a:r>
                      <a:endParaRPr lang="ko-KR" altLang="en-US" sz="15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았</a:t>
                      </a:r>
                      <a:endParaRPr lang="ko-KR" altLang="en-US" sz="15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2978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19.0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3060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6294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14.3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353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16.1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56589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64008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EEB9814E-840C-3BF2-2C0C-C028D7E8AAC4}"/>
              </a:ext>
            </a:extLst>
          </p:cNvPr>
          <p:cNvGrpSpPr/>
          <p:nvPr/>
        </p:nvGrpSpPr>
        <p:grpSpPr>
          <a:xfrm>
            <a:off x="2882295" y="360000"/>
            <a:ext cx="9606939" cy="1260000"/>
            <a:chOff x="3383280" y="8215098"/>
            <a:chExt cx="9606939" cy="1260000"/>
          </a:xfrm>
        </p:grpSpPr>
        <p:sp>
          <p:nvSpPr>
            <p:cNvPr id="6" name="순서도: 처리 376">
              <a:extLst>
                <a:ext uri="{FF2B5EF4-FFF2-40B4-BE49-F238E27FC236}">
                  <a16:creationId xmlns:a16="http://schemas.microsoft.com/office/drawing/2014/main" id="{8F92919D-5D3E-25B1-2F5D-862380CB9A61}"/>
                </a:ext>
              </a:extLst>
            </p:cNvPr>
            <p:cNvSpPr/>
            <p:nvPr/>
          </p:nvSpPr>
          <p:spPr>
            <a:xfrm>
              <a:off x="3786317" y="821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유럽</a:t>
              </a:r>
            </a:p>
          </p:txBody>
        </p:sp>
        <p:sp>
          <p:nvSpPr>
            <p:cNvPr id="7" name="순서도: 처리 377">
              <a:extLst>
                <a:ext uri="{FF2B5EF4-FFF2-40B4-BE49-F238E27FC236}">
                  <a16:creationId xmlns:a16="http://schemas.microsoft.com/office/drawing/2014/main" id="{E88084DB-684E-E017-D83F-201A9DCD7E51}"/>
                </a:ext>
              </a:extLst>
            </p:cNvPr>
            <p:cNvSpPr/>
            <p:nvPr/>
          </p:nvSpPr>
          <p:spPr>
            <a:xfrm>
              <a:off x="3786317" y="893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유럽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순서도: 처리 378">
              <a:extLst>
                <a:ext uri="{FF2B5EF4-FFF2-40B4-BE49-F238E27FC236}">
                  <a16:creationId xmlns:a16="http://schemas.microsoft.com/office/drawing/2014/main" id="{6D2CDC70-E77D-D2CC-D051-2E7476C1B628}"/>
                </a:ext>
              </a:extLst>
            </p:cNvPr>
            <p:cNvSpPr/>
            <p:nvPr/>
          </p:nvSpPr>
          <p:spPr>
            <a:xfrm>
              <a:off x="5242033" y="8215098"/>
              <a:ext cx="1642092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여행을</a:t>
              </a:r>
            </a:p>
          </p:txBody>
        </p:sp>
        <p:sp>
          <p:nvSpPr>
            <p:cNvPr id="9" name="순서도: 처리 379">
              <a:extLst>
                <a:ext uri="{FF2B5EF4-FFF2-40B4-BE49-F238E27FC236}">
                  <a16:creationId xmlns:a16="http://schemas.microsoft.com/office/drawing/2014/main" id="{C4776F2E-AB42-767E-F4BA-4C16C533A5B9}"/>
                </a:ext>
              </a:extLst>
            </p:cNvPr>
            <p:cNvSpPr/>
            <p:nvPr/>
          </p:nvSpPr>
          <p:spPr>
            <a:xfrm>
              <a:off x="5242033" y="8935098"/>
              <a:ext cx="1642092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" name="순서도: 처리 380">
              <a:extLst>
                <a:ext uri="{FF2B5EF4-FFF2-40B4-BE49-F238E27FC236}">
                  <a16:creationId xmlns:a16="http://schemas.microsoft.com/office/drawing/2014/main" id="{908199B8-7A0B-EA16-9E92-A986DE7FBAD3}"/>
                </a:ext>
              </a:extLst>
            </p:cNvPr>
            <p:cNvSpPr/>
            <p:nvPr/>
          </p:nvSpPr>
          <p:spPr>
            <a:xfrm>
              <a:off x="7044707" y="8215098"/>
              <a:ext cx="4489796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갔다왔나봐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1" name="순서도: 처리 381">
              <a:extLst>
                <a:ext uri="{FF2B5EF4-FFF2-40B4-BE49-F238E27FC236}">
                  <a16:creationId xmlns:a16="http://schemas.microsoft.com/office/drawing/2014/main" id="{1DFEC1D0-A145-B866-C3D7-1DF7E4886C71}"/>
                </a:ext>
              </a:extLst>
            </p:cNvPr>
            <p:cNvSpPr/>
            <p:nvPr/>
          </p:nvSpPr>
          <p:spPr>
            <a:xfrm>
              <a:off x="7044707" y="8935098"/>
              <a:ext cx="4489796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/EP+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/EP+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2" name="순서도: 처리 382">
              <a:extLst>
                <a:ext uri="{FF2B5EF4-FFF2-40B4-BE49-F238E27FC236}">
                  <a16:creationId xmlns:a16="http://schemas.microsoft.com/office/drawing/2014/main" id="{A4BB8EAC-83EB-353B-D9BB-78601F42587B}"/>
                </a:ext>
              </a:extLst>
            </p:cNvPr>
            <p:cNvSpPr/>
            <p:nvPr/>
          </p:nvSpPr>
          <p:spPr>
            <a:xfrm>
              <a:off x="11695085" y="821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혼자</a:t>
              </a:r>
            </a:p>
          </p:txBody>
        </p:sp>
        <p:sp>
          <p:nvSpPr>
            <p:cNvPr id="13" name="순서도: 처리 383">
              <a:extLst>
                <a:ext uri="{FF2B5EF4-FFF2-40B4-BE49-F238E27FC236}">
                  <a16:creationId xmlns:a16="http://schemas.microsoft.com/office/drawing/2014/main" id="{4D016FE5-C90C-42F8-31CD-DB4F85ACC97E}"/>
                </a:ext>
              </a:extLst>
            </p:cNvPr>
            <p:cNvSpPr/>
            <p:nvPr/>
          </p:nvSpPr>
          <p:spPr>
            <a:xfrm>
              <a:off x="11695085" y="893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혼자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4" name="화살표: 오른쪽으로 구부러짐 384">
              <a:extLst>
                <a:ext uri="{FF2B5EF4-FFF2-40B4-BE49-F238E27FC236}">
                  <a16:creationId xmlns:a16="http://schemas.microsoft.com/office/drawing/2014/main" id="{C5DE66D2-6B9F-FDA1-3663-04D19C1B5F6B}"/>
                </a:ext>
              </a:extLst>
            </p:cNvPr>
            <p:cNvSpPr/>
            <p:nvPr/>
          </p:nvSpPr>
          <p:spPr>
            <a:xfrm>
              <a:off x="3383280" y="8464731"/>
              <a:ext cx="403037" cy="83602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5D51470-FFEC-443A-E15B-F4D177BA1449}"/>
              </a:ext>
            </a:extLst>
          </p:cNvPr>
          <p:cNvSpPr/>
          <p:nvPr/>
        </p:nvSpPr>
        <p:spPr>
          <a:xfrm>
            <a:off x="2285763" y="0"/>
            <a:ext cx="10800000" cy="1980000"/>
          </a:xfrm>
          <a:prstGeom prst="roundRect">
            <a:avLst>
              <a:gd name="adj" fmla="val 14809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2429FF-15C3-C5F2-054E-E9E186098CB2}"/>
              </a:ext>
            </a:extLst>
          </p:cNvPr>
          <p:cNvGrpSpPr/>
          <p:nvPr/>
        </p:nvGrpSpPr>
        <p:grpSpPr>
          <a:xfrm>
            <a:off x="2645764" y="13741871"/>
            <a:ext cx="10079998" cy="894953"/>
            <a:chOff x="2304107" y="11682248"/>
            <a:chExt cx="10079998" cy="894953"/>
          </a:xfrm>
        </p:grpSpPr>
        <p:sp>
          <p:nvSpPr>
            <p:cNvPr id="17" name="왼쪽 중괄호 364">
              <a:extLst>
                <a:ext uri="{FF2B5EF4-FFF2-40B4-BE49-F238E27FC236}">
                  <a16:creationId xmlns:a16="http://schemas.microsoft.com/office/drawing/2014/main" id="{FB667B74-1DB8-7AE6-F884-5124DDE94B5C}"/>
                </a:ext>
              </a:extLst>
            </p:cNvPr>
            <p:cNvSpPr/>
            <p:nvPr/>
          </p:nvSpPr>
          <p:spPr>
            <a:xfrm rot="16200000">
              <a:off x="4570355" y="9416000"/>
              <a:ext cx="504000" cy="5036495"/>
            </a:xfrm>
            <a:prstGeom prst="leftBrace">
              <a:avLst>
                <a:gd name="adj1" fmla="val 24724"/>
                <a:gd name="adj2" fmla="val 50165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18" name="왼쪽 중괄호 364">
              <a:extLst>
                <a:ext uri="{FF2B5EF4-FFF2-40B4-BE49-F238E27FC236}">
                  <a16:creationId xmlns:a16="http://schemas.microsoft.com/office/drawing/2014/main" id="{45F17A7D-D672-4166-B7DD-D98BE22D2BA2}"/>
                </a:ext>
              </a:extLst>
            </p:cNvPr>
            <p:cNvSpPr/>
            <p:nvPr/>
          </p:nvSpPr>
          <p:spPr>
            <a:xfrm rot="16200000">
              <a:off x="9613858" y="9416001"/>
              <a:ext cx="504000" cy="5036495"/>
            </a:xfrm>
            <a:prstGeom prst="leftBrace">
              <a:avLst>
                <a:gd name="adj1" fmla="val 24724"/>
                <a:gd name="adj2" fmla="val 50165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ahnschrift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C36FAF-DED7-09B6-DBF3-6099640D02E7}"/>
                </a:ext>
              </a:extLst>
            </p:cNvPr>
            <p:cNvSpPr txBox="1"/>
            <p:nvPr/>
          </p:nvSpPr>
          <p:spPr>
            <a:xfrm>
              <a:off x="3272572" y="12238647"/>
              <a:ext cx="2779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Used for feature generation</a:t>
              </a:r>
              <a:endParaRPr kumimoji="1" lang="ko-Kore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A49911-4007-D8E5-1615-7EE4CD619F74}"/>
                </a:ext>
              </a:extLst>
            </p:cNvPr>
            <p:cNvSpPr txBox="1"/>
            <p:nvPr/>
          </p:nvSpPr>
          <p:spPr>
            <a:xfrm>
              <a:off x="8271191" y="12217756"/>
              <a:ext cx="2856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Used for post-lemmatization</a:t>
              </a:r>
              <a:endParaRPr kumimoji="1" lang="ko-Kore-KR" altLang="en-US" sz="16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77C0D4-A14A-5346-F8F7-D1141705FE02}"/>
              </a:ext>
            </a:extLst>
          </p:cNvPr>
          <p:cNvSpPr/>
          <p:nvPr/>
        </p:nvSpPr>
        <p:spPr>
          <a:xfrm rot="16200000">
            <a:off x="5044214" y="4813271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surface form</a:t>
            </a:r>
            <a:endParaRPr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EB3BFE-97C0-1C5E-89AA-F69837CD1E03}"/>
              </a:ext>
            </a:extLst>
          </p:cNvPr>
          <p:cNvSpPr/>
          <p:nvPr/>
        </p:nvSpPr>
        <p:spPr>
          <a:xfrm>
            <a:off x="8543538" y="2736135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lemma form</a:t>
            </a:r>
            <a:endParaRPr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3" name="화살표: 오른쪽 137">
            <a:extLst>
              <a:ext uri="{FF2B5EF4-FFF2-40B4-BE49-F238E27FC236}">
                <a16:creationId xmlns:a16="http://schemas.microsoft.com/office/drawing/2014/main" id="{26FD5C68-756D-1BE0-0D46-A050907E6706}"/>
              </a:ext>
            </a:extLst>
          </p:cNvPr>
          <p:cNvSpPr/>
          <p:nvPr/>
        </p:nvSpPr>
        <p:spPr>
          <a:xfrm>
            <a:off x="7241574" y="3710760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화살표: 오른쪽 138">
            <a:extLst>
              <a:ext uri="{FF2B5EF4-FFF2-40B4-BE49-F238E27FC236}">
                <a16:creationId xmlns:a16="http://schemas.microsoft.com/office/drawing/2014/main" id="{DB0EF084-C045-F720-6E7E-D9AB1FC21211}"/>
              </a:ext>
            </a:extLst>
          </p:cNvPr>
          <p:cNvSpPr/>
          <p:nvPr/>
        </p:nvSpPr>
        <p:spPr>
          <a:xfrm>
            <a:off x="9401368" y="4793435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화살표: 오른쪽 139">
            <a:extLst>
              <a:ext uri="{FF2B5EF4-FFF2-40B4-BE49-F238E27FC236}">
                <a16:creationId xmlns:a16="http://schemas.microsoft.com/office/drawing/2014/main" id="{2D29581F-041A-2751-F6DF-0441323B964F}"/>
              </a:ext>
            </a:extLst>
          </p:cNvPr>
          <p:cNvSpPr/>
          <p:nvPr/>
        </p:nvSpPr>
        <p:spPr>
          <a:xfrm rot="2700000">
            <a:off x="7987699" y="4009776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화살표: 오른쪽 140">
            <a:extLst>
              <a:ext uri="{FF2B5EF4-FFF2-40B4-BE49-F238E27FC236}">
                <a16:creationId xmlns:a16="http://schemas.microsoft.com/office/drawing/2014/main" id="{88179D51-753B-22EF-D342-01950D5BC677}"/>
              </a:ext>
            </a:extLst>
          </p:cNvPr>
          <p:cNvSpPr/>
          <p:nvPr/>
        </p:nvSpPr>
        <p:spPr>
          <a:xfrm rot="2700000">
            <a:off x="8711600" y="4543177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화살표: 오른쪽 141">
            <a:extLst>
              <a:ext uri="{FF2B5EF4-FFF2-40B4-BE49-F238E27FC236}">
                <a16:creationId xmlns:a16="http://schemas.microsoft.com/office/drawing/2014/main" id="{7B37A0F7-0027-A666-1F31-1216AD0A33E9}"/>
              </a:ext>
            </a:extLst>
          </p:cNvPr>
          <p:cNvSpPr/>
          <p:nvPr/>
        </p:nvSpPr>
        <p:spPr>
          <a:xfrm rot="2700000">
            <a:off x="10146701" y="5091276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8" name="화살표: 오른쪽 142">
            <a:extLst>
              <a:ext uri="{FF2B5EF4-FFF2-40B4-BE49-F238E27FC236}">
                <a16:creationId xmlns:a16="http://schemas.microsoft.com/office/drawing/2014/main" id="{97D9A1DA-BE25-AC42-B0D8-D08DA6E1BF6B}"/>
              </a:ext>
            </a:extLst>
          </p:cNvPr>
          <p:cNvSpPr/>
          <p:nvPr/>
        </p:nvSpPr>
        <p:spPr>
          <a:xfrm rot="2700000">
            <a:off x="10867426" y="5621501"/>
            <a:ext cx="252000" cy="252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순서도: 처리 382">
            <a:extLst>
              <a:ext uri="{FF2B5EF4-FFF2-40B4-BE49-F238E27FC236}">
                <a16:creationId xmlns:a16="http://schemas.microsoft.com/office/drawing/2014/main" id="{47C1C719-2FEC-65DB-7090-24D716C1A5D7}"/>
              </a:ext>
            </a:extLst>
          </p:cNvPr>
          <p:cNvSpPr/>
          <p:nvPr/>
        </p:nvSpPr>
        <p:spPr>
          <a:xfrm>
            <a:off x="2753396" y="3832134"/>
            <a:ext cx="2592000" cy="576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Make Scoring Matrix</a:t>
            </a:r>
            <a:endParaRPr lang="ko-KR" altLang="en-US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0" name="순서도: 처리 382">
            <a:extLst>
              <a:ext uri="{FF2B5EF4-FFF2-40B4-BE49-F238E27FC236}">
                <a16:creationId xmlns:a16="http://schemas.microsoft.com/office/drawing/2014/main" id="{A0DD7194-A17B-DC18-204F-B09AAE4B28F4}"/>
              </a:ext>
            </a:extLst>
          </p:cNvPr>
          <p:cNvSpPr/>
          <p:nvPr/>
        </p:nvSpPr>
        <p:spPr>
          <a:xfrm>
            <a:off x="2753396" y="4993310"/>
            <a:ext cx="2592000" cy="57600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Do Traceback Process</a:t>
            </a:r>
            <a:endParaRPr lang="ko-KR" altLang="en-US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FC8084-972A-31F1-7759-DB32EC865115}"/>
              </a:ext>
            </a:extLst>
          </p:cNvPr>
          <p:cNvSpPr txBox="1"/>
          <p:nvPr/>
        </p:nvSpPr>
        <p:spPr>
          <a:xfrm>
            <a:off x="566238" y="500542"/>
            <a:ext cx="1559337" cy="978917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 sentence from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Korean morpheme </a:t>
            </a:r>
            <a:b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tagged corpus</a:t>
            </a:r>
            <a:endParaRPr lang="ko-KR" altLang="en-US" sz="1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18CF66-C91D-38CF-E259-E9F88212B8AA}"/>
              </a:ext>
            </a:extLst>
          </p:cNvPr>
          <p:cNvSpPr txBox="1"/>
          <p:nvPr/>
        </p:nvSpPr>
        <p:spPr>
          <a:xfrm>
            <a:off x="516160" y="3816681"/>
            <a:ext cx="1609415" cy="1482901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String alignment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between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surface form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and lemma form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9BFDF0-1069-34AB-2D8B-29D0CED2769B}"/>
              </a:ext>
            </a:extLst>
          </p:cNvPr>
          <p:cNvGrpSpPr/>
          <p:nvPr/>
        </p:nvGrpSpPr>
        <p:grpSpPr>
          <a:xfrm>
            <a:off x="2882295" y="7509723"/>
            <a:ext cx="9606939" cy="1260000"/>
            <a:chOff x="3383280" y="8215098"/>
            <a:chExt cx="9606939" cy="1260000"/>
          </a:xfrm>
        </p:grpSpPr>
        <p:sp>
          <p:nvSpPr>
            <p:cNvPr id="34" name="순서도: 처리 376">
              <a:extLst>
                <a:ext uri="{FF2B5EF4-FFF2-40B4-BE49-F238E27FC236}">
                  <a16:creationId xmlns:a16="http://schemas.microsoft.com/office/drawing/2014/main" id="{FBD15DD6-4587-C521-C1CA-0FBD34ACF815}"/>
                </a:ext>
              </a:extLst>
            </p:cNvPr>
            <p:cNvSpPr/>
            <p:nvPr/>
          </p:nvSpPr>
          <p:spPr>
            <a:xfrm>
              <a:off x="3786317" y="821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유럽</a:t>
              </a:r>
            </a:p>
          </p:txBody>
        </p:sp>
        <p:sp>
          <p:nvSpPr>
            <p:cNvPr id="35" name="순서도: 처리 377">
              <a:extLst>
                <a:ext uri="{FF2B5EF4-FFF2-40B4-BE49-F238E27FC236}">
                  <a16:creationId xmlns:a16="http://schemas.microsoft.com/office/drawing/2014/main" id="{6EEFA187-FC32-CDA3-BD1B-2F85D60E4C23}"/>
                </a:ext>
              </a:extLst>
            </p:cNvPr>
            <p:cNvSpPr/>
            <p:nvPr/>
          </p:nvSpPr>
          <p:spPr>
            <a:xfrm>
              <a:off x="3786317" y="893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유럽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/NNP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6" name="순서도: 처리 378">
              <a:extLst>
                <a:ext uri="{FF2B5EF4-FFF2-40B4-BE49-F238E27FC236}">
                  <a16:creationId xmlns:a16="http://schemas.microsoft.com/office/drawing/2014/main" id="{C08BE478-41D6-1A4F-920A-1606ECADF88A}"/>
                </a:ext>
              </a:extLst>
            </p:cNvPr>
            <p:cNvSpPr/>
            <p:nvPr/>
          </p:nvSpPr>
          <p:spPr>
            <a:xfrm>
              <a:off x="5242033" y="8215098"/>
              <a:ext cx="1642092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 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</a:p>
          </p:txBody>
        </p:sp>
        <p:sp>
          <p:nvSpPr>
            <p:cNvPr id="37" name="순서도: 처리 379">
              <a:extLst>
                <a:ext uri="{FF2B5EF4-FFF2-40B4-BE49-F238E27FC236}">
                  <a16:creationId xmlns:a16="http://schemas.microsoft.com/office/drawing/2014/main" id="{01EE6004-B0FD-09C9-1324-3D4220BB995F}"/>
                </a:ext>
              </a:extLst>
            </p:cNvPr>
            <p:cNvSpPr/>
            <p:nvPr/>
          </p:nvSpPr>
          <p:spPr>
            <a:xfrm>
              <a:off x="5242033" y="8935098"/>
              <a:ext cx="1642092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여행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/JKO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38" name="순서도: 처리 380">
              <a:extLst>
                <a:ext uri="{FF2B5EF4-FFF2-40B4-BE49-F238E27FC236}">
                  <a16:creationId xmlns:a16="http://schemas.microsoft.com/office/drawing/2014/main" id="{ED85B303-C98B-7405-E490-DD1C1DB95470}"/>
                </a:ext>
              </a:extLst>
            </p:cNvPr>
            <p:cNvSpPr/>
            <p:nvPr/>
          </p:nvSpPr>
          <p:spPr>
            <a:xfrm>
              <a:off x="7044707" y="8215098"/>
              <a:ext cx="4489796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갔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|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|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왔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|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| 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봐</a:t>
              </a:r>
            </a:p>
          </p:txBody>
        </p:sp>
        <p:sp>
          <p:nvSpPr>
            <p:cNvPr id="39" name="순서도: 처리 381">
              <a:extLst>
                <a:ext uri="{FF2B5EF4-FFF2-40B4-BE49-F238E27FC236}">
                  <a16:creationId xmlns:a16="http://schemas.microsoft.com/office/drawing/2014/main" id="{5EDC64B8-0C30-F52B-76E3-1B212F3B7823}"/>
                </a:ext>
              </a:extLst>
            </p:cNvPr>
            <p:cNvSpPr/>
            <p:nvPr/>
          </p:nvSpPr>
          <p:spPr>
            <a:xfrm>
              <a:off x="7044707" y="8935098"/>
              <a:ext cx="4489796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가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/EP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/EC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오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/VV+</a:t>
              </a:r>
              <a:r>
                <a:rPr lang="ko-KR" altLang="en-US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/EP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나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r>
                <a:rPr lang="en-US" altLang="ko-KR" sz="1400" dirty="0">
                  <a:solidFill>
                    <a:srgbClr val="C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|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보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/VX+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아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/EF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0" name="순서도: 처리 382">
              <a:extLst>
                <a:ext uri="{FF2B5EF4-FFF2-40B4-BE49-F238E27FC236}">
                  <a16:creationId xmlns:a16="http://schemas.microsoft.com/office/drawing/2014/main" id="{17E31581-0DE3-0E79-D3E5-0833E14D993A}"/>
                </a:ext>
              </a:extLst>
            </p:cNvPr>
            <p:cNvSpPr/>
            <p:nvPr/>
          </p:nvSpPr>
          <p:spPr>
            <a:xfrm>
              <a:off x="11695085" y="821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혼자</a:t>
              </a:r>
            </a:p>
          </p:txBody>
        </p:sp>
        <p:sp>
          <p:nvSpPr>
            <p:cNvPr id="41" name="순서도: 처리 383">
              <a:extLst>
                <a:ext uri="{FF2B5EF4-FFF2-40B4-BE49-F238E27FC236}">
                  <a16:creationId xmlns:a16="http://schemas.microsoft.com/office/drawing/2014/main" id="{95597573-0F7C-2734-3FA1-1F35B5E21639}"/>
                </a:ext>
              </a:extLst>
            </p:cNvPr>
            <p:cNvSpPr/>
            <p:nvPr/>
          </p:nvSpPr>
          <p:spPr>
            <a:xfrm>
              <a:off x="11695085" y="8935098"/>
              <a:ext cx="1295134" cy="540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혼자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/NNG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2" name="화살표: 오른쪽으로 구부러짐 384">
              <a:extLst>
                <a:ext uri="{FF2B5EF4-FFF2-40B4-BE49-F238E27FC236}">
                  <a16:creationId xmlns:a16="http://schemas.microsoft.com/office/drawing/2014/main" id="{1D1D43A9-BC0C-D6EC-24A7-FDCB7AD51525}"/>
                </a:ext>
              </a:extLst>
            </p:cNvPr>
            <p:cNvSpPr/>
            <p:nvPr/>
          </p:nvSpPr>
          <p:spPr>
            <a:xfrm>
              <a:off x="3383280" y="8464731"/>
              <a:ext cx="403037" cy="83602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4D7BCF2-9011-7371-92CA-AFE8C9AE47D3}"/>
              </a:ext>
            </a:extLst>
          </p:cNvPr>
          <p:cNvSpPr/>
          <p:nvPr/>
        </p:nvSpPr>
        <p:spPr>
          <a:xfrm>
            <a:off x="2285763" y="9723722"/>
            <a:ext cx="10800000" cy="5151153"/>
          </a:xfrm>
          <a:prstGeom prst="roundRect">
            <a:avLst>
              <a:gd name="adj" fmla="val 5755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A19213A1-42A0-4FC9-6185-5D0D9B1D0672}"/>
              </a:ext>
            </a:extLst>
          </p:cNvPr>
          <p:cNvSpPr/>
          <p:nvPr/>
        </p:nvSpPr>
        <p:spPr>
          <a:xfrm>
            <a:off x="2285763" y="2578131"/>
            <a:ext cx="10800000" cy="3960000"/>
          </a:xfrm>
          <a:prstGeom prst="roundRect">
            <a:avLst>
              <a:gd name="adj" fmla="val 7974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11CB23-9509-79CB-7674-AD8FFB15EC0E}"/>
              </a:ext>
            </a:extLst>
          </p:cNvPr>
          <p:cNvCxnSpPr>
            <a:cxnSpLocks/>
          </p:cNvCxnSpPr>
          <p:nvPr/>
        </p:nvCxnSpPr>
        <p:spPr>
          <a:xfrm>
            <a:off x="7685763" y="1980000"/>
            <a:ext cx="0" cy="576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2DB30DD-409C-EF3A-856A-061C4728E635}"/>
              </a:ext>
            </a:extLst>
          </p:cNvPr>
          <p:cNvCxnSpPr>
            <a:cxnSpLocks/>
          </p:cNvCxnSpPr>
          <p:nvPr/>
        </p:nvCxnSpPr>
        <p:spPr>
          <a:xfrm flipH="1">
            <a:off x="7685763" y="6538131"/>
            <a:ext cx="0" cy="594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15A00FC-FDF5-2596-179A-9BB91FEBA42C}"/>
              </a:ext>
            </a:extLst>
          </p:cNvPr>
          <p:cNvSpPr/>
          <p:nvPr/>
        </p:nvSpPr>
        <p:spPr>
          <a:xfrm>
            <a:off x="2285763" y="7149723"/>
            <a:ext cx="10800000" cy="1980000"/>
          </a:xfrm>
          <a:prstGeom prst="roundRect">
            <a:avLst>
              <a:gd name="adj" fmla="val 14809"/>
            </a:avLst>
          </a:prstGeom>
          <a:noFill/>
          <a:ln w="1905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sz="1500">
              <a:latin typeface="SeoulHangangC B" panose="02020503020101020101" pitchFamily="18" charset="-127"/>
              <a:ea typeface="SeoulHangangC B" panose="02020503020101020101" pitchFamily="18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DCF2B3B-670E-4EE4-4C35-38F3BCC67C6D}"/>
              </a:ext>
            </a:extLst>
          </p:cNvPr>
          <p:cNvCxnSpPr>
            <a:cxnSpLocks/>
          </p:cNvCxnSpPr>
          <p:nvPr/>
        </p:nvCxnSpPr>
        <p:spPr>
          <a:xfrm>
            <a:off x="4049396" y="4408134"/>
            <a:ext cx="0" cy="576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57542DD-FC9E-6A40-480B-85556E92A8F2}"/>
              </a:ext>
            </a:extLst>
          </p:cNvPr>
          <p:cNvCxnSpPr>
            <a:cxnSpLocks/>
          </p:cNvCxnSpPr>
          <p:nvPr/>
        </p:nvCxnSpPr>
        <p:spPr>
          <a:xfrm flipH="1">
            <a:off x="7685763" y="9129723"/>
            <a:ext cx="0" cy="594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B9C9DC-F5F8-9C3F-2D49-8A8ECF090E62}"/>
              </a:ext>
            </a:extLst>
          </p:cNvPr>
          <p:cNvSpPr txBox="1"/>
          <p:nvPr/>
        </p:nvSpPr>
        <p:spPr>
          <a:xfrm>
            <a:off x="181773" y="7767604"/>
            <a:ext cx="1943802" cy="744238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An aligned sentence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with morpheme tag</a:t>
            </a:r>
            <a:endParaRPr lang="ko-KR" altLang="en-US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159FE7-0026-55DD-34E2-D1AC47C60DAE}"/>
              </a:ext>
            </a:extLst>
          </p:cNvPr>
          <p:cNvSpPr txBox="1"/>
          <p:nvPr/>
        </p:nvSpPr>
        <p:spPr>
          <a:xfrm>
            <a:off x="-2380" y="11742513"/>
            <a:ext cx="2127955" cy="1113570"/>
          </a:xfrm>
          <a:prstGeom prst="rect">
            <a:avLst/>
          </a:prstGeom>
          <a:noFill/>
        </p:spPr>
        <p:txBody>
          <a:bodyPr wrap="none" lIns="0" tIns="0" rIns="0" b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 training sample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for dictionary-based </a:t>
            </a:r>
            <a:b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R" sz="16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morphological analysis</a:t>
            </a:r>
            <a:endParaRPr lang="ko-KR" altLang="en-US" sz="16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51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361</TotalTime>
  <Words>330</Words>
  <Application>Microsoft Macintosh PowerPoint</Application>
  <PresentationFormat>사용자 지정</PresentationFormat>
  <Paragraphs>160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D2Coding</vt:lpstr>
      <vt:lpstr>NanumBarunGothic</vt:lpstr>
      <vt:lpstr>NanumSquare</vt:lpstr>
      <vt:lpstr>NanumSquare Bold</vt:lpstr>
      <vt:lpstr>SeoulHangangC B</vt:lpstr>
      <vt:lpstr>Arial</vt:lpstr>
      <vt:lpstr>Bahnschrift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133</cp:revision>
  <cp:lastPrinted>2023-08-24T11:21:29Z</cp:lastPrinted>
  <dcterms:created xsi:type="dcterms:W3CDTF">2021-10-21T08:55:45Z</dcterms:created>
  <dcterms:modified xsi:type="dcterms:W3CDTF">2023-08-25T01:51:49Z</dcterms:modified>
</cp:coreProperties>
</file>