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62" r:id="rId2"/>
  </p:sldIdLst>
  <p:sldSz cx="16490950" cy="12049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3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8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821" y="1971929"/>
            <a:ext cx="14017308" cy="4194881"/>
          </a:xfrm>
        </p:spPr>
        <p:txBody>
          <a:bodyPr anchor="b"/>
          <a:lstStyle>
            <a:lvl1pPr algn="ctr">
              <a:defRPr sz="1054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1369" y="6328581"/>
            <a:ext cx="12368213" cy="2909082"/>
          </a:xfrm>
        </p:spPr>
        <p:txBody>
          <a:bodyPr/>
          <a:lstStyle>
            <a:lvl1pPr marL="0" indent="0" algn="ctr">
              <a:buNone/>
              <a:defRPr sz="4217"/>
            </a:lvl1pPr>
            <a:lvl2pPr marL="803255" indent="0" algn="ctr">
              <a:buNone/>
              <a:defRPr sz="3514"/>
            </a:lvl2pPr>
            <a:lvl3pPr marL="1606509" indent="0" algn="ctr">
              <a:buNone/>
              <a:defRPr sz="3162"/>
            </a:lvl3pPr>
            <a:lvl4pPr marL="2409764" indent="0" algn="ctr">
              <a:buNone/>
              <a:defRPr sz="2811"/>
            </a:lvl4pPr>
            <a:lvl5pPr marL="3213019" indent="0" algn="ctr">
              <a:buNone/>
              <a:defRPr sz="2811"/>
            </a:lvl5pPr>
            <a:lvl6pPr marL="4016273" indent="0" algn="ctr">
              <a:buNone/>
              <a:defRPr sz="2811"/>
            </a:lvl6pPr>
            <a:lvl7pPr marL="4819528" indent="0" algn="ctr">
              <a:buNone/>
              <a:defRPr sz="2811"/>
            </a:lvl7pPr>
            <a:lvl8pPr marL="5622783" indent="0" algn="ctr">
              <a:buNone/>
              <a:defRPr sz="2811"/>
            </a:lvl8pPr>
            <a:lvl9pPr marL="6426037" indent="0" algn="ctr">
              <a:buNone/>
              <a:defRPr sz="28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27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07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01337" y="641505"/>
            <a:ext cx="3555861" cy="1021107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3754" y="641505"/>
            <a:ext cx="10461446" cy="1021107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48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49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165" y="3003918"/>
            <a:ext cx="14223444" cy="5012100"/>
          </a:xfrm>
        </p:spPr>
        <p:txBody>
          <a:bodyPr anchor="b"/>
          <a:lstStyle>
            <a:lvl1pPr>
              <a:defRPr sz="1054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165" y="8063434"/>
            <a:ext cx="14223444" cy="2635745"/>
          </a:xfrm>
        </p:spPr>
        <p:txBody>
          <a:bodyPr/>
          <a:lstStyle>
            <a:lvl1pPr marL="0" indent="0">
              <a:buNone/>
              <a:defRPr sz="4217">
                <a:solidFill>
                  <a:schemeClr val="tx1"/>
                </a:solidFill>
              </a:defRPr>
            </a:lvl1pPr>
            <a:lvl2pPr marL="803255" indent="0">
              <a:buNone/>
              <a:defRPr sz="3514">
                <a:solidFill>
                  <a:schemeClr val="tx1">
                    <a:tint val="75000"/>
                  </a:schemeClr>
                </a:solidFill>
              </a:defRPr>
            </a:lvl2pPr>
            <a:lvl3pPr marL="1606509" indent="0">
              <a:buNone/>
              <a:defRPr sz="3162">
                <a:solidFill>
                  <a:schemeClr val="tx1">
                    <a:tint val="75000"/>
                  </a:schemeClr>
                </a:solidFill>
              </a:defRPr>
            </a:lvl3pPr>
            <a:lvl4pPr marL="2409764" indent="0">
              <a:buNone/>
              <a:defRPr sz="2811">
                <a:solidFill>
                  <a:schemeClr val="tx1">
                    <a:tint val="75000"/>
                  </a:schemeClr>
                </a:solidFill>
              </a:defRPr>
            </a:lvl4pPr>
            <a:lvl5pPr marL="3213019" indent="0">
              <a:buNone/>
              <a:defRPr sz="2811">
                <a:solidFill>
                  <a:schemeClr val="tx1">
                    <a:tint val="75000"/>
                  </a:schemeClr>
                </a:solidFill>
              </a:defRPr>
            </a:lvl5pPr>
            <a:lvl6pPr marL="4016273" indent="0">
              <a:buNone/>
              <a:defRPr sz="2811">
                <a:solidFill>
                  <a:schemeClr val="tx1">
                    <a:tint val="75000"/>
                  </a:schemeClr>
                </a:solidFill>
              </a:defRPr>
            </a:lvl6pPr>
            <a:lvl7pPr marL="4819528" indent="0">
              <a:buNone/>
              <a:defRPr sz="2811">
                <a:solidFill>
                  <a:schemeClr val="tx1">
                    <a:tint val="75000"/>
                  </a:schemeClr>
                </a:solidFill>
              </a:defRPr>
            </a:lvl7pPr>
            <a:lvl8pPr marL="5622783" indent="0">
              <a:buNone/>
              <a:defRPr sz="2811">
                <a:solidFill>
                  <a:schemeClr val="tx1">
                    <a:tint val="75000"/>
                  </a:schemeClr>
                </a:solidFill>
              </a:defRPr>
            </a:lvl8pPr>
            <a:lvl9pPr marL="6426037" indent="0">
              <a:buNone/>
              <a:defRPr sz="28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78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3753" y="3207522"/>
            <a:ext cx="7008654" cy="76450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48543" y="3207522"/>
            <a:ext cx="7008654" cy="76450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7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901" y="641507"/>
            <a:ext cx="14223444" cy="232894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902" y="2953710"/>
            <a:ext cx="6976444" cy="1447568"/>
          </a:xfrm>
        </p:spPr>
        <p:txBody>
          <a:bodyPr anchor="b"/>
          <a:lstStyle>
            <a:lvl1pPr marL="0" indent="0">
              <a:buNone/>
              <a:defRPr sz="4217" b="1"/>
            </a:lvl1pPr>
            <a:lvl2pPr marL="803255" indent="0">
              <a:buNone/>
              <a:defRPr sz="3514" b="1"/>
            </a:lvl2pPr>
            <a:lvl3pPr marL="1606509" indent="0">
              <a:buNone/>
              <a:defRPr sz="3162" b="1"/>
            </a:lvl3pPr>
            <a:lvl4pPr marL="2409764" indent="0">
              <a:buNone/>
              <a:defRPr sz="2811" b="1"/>
            </a:lvl4pPr>
            <a:lvl5pPr marL="3213019" indent="0">
              <a:buNone/>
              <a:defRPr sz="2811" b="1"/>
            </a:lvl5pPr>
            <a:lvl6pPr marL="4016273" indent="0">
              <a:buNone/>
              <a:defRPr sz="2811" b="1"/>
            </a:lvl6pPr>
            <a:lvl7pPr marL="4819528" indent="0">
              <a:buNone/>
              <a:defRPr sz="2811" b="1"/>
            </a:lvl7pPr>
            <a:lvl8pPr marL="5622783" indent="0">
              <a:buNone/>
              <a:defRPr sz="2811" b="1"/>
            </a:lvl8pPr>
            <a:lvl9pPr marL="6426037" indent="0">
              <a:buNone/>
              <a:defRPr sz="28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5902" y="4401278"/>
            <a:ext cx="6976444" cy="647361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48544" y="2953710"/>
            <a:ext cx="7010802" cy="1447568"/>
          </a:xfrm>
        </p:spPr>
        <p:txBody>
          <a:bodyPr anchor="b"/>
          <a:lstStyle>
            <a:lvl1pPr marL="0" indent="0">
              <a:buNone/>
              <a:defRPr sz="4217" b="1"/>
            </a:lvl1pPr>
            <a:lvl2pPr marL="803255" indent="0">
              <a:buNone/>
              <a:defRPr sz="3514" b="1"/>
            </a:lvl2pPr>
            <a:lvl3pPr marL="1606509" indent="0">
              <a:buNone/>
              <a:defRPr sz="3162" b="1"/>
            </a:lvl3pPr>
            <a:lvl4pPr marL="2409764" indent="0">
              <a:buNone/>
              <a:defRPr sz="2811" b="1"/>
            </a:lvl4pPr>
            <a:lvl5pPr marL="3213019" indent="0">
              <a:buNone/>
              <a:defRPr sz="2811" b="1"/>
            </a:lvl5pPr>
            <a:lvl6pPr marL="4016273" indent="0">
              <a:buNone/>
              <a:defRPr sz="2811" b="1"/>
            </a:lvl6pPr>
            <a:lvl7pPr marL="4819528" indent="0">
              <a:buNone/>
              <a:defRPr sz="2811" b="1"/>
            </a:lvl7pPr>
            <a:lvl8pPr marL="5622783" indent="0">
              <a:buNone/>
              <a:defRPr sz="2811" b="1"/>
            </a:lvl8pPr>
            <a:lvl9pPr marL="6426037" indent="0">
              <a:buNone/>
              <a:defRPr sz="28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48544" y="4401278"/>
            <a:ext cx="7010802" cy="647361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37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43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88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901" y="803275"/>
            <a:ext cx="5318761" cy="2811463"/>
          </a:xfrm>
        </p:spPr>
        <p:txBody>
          <a:bodyPr anchor="b"/>
          <a:lstStyle>
            <a:lvl1pPr>
              <a:defRPr sz="5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0802" y="1734854"/>
            <a:ext cx="8348543" cy="8562688"/>
          </a:xfrm>
        </p:spPr>
        <p:txBody>
          <a:bodyPr/>
          <a:lstStyle>
            <a:lvl1pPr>
              <a:defRPr sz="5622"/>
            </a:lvl1pPr>
            <a:lvl2pPr>
              <a:defRPr sz="4919"/>
            </a:lvl2pPr>
            <a:lvl3pPr>
              <a:defRPr sz="4217"/>
            </a:lvl3pPr>
            <a:lvl4pPr>
              <a:defRPr sz="3514"/>
            </a:lvl4pPr>
            <a:lvl5pPr>
              <a:defRPr sz="3514"/>
            </a:lvl5pPr>
            <a:lvl6pPr>
              <a:defRPr sz="3514"/>
            </a:lvl6pPr>
            <a:lvl7pPr>
              <a:defRPr sz="3514"/>
            </a:lvl7pPr>
            <a:lvl8pPr>
              <a:defRPr sz="3514"/>
            </a:lvl8pPr>
            <a:lvl9pPr>
              <a:defRPr sz="351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5901" y="3614738"/>
            <a:ext cx="5318761" cy="6696748"/>
          </a:xfrm>
        </p:spPr>
        <p:txBody>
          <a:bodyPr/>
          <a:lstStyle>
            <a:lvl1pPr marL="0" indent="0">
              <a:buNone/>
              <a:defRPr sz="2811"/>
            </a:lvl1pPr>
            <a:lvl2pPr marL="803255" indent="0">
              <a:buNone/>
              <a:defRPr sz="2460"/>
            </a:lvl2pPr>
            <a:lvl3pPr marL="1606509" indent="0">
              <a:buNone/>
              <a:defRPr sz="2108"/>
            </a:lvl3pPr>
            <a:lvl4pPr marL="2409764" indent="0">
              <a:buNone/>
              <a:defRPr sz="1757"/>
            </a:lvl4pPr>
            <a:lvl5pPr marL="3213019" indent="0">
              <a:buNone/>
              <a:defRPr sz="1757"/>
            </a:lvl5pPr>
            <a:lvl6pPr marL="4016273" indent="0">
              <a:buNone/>
              <a:defRPr sz="1757"/>
            </a:lvl6pPr>
            <a:lvl7pPr marL="4819528" indent="0">
              <a:buNone/>
              <a:defRPr sz="1757"/>
            </a:lvl7pPr>
            <a:lvl8pPr marL="5622783" indent="0">
              <a:buNone/>
              <a:defRPr sz="1757"/>
            </a:lvl8pPr>
            <a:lvl9pPr marL="6426037" indent="0">
              <a:buNone/>
              <a:defRPr sz="175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94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901" y="803275"/>
            <a:ext cx="5318761" cy="2811463"/>
          </a:xfrm>
        </p:spPr>
        <p:txBody>
          <a:bodyPr anchor="b"/>
          <a:lstStyle>
            <a:lvl1pPr>
              <a:defRPr sz="5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010802" y="1734854"/>
            <a:ext cx="8348543" cy="8562688"/>
          </a:xfrm>
        </p:spPr>
        <p:txBody>
          <a:bodyPr anchor="t"/>
          <a:lstStyle>
            <a:lvl1pPr marL="0" indent="0">
              <a:buNone/>
              <a:defRPr sz="5622"/>
            </a:lvl1pPr>
            <a:lvl2pPr marL="803255" indent="0">
              <a:buNone/>
              <a:defRPr sz="4919"/>
            </a:lvl2pPr>
            <a:lvl3pPr marL="1606509" indent="0">
              <a:buNone/>
              <a:defRPr sz="4217"/>
            </a:lvl3pPr>
            <a:lvl4pPr marL="2409764" indent="0">
              <a:buNone/>
              <a:defRPr sz="3514"/>
            </a:lvl4pPr>
            <a:lvl5pPr marL="3213019" indent="0">
              <a:buNone/>
              <a:defRPr sz="3514"/>
            </a:lvl5pPr>
            <a:lvl6pPr marL="4016273" indent="0">
              <a:buNone/>
              <a:defRPr sz="3514"/>
            </a:lvl6pPr>
            <a:lvl7pPr marL="4819528" indent="0">
              <a:buNone/>
              <a:defRPr sz="3514"/>
            </a:lvl7pPr>
            <a:lvl8pPr marL="5622783" indent="0">
              <a:buNone/>
              <a:defRPr sz="3514"/>
            </a:lvl8pPr>
            <a:lvl9pPr marL="6426037" indent="0">
              <a:buNone/>
              <a:defRPr sz="351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5901" y="3614738"/>
            <a:ext cx="5318761" cy="6696748"/>
          </a:xfrm>
        </p:spPr>
        <p:txBody>
          <a:bodyPr/>
          <a:lstStyle>
            <a:lvl1pPr marL="0" indent="0">
              <a:buNone/>
              <a:defRPr sz="2811"/>
            </a:lvl1pPr>
            <a:lvl2pPr marL="803255" indent="0">
              <a:buNone/>
              <a:defRPr sz="2460"/>
            </a:lvl2pPr>
            <a:lvl3pPr marL="1606509" indent="0">
              <a:buNone/>
              <a:defRPr sz="2108"/>
            </a:lvl3pPr>
            <a:lvl4pPr marL="2409764" indent="0">
              <a:buNone/>
              <a:defRPr sz="1757"/>
            </a:lvl4pPr>
            <a:lvl5pPr marL="3213019" indent="0">
              <a:buNone/>
              <a:defRPr sz="1757"/>
            </a:lvl5pPr>
            <a:lvl6pPr marL="4016273" indent="0">
              <a:buNone/>
              <a:defRPr sz="1757"/>
            </a:lvl6pPr>
            <a:lvl7pPr marL="4819528" indent="0">
              <a:buNone/>
              <a:defRPr sz="1757"/>
            </a:lvl7pPr>
            <a:lvl8pPr marL="5622783" indent="0">
              <a:buNone/>
              <a:defRPr sz="1757"/>
            </a:lvl8pPr>
            <a:lvl9pPr marL="6426037" indent="0">
              <a:buNone/>
              <a:defRPr sz="175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26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3753" y="641507"/>
            <a:ext cx="14223444" cy="2328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53" y="3207522"/>
            <a:ext cx="14223444" cy="7645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3753" y="11167757"/>
            <a:ext cx="3710464" cy="6415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4C316-B70A-4BF7-9137-997CB18505D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62627" y="11167757"/>
            <a:ext cx="5565696" cy="6415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6733" y="11167757"/>
            <a:ext cx="3710464" cy="6415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26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1606509" rtl="0" eaLnBrk="1" latinLnBrk="1" hangingPunct="1">
        <a:lnSpc>
          <a:spcPct val="90000"/>
        </a:lnSpc>
        <a:spcBef>
          <a:spcPct val="0"/>
        </a:spcBef>
        <a:buNone/>
        <a:defRPr sz="77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627" indent="-401627" algn="l" defTabSz="1606509" rtl="0" eaLnBrk="1" latinLnBrk="1" hangingPunct="1">
        <a:lnSpc>
          <a:spcPct val="90000"/>
        </a:lnSpc>
        <a:spcBef>
          <a:spcPts val="1757"/>
        </a:spcBef>
        <a:buFont typeface="Arial" panose="020B0604020202020204" pitchFamily="34" charset="0"/>
        <a:buChar char="•"/>
        <a:defRPr sz="4919" kern="1200">
          <a:solidFill>
            <a:schemeClr val="tx1"/>
          </a:solidFill>
          <a:latin typeface="+mn-lt"/>
          <a:ea typeface="+mn-ea"/>
          <a:cs typeface="+mn-cs"/>
        </a:defRPr>
      </a:lvl1pPr>
      <a:lvl2pPr marL="1204882" indent="-401627" algn="l" defTabSz="1606509" rtl="0" eaLnBrk="1" latinLnBrk="1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4217" kern="1200">
          <a:solidFill>
            <a:schemeClr val="tx1"/>
          </a:solidFill>
          <a:latin typeface="+mn-lt"/>
          <a:ea typeface="+mn-ea"/>
          <a:cs typeface="+mn-cs"/>
        </a:defRPr>
      </a:lvl2pPr>
      <a:lvl3pPr marL="2008137" indent="-401627" algn="l" defTabSz="1606509" rtl="0" eaLnBrk="1" latinLnBrk="1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514" kern="1200">
          <a:solidFill>
            <a:schemeClr val="tx1"/>
          </a:solidFill>
          <a:latin typeface="+mn-lt"/>
          <a:ea typeface="+mn-ea"/>
          <a:cs typeface="+mn-cs"/>
        </a:defRPr>
      </a:lvl3pPr>
      <a:lvl4pPr marL="2811391" indent="-401627" algn="l" defTabSz="1606509" rtl="0" eaLnBrk="1" latinLnBrk="1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4pPr>
      <a:lvl5pPr marL="3614646" indent="-401627" algn="l" defTabSz="1606509" rtl="0" eaLnBrk="1" latinLnBrk="1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5pPr>
      <a:lvl6pPr marL="4417901" indent="-401627" algn="l" defTabSz="1606509" rtl="0" eaLnBrk="1" latinLnBrk="1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6pPr>
      <a:lvl7pPr marL="5221155" indent="-401627" algn="l" defTabSz="1606509" rtl="0" eaLnBrk="1" latinLnBrk="1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7pPr>
      <a:lvl8pPr marL="6024410" indent="-401627" algn="l" defTabSz="1606509" rtl="0" eaLnBrk="1" latinLnBrk="1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8pPr>
      <a:lvl9pPr marL="6827665" indent="-401627" algn="l" defTabSz="1606509" rtl="0" eaLnBrk="1" latinLnBrk="1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6509" rtl="0" eaLnBrk="1" latinLnBrk="1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1pPr>
      <a:lvl2pPr marL="803255" algn="l" defTabSz="1606509" rtl="0" eaLnBrk="1" latinLnBrk="1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2pPr>
      <a:lvl3pPr marL="1606509" algn="l" defTabSz="1606509" rtl="0" eaLnBrk="1" latinLnBrk="1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3pPr>
      <a:lvl4pPr marL="2409764" algn="l" defTabSz="1606509" rtl="0" eaLnBrk="1" latinLnBrk="1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4pPr>
      <a:lvl5pPr marL="3213019" algn="l" defTabSz="1606509" rtl="0" eaLnBrk="1" latinLnBrk="1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5pPr>
      <a:lvl6pPr marL="4016273" algn="l" defTabSz="1606509" rtl="0" eaLnBrk="1" latinLnBrk="1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6pPr>
      <a:lvl7pPr marL="4819528" algn="l" defTabSz="1606509" rtl="0" eaLnBrk="1" latinLnBrk="1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7pPr>
      <a:lvl8pPr marL="5622783" algn="l" defTabSz="1606509" rtl="0" eaLnBrk="1" latinLnBrk="1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8pPr>
      <a:lvl9pPr marL="6426037" algn="l" defTabSz="1606509" rtl="0" eaLnBrk="1" latinLnBrk="1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958D413-9580-83DB-B157-1F1083E090A0}"/>
              </a:ext>
            </a:extLst>
          </p:cNvPr>
          <p:cNvGrpSpPr/>
          <p:nvPr/>
        </p:nvGrpSpPr>
        <p:grpSpPr>
          <a:xfrm>
            <a:off x="36254" y="35858"/>
            <a:ext cx="16418443" cy="11977408"/>
            <a:chOff x="-234416" y="140"/>
            <a:chExt cx="16418443" cy="11977408"/>
          </a:xfrm>
        </p:grpSpPr>
        <p:sp>
          <p:nvSpPr>
            <p:cNvPr id="4" name="순서도: 처리 377">
              <a:extLst>
                <a:ext uri="{FF2B5EF4-FFF2-40B4-BE49-F238E27FC236}">
                  <a16:creationId xmlns:a16="http://schemas.microsoft.com/office/drawing/2014/main" id="{C881FCB4-4585-64A1-942B-3D57F9FB1795}"/>
                </a:ext>
              </a:extLst>
            </p:cNvPr>
            <p:cNvSpPr/>
            <p:nvPr/>
          </p:nvSpPr>
          <p:spPr>
            <a:xfrm>
              <a:off x="2078093" y="3030991"/>
              <a:ext cx="1152000" cy="432000"/>
            </a:xfrm>
            <a:prstGeom prst="flowChart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열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/VV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5" name="순서도: 처리 377">
              <a:extLst>
                <a:ext uri="{FF2B5EF4-FFF2-40B4-BE49-F238E27FC236}">
                  <a16:creationId xmlns:a16="http://schemas.microsoft.com/office/drawing/2014/main" id="{45805790-4181-EE69-5C94-D864BF7D1DAD}"/>
                </a:ext>
              </a:extLst>
            </p:cNvPr>
            <p:cNvSpPr/>
            <p:nvPr/>
          </p:nvSpPr>
          <p:spPr>
            <a:xfrm>
              <a:off x="2078093" y="433329"/>
              <a:ext cx="2959619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여행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/NNG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6" name="순서도: 처리 377">
              <a:extLst>
                <a:ext uri="{FF2B5EF4-FFF2-40B4-BE49-F238E27FC236}">
                  <a16:creationId xmlns:a16="http://schemas.microsoft.com/office/drawing/2014/main" id="{6D80553C-F7A3-162F-6275-F3A314A1880F}"/>
                </a:ext>
              </a:extLst>
            </p:cNvPr>
            <p:cNvSpPr/>
            <p:nvPr/>
          </p:nvSpPr>
          <p:spPr>
            <a:xfrm>
              <a:off x="2078093" y="1299216"/>
              <a:ext cx="1152000" cy="43200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여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/JX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7" name="순서도: 처리 377">
              <a:extLst>
                <a:ext uri="{FF2B5EF4-FFF2-40B4-BE49-F238E27FC236}">
                  <a16:creationId xmlns:a16="http://schemas.microsoft.com/office/drawing/2014/main" id="{DEA8C120-ECBB-AC4C-03AD-ED4F643BFB93}"/>
                </a:ext>
              </a:extLst>
            </p:cNvPr>
            <p:cNvSpPr/>
            <p:nvPr/>
          </p:nvSpPr>
          <p:spPr>
            <a:xfrm>
              <a:off x="2078093" y="2165103"/>
              <a:ext cx="1152000" cy="432000"/>
            </a:xfrm>
            <a:prstGeom prst="flowChart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여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/EC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8" name="순서도: 처리 377">
              <a:extLst>
                <a:ext uri="{FF2B5EF4-FFF2-40B4-BE49-F238E27FC236}">
                  <a16:creationId xmlns:a16="http://schemas.microsoft.com/office/drawing/2014/main" id="{C85A38AA-257B-E8EA-E424-5808AD7C314C}"/>
                </a:ext>
              </a:extLst>
            </p:cNvPr>
            <p:cNvSpPr/>
            <p:nvPr/>
          </p:nvSpPr>
          <p:spPr>
            <a:xfrm>
              <a:off x="3885712" y="1732160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행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/NNG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9" name="순서도: 처리 377">
              <a:extLst>
                <a:ext uri="{FF2B5EF4-FFF2-40B4-BE49-F238E27FC236}">
                  <a16:creationId xmlns:a16="http://schemas.microsoft.com/office/drawing/2014/main" id="{6BDA48C1-AFC3-B0DC-21C6-90D27690A7BA}"/>
                </a:ext>
              </a:extLst>
            </p:cNvPr>
            <p:cNvSpPr/>
            <p:nvPr/>
          </p:nvSpPr>
          <p:spPr>
            <a:xfrm>
              <a:off x="3885712" y="2598047"/>
              <a:ext cx="1152000" cy="43200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행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/XSN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0" name="순서도: 처리 377">
              <a:extLst>
                <a:ext uri="{FF2B5EF4-FFF2-40B4-BE49-F238E27FC236}">
                  <a16:creationId xmlns:a16="http://schemas.microsoft.com/office/drawing/2014/main" id="{38E0E838-9276-A8CE-8A96-FC98BC3F6FF7}"/>
                </a:ext>
              </a:extLst>
            </p:cNvPr>
            <p:cNvSpPr/>
            <p:nvPr/>
          </p:nvSpPr>
          <p:spPr>
            <a:xfrm>
              <a:off x="5693331" y="3030991"/>
              <a:ext cx="1152000" cy="432000"/>
            </a:xfrm>
            <a:prstGeom prst="flowChart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을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/NNG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1" name="순서도: 처리 377">
              <a:extLst>
                <a:ext uri="{FF2B5EF4-FFF2-40B4-BE49-F238E27FC236}">
                  <a16:creationId xmlns:a16="http://schemas.microsoft.com/office/drawing/2014/main" id="{7ED48AFE-96F1-6C03-7259-48AFAE239F88}"/>
                </a:ext>
              </a:extLst>
            </p:cNvPr>
            <p:cNvSpPr/>
            <p:nvPr/>
          </p:nvSpPr>
          <p:spPr>
            <a:xfrm>
              <a:off x="5693331" y="433329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을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/JKO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2" name="순서도: 처리 377">
              <a:extLst>
                <a:ext uri="{FF2B5EF4-FFF2-40B4-BE49-F238E27FC236}">
                  <a16:creationId xmlns:a16="http://schemas.microsoft.com/office/drawing/2014/main" id="{7DAFB2D2-7BEB-459B-6A1B-95C7BA55B527}"/>
                </a:ext>
              </a:extLst>
            </p:cNvPr>
            <p:cNvSpPr/>
            <p:nvPr/>
          </p:nvSpPr>
          <p:spPr>
            <a:xfrm>
              <a:off x="5693331" y="1299216"/>
              <a:ext cx="1152000" cy="43200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을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/JKG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3" name="순서도: 처리 377">
              <a:extLst>
                <a:ext uri="{FF2B5EF4-FFF2-40B4-BE49-F238E27FC236}">
                  <a16:creationId xmlns:a16="http://schemas.microsoft.com/office/drawing/2014/main" id="{86930ADC-543B-B615-95EC-5C48737C1B35}"/>
                </a:ext>
              </a:extLst>
            </p:cNvPr>
            <p:cNvSpPr/>
            <p:nvPr/>
          </p:nvSpPr>
          <p:spPr>
            <a:xfrm>
              <a:off x="5693331" y="2165103"/>
              <a:ext cx="1152000" cy="432000"/>
            </a:xfrm>
            <a:prstGeom prst="flowChart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을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/ETM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4" name="순서도: 처리 377">
              <a:extLst>
                <a:ext uri="{FF2B5EF4-FFF2-40B4-BE49-F238E27FC236}">
                  <a16:creationId xmlns:a16="http://schemas.microsoft.com/office/drawing/2014/main" id="{F4FC1DFE-4C19-21B8-2A69-B76A69555B22}"/>
                </a:ext>
              </a:extLst>
            </p:cNvPr>
            <p:cNvSpPr/>
            <p:nvPr/>
          </p:nvSpPr>
          <p:spPr>
            <a:xfrm>
              <a:off x="7500950" y="1299216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가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VV+</a:t>
              </a:r>
              <a:r>
                <a:rPr lang="ko-KR" altLang="en-US" sz="1400" b="1" u="sng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EP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5" name="순서도: 처리 377">
              <a:extLst>
                <a:ext uri="{FF2B5EF4-FFF2-40B4-BE49-F238E27FC236}">
                  <a16:creationId xmlns:a16="http://schemas.microsoft.com/office/drawing/2014/main" id="{B65F164E-90FE-D868-025D-4F9805A0B1CF}"/>
                </a:ext>
              </a:extLst>
            </p:cNvPr>
            <p:cNvSpPr/>
            <p:nvPr/>
          </p:nvSpPr>
          <p:spPr>
            <a:xfrm>
              <a:off x="7500950" y="2165103"/>
              <a:ext cx="1152000" cy="43200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가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VX+</a:t>
              </a:r>
              <a:r>
                <a:rPr lang="ko-KR" altLang="en-US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EP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6" name="순서도: 처리 377">
              <a:extLst>
                <a:ext uri="{FF2B5EF4-FFF2-40B4-BE49-F238E27FC236}">
                  <a16:creationId xmlns:a16="http://schemas.microsoft.com/office/drawing/2014/main" id="{2FA956E7-46F1-C01A-8C94-FA09F7FACE13}"/>
                </a:ext>
              </a:extLst>
            </p:cNvPr>
            <p:cNvSpPr/>
            <p:nvPr/>
          </p:nvSpPr>
          <p:spPr>
            <a:xfrm>
              <a:off x="9308569" y="3030991"/>
              <a:ext cx="1152000" cy="432000"/>
            </a:xfrm>
            <a:prstGeom prst="flowChart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이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VCP+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다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EF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7" name="순서도: 처리 377">
              <a:extLst>
                <a:ext uri="{FF2B5EF4-FFF2-40B4-BE49-F238E27FC236}">
                  <a16:creationId xmlns:a16="http://schemas.microsoft.com/office/drawing/2014/main" id="{A28CE41F-F66D-19B0-F832-98F989690317}"/>
                </a:ext>
              </a:extLst>
            </p:cNvPr>
            <p:cNvSpPr/>
            <p:nvPr/>
          </p:nvSpPr>
          <p:spPr>
            <a:xfrm>
              <a:off x="9308569" y="433329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다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/EC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순서도: 처리 377">
              <a:extLst>
                <a:ext uri="{FF2B5EF4-FFF2-40B4-BE49-F238E27FC236}">
                  <a16:creationId xmlns:a16="http://schemas.microsoft.com/office/drawing/2014/main" id="{FCCF95FA-7DD1-489E-1753-93A6FC4A74C9}"/>
                </a:ext>
              </a:extLst>
            </p:cNvPr>
            <p:cNvSpPr/>
            <p:nvPr/>
          </p:nvSpPr>
          <p:spPr>
            <a:xfrm>
              <a:off x="9308569" y="1299216"/>
              <a:ext cx="1152000" cy="43200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다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/EF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9" name="순서도: 처리 377">
              <a:extLst>
                <a:ext uri="{FF2B5EF4-FFF2-40B4-BE49-F238E27FC236}">
                  <a16:creationId xmlns:a16="http://schemas.microsoft.com/office/drawing/2014/main" id="{CAC2561F-2EF5-C333-E05E-E1CDEF852C38}"/>
                </a:ext>
              </a:extLst>
            </p:cNvPr>
            <p:cNvSpPr/>
            <p:nvPr/>
          </p:nvSpPr>
          <p:spPr>
            <a:xfrm>
              <a:off x="9308569" y="2165103"/>
              <a:ext cx="1152000" cy="432000"/>
            </a:xfrm>
            <a:prstGeom prst="flowChart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다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/MAG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0" name="순서도: 처리 377">
              <a:extLst>
                <a:ext uri="{FF2B5EF4-FFF2-40B4-BE49-F238E27FC236}">
                  <a16:creationId xmlns:a16="http://schemas.microsoft.com/office/drawing/2014/main" id="{D22B06A0-0C09-53DD-1F27-9BB73E1F8808}"/>
                </a:ext>
              </a:extLst>
            </p:cNvPr>
            <p:cNvSpPr/>
            <p:nvPr/>
          </p:nvSpPr>
          <p:spPr>
            <a:xfrm>
              <a:off x="11116188" y="1299216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오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VX+</a:t>
              </a:r>
              <a:r>
                <a:rPr lang="ko-KR" altLang="en-US" sz="1400" b="1" u="sng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EP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1" name="순서도: 처리 377">
              <a:extLst>
                <a:ext uri="{FF2B5EF4-FFF2-40B4-BE49-F238E27FC236}">
                  <a16:creationId xmlns:a16="http://schemas.microsoft.com/office/drawing/2014/main" id="{F216DF93-C121-07BE-D195-95E66E932EA4}"/>
                </a:ext>
              </a:extLst>
            </p:cNvPr>
            <p:cNvSpPr/>
            <p:nvPr/>
          </p:nvSpPr>
          <p:spPr>
            <a:xfrm>
              <a:off x="11116188" y="2165103"/>
              <a:ext cx="1152000" cy="43200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오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VV+</a:t>
              </a:r>
              <a:r>
                <a:rPr lang="ko-KR" altLang="en-US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EP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2" name="순서도: 처리 377">
              <a:extLst>
                <a:ext uri="{FF2B5EF4-FFF2-40B4-BE49-F238E27FC236}">
                  <a16:creationId xmlns:a16="http://schemas.microsoft.com/office/drawing/2014/main" id="{137C388D-530E-5605-F644-6BF252F40C91}"/>
                </a:ext>
              </a:extLst>
            </p:cNvPr>
            <p:cNvSpPr/>
            <p:nvPr/>
          </p:nvSpPr>
          <p:spPr>
            <a:xfrm>
              <a:off x="12923807" y="3030991"/>
              <a:ext cx="1152000" cy="432000"/>
            </a:xfrm>
            <a:prstGeom prst="flowChart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낫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VV+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아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EF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3" name="순서도: 처리 377">
              <a:extLst>
                <a:ext uri="{FF2B5EF4-FFF2-40B4-BE49-F238E27FC236}">
                  <a16:creationId xmlns:a16="http://schemas.microsoft.com/office/drawing/2014/main" id="{9BD50BC1-016A-6EB8-0EA5-EF3C8FFE09B1}"/>
                </a:ext>
              </a:extLst>
            </p:cNvPr>
            <p:cNvSpPr/>
            <p:nvPr/>
          </p:nvSpPr>
          <p:spPr>
            <a:xfrm>
              <a:off x="12923807" y="433329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/JC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4" name="순서도: 처리 377">
              <a:extLst>
                <a:ext uri="{FF2B5EF4-FFF2-40B4-BE49-F238E27FC236}">
                  <a16:creationId xmlns:a16="http://schemas.microsoft.com/office/drawing/2014/main" id="{68DD5F64-EED5-3DDA-7238-7BAF77C7CAEF}"/>
                </a:ext>
              </a:extLst>
            </p:cNvPr>
            <p:cNvSpPr/>
            <p:nvPr/>
          </p:nvSpPr>
          <p:spPr>
            <a:xfrm>
              <a:off x="12923807" y="1299216"/>
              <a:ext cx="1152000" cy="43200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나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/EC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" name="순서도: 처리 377">
              <a:extLst>
                <a:ext uri="{FF2B5EF4-FFF2-40B4-BE49-F238E27FC236}">
                  <a16:creationId xmlns:a16="http://schemas.microsoft.com/office/drawing/2014/main" id="{32D047EC-8F1B-E27D-79EB-A9B44FB3F0C2}"/>
                </a:ext>
              </a:extLst>
            </p:cNvPr>
            <p:cNvSpPr/>
            <p:nvPr/>
          </p:nvSpPr>
          <p:spPr>
            <a:xfrm>
              <a:off x="12923807" y="2165103"/>
              <a:ext cx="1152000" cy="432000"/>
            </a:xfrm>
            <a:prstGeom prst="flowChart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날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/VV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" name="순서도: 처리 377">
              <a:extLst>
                <a:ext uri="{FF2B5EF4-FFF2-40B4-BE49-F238E27FC236}">
                  <a16:creationId xmlns:a16="http://schemas.microsoft.com/office/drawing/2014/main" id="{CE77F8F8-6F22-CD20-C87A-32FAB476EAE6}"/>
                </a:ext>
              </a:extLst>
            </p:cNvPr>
            <p:cNvSpPr/>
            <p:nvPr/>
          </p:nvSpPr>
          <p:spPr>
            <a:xfrm>
              <a:off x="14731426" y="1299216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보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VX+</a:t>
              </a:r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아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EC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" name="순서도: 처리 377">
              <a:extLst>
                <a:ext uri="{FF2B5EF4-FFF2-40B4-BE49-F238E27FC236}">
                  <a16:creationId xmlns:a16="http://schemas.microsoft.com/office/drawing/2014/main" id="{9E66C007-CB01-031A-4700-4F72E4C45B19}"/>
                </a:ext>
              </a:extLst>
            </p:cNvPr>
            <p:cNvSpPr/>
            <p:nvPr/>
          </p:nvSpPr>
          <p:spPr>
            <a:xfrm>
              <a:off x="14731426" y="2165103"/>
              <a:ext cx="1152000" cy="43200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보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VV+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아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EC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79005C5-5EB5-64B6-9E35-7FF259C58854}"/>
                </a:ext>
              </a:extLst>
            </p:cNvPr>
            <p:cNvCxnSpPr>
              <a:cxnSpLocks/>
              <a:stCxn id="5" idx="3"/>
              <a:endCxn id="11" idx="1"/>
            </p:cNvCxnSpPr>
            <p:nvPr/>
          </p:nvCxnSpPr>
          <p:spPr>
            <a:xfrm>
              <a:off x="5037712" y="649329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AD025BFE-3F4E-FD5B-754B-AD1DD24B3AD7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3230093" y="1515216"/>
              <a:ext cx="655619" cy="432944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FD092437-6BD4-7C8F-78D8-84C2C45FEACC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3230093" y="2381103"/>
              <a:ext cx="655619" cy="432944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B814B66-DE24-4F38-0397-80EF192F6272}"/>
                </a:ext>
              </a:extLst>
            </p:cNvPr>
            <p:cNvCxnSpPr>
              <a:cxnSpLocks/>
              <a:stCxn id="4" idx="3"/>
              <a:endCxn id="9" idx="1"/>
            </p:cNvCxnSpPr>
            <p:nvPr/>
          </p:nvCxnSpPr>
          <p:spPr>
            <a:xfrm flipV="1">
              <a:off x="3230093" y="2814047"/>
              <a:ext cx="655619" cy="432944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F49BC5C5-A7F4-653C-ED4A-F9AA209210C1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3230093" y="1948160"/>
              <a:ext cx="655619" cy="432943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D18DD864-7179-24EB-9217-8683E83D49D9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>
              <a:off x="3230093" y="1515216"/>
              <a:ext cx="655619" cy="1298831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5325D6D-E851-F16B-4B52-24395D66E201}"/>
                </a:ext>
              </a:extLst>
            </p:cNvPr>
            <p:cNvCxnSpPr>
              <a:cxnSpLocks/>
              <a:stCxn id="4" idx="3"/>
              <a:endCxn id="8" idx="1"/>
            </p:cNvCxnSpPr>
            <p:nvPr/>
          </p:nvCxnSpPr>
          <p:spPr>
            <a:xfrm flipV="1">
              <a:off x="3230093" y="1948160"/>
              <a:ext cx="655619" cy="1298831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5FBCDF1B-FDBC-6D8E-8EC3-DE67A9D17C4E}"/>
                </a:ext>
              </a:extLst>
            </p:cNvPr>
            <p:cNvCxnSpPr>
              <a:cxnSpLocks/>
              <a:stCxn id="5" idx="3"/>
              <a:endCxn id="12" idx="1"/>
            </p:cNvCxnSpPr>
            <p:nvPr/>
          </p:nvCxnSpPr>
          <p:spPr>
            <a:xfrm>
              <a:off x="5037712" y="649329"/>
              <a:ext cx="655619" cy="865887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8E8526E8-7BAE-6385-C9F0-21C337193F9C}"/>
                </a:ext>
              </a:extLst>
            </p:cNvPr>
            <p:cNvCxnSpPr>
              <a:cxnSpLocks/>
              <a:stCxn id="5" idx="3"/>
              <a:endCxn id="13" idx="1"/>
            </p:cNvCxnSpPr>
            <p:nvPr/>
          </p:nvCxnSpPr>
          <p:spPr>
            <a:xfrm>
              <a:off x="5037712" y="649329"/>
              <a:ext cx="655619" cy="1731774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77B9BC0-7458-E779-A5A6-A84AD5B4433E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>
            <a:xfrm>
              <a:off x="5037712" y="649329"/>
              <a:ext cx="655619" cy="2597662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1B2CDC9D-7EF0-4E67-21A7-56FF444BF08D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 flipV="1">
              <a:off x="5037712" y="649329"/>
              <a:ext cx="655619" cy="1298831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78E9AEC9-E459-363C-C64A-D9AA5ECFBAD3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 flipV="1">
              <a:off x="5037712" y="1515216"/>
              <a:ext cx="655619" cy="432944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CA9FDFD1-E7F1-F172-588F-806E2796B89F}"/>
                </a:ext>
              </a:extLst>
            </p:cNvPr>
            <p:cNvCxnSpPr>
              <a:cxnSpLocks/>
              <a:stCxn id="8" idx="3"/>
              <a:endCxn id="13" idx="1"/>
            </p:cNvCxnSpPr>
            <p:nvPr/>
          </p:nvCxnSpPr>
          <p:spPr>
            <a:xfrm>
              <a:off x="5037712" y="1948160"/>
              <a:ext cx="655619" cy="432943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BF32243-09BA-2E79-9D19-81C60D7E4B0A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5037712" y="1948160"/>
              <a:ext cx="655619" cy="1298831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40C14919-F8F5-27E1-9A5A-94986F4845E2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 flipV="1">
              <a:off x="5037712" y="649329"/>
              <a:ext cx="655619" cy="2164718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9CBED6B7-A8E9-2E5C-A905-0BF1C6FB55D0}"/>
                </a:ext>
              </a:extLst>
            </p:cNvPr>
            <p:cNvCxnSpPr>
              <a:cxnSpLocks/>
              <a:stCxn id="9" idx="3"/>
              <a:endCxn id="12" idx="1"/>
            </p:cNvCxnSpPr>
            <p:nvPr/>
          </p:nvCxnSpPr>
          <p:spPr>
            <a:xfrm flipV="1">
              <a:off x="5037712" y="1515216"/>
              <a:ext cx="655619" cy="1298831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B598EF86-EBF2-3202-0E72-5BC4B8B02069}"/>
                </a:ext>
              </a:extLst>
            </p:cNvPr>
            <p:cNvCxnSpPr>
              <a:cxnSpLocks/>
              <a:stCxn id="9" idx="3"/>
              <a:endCxn id="13" idx="1"/>
            </p:cNvCxnSpPr>
            <p:nvPr/>
          </p:nvCxnSpPr>
          <p:spPr>
            <a:xfrm flipV="1">
              <a:off x="5037712" y="2381103"/>
              <a:ext cx="655619" cy="432944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3F60C0F-518F-67C4-6A7A-A10E06DAFF98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5037712" y="2814047"/>
              <a:ext cx="655619" cy="432944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54CDA057-D86F-E2F4-01EA-BE80DCBD4FE2}"/>
                </a:ext>
              </a:extLst>
            </p:cNvPr>
            <p:cNvCxnSpPr>
              <a:cxnSpLocks/>
              <a:stCxn id="11" idx="3"/>
              <a:endCxn id="14" idx="1"/>
            </p:cNvCxnSpPr>
            <p:nvPr/>
          </p:nvCxnSpPr>
          <p:spPr>
            <a:xfrm>
              <a:off x="6845331" y="649329"/>
              <a:ext cx="655619" cy="865887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A56702FA-1BBC-DF57-2FC5-97AB29FADC0F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>
            <a:xfrm>
              <a:off x="6845331" y="1515216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5AC231D3-603F-4FA4-340D-26898633C902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 flipV="1">
              <a:off x="6845331" y="1515216"/>
              <a:ext cx="655619" cy="865887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5971E1B-E24B-3704-A51E-44BAE9FDCA37}"/>
                </a:ext>
              </a:extLst>
            </p:cNvPr>
            <p:cNvCxnSpPr>
              <a:cxnSpLocks/>
              <a:stCxn id="10" idx="3"/>
              <a:endCxn id="14" idx="1"/>
            </p:cNvCxnSpPr>
            <p:nvPr/>
          </p:nvCxnSpPr>
          <p:spPr>
            <a:xfrm flipV="1">
              <a:off x="6845331" y="1515216"/>
              <a:ext cx="655619" cy="1731775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D693200-F66B-87CA-5DAC-CA3C4CEAA944}"/>
                </a:ext>
              </a:extLst>
            </p:cNvPr>
            <p:cNvCxnSpPr>
              <a:cxnSpLocks/>
              <a:stCxn id="11" idx="3"/>
              <a:endCxn id="15" idx="1"/>
            </p:cNvCxnSpPr>
            <p:nvPr/>
          </p:nvCxnSpPr>
          <p:spPr>
            <a:xfrm>
              <a:off x="6845331" y="649329"/>
              <a:ext cx="655619" cy="1731774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C82D83E-CA42-AAAC-E1C4-3BDF7623B783}"/>
                </a:ext>
              </a:extLst>
            </p:cNvPr>
            <p:cNvCxnSpPr>
              <a:cxnSpLocks/>
              <a:stCxn id="12" idx="3"/>
              <a:endCxn id="15" idx="1"/>
            </p:cNvCxnSpPr>
            <p:nvPr/>
          </p:nvCxnSpPr>
          <p:spPr>
            <a:xfrm>
              <a:off x="6845331" y="1515216"/>
              <a:ext cx="655619" cy="865887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0863BA79-BE07-4B4D-ADB4-3AE77A2EE3DA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>
              <a:off x="6845331" y="2381103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F98375C8-B385-8FEC-A267-3EE9FA06AA00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 flipV="1">
              <a:off x="6845331" y="2381103"/>
              <a:ext cx="655619" cy="865888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A8FA73E8-3613-50D1-313E-5AEAAFDEC2CF}"/>
                </a:ext>
              </a:extLst>
            </p:cNvPr>
            <p:cNvCxnSpPr>
              <a:cxnSpLocks/>
              <a:stCxn id="14" idx="3"/>
              <a:endCxn id="19" idx="1"/>
            </p:cNvCxnSpPr>
            <p:nvPr/>
          </p:nvCxnSpPr>
          <p:spPr>
            <a:xfrm>
              <a:off x="8652950" y="1515216"/>
              <a:ext cx="655619" cy="865887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27F14870-EDD2-0218-D3FF-7995BF9BDB72}"/>
                </a:ext>
              </a:extLst>
            </p:cNvPr>
            <p:cNvCxnSpPr>
              <a:cxnSpLocks/>
              <a:stCxn id="14" idx="3"/>
              <a:endCxn id="16" idx="1"/>
            </p:cNvCxnSpPr>
            <p:nvPr/>
          </p:nvCxnSpPr>
          <p:spPr>
            <a:xfrm>
              <a:off x="8652950" y="1515216"/>
              <a:ext cx="655619" cy="1731775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EE5DB508-FA94-C8F4-12B4-76967167BF5C}"/>
                </a:ext>
              </a:extLst>
            </p:cNvPr>
            <p:cNvCxnSpPr>
              <a:cxnSpLocks/>
              <a:stCxn id="14" idx="3"/>
              <a:endCxn id="18" idx="1"/>
            </p:cNvCxnSpPr>
            <p:nvPr/>
          </p:nvCxnSpPr>
          <p:spPr>
            <a:xfrm>
              <a:off x="8652950" y="1515216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29025829-8473-1EF7-45D6-AF61123ACF04}"/>
                </a:ext>
              </a:extLst>
            </p:cNvPr>
            <p:cNvCxnSpPr>
              <a:cxnSpLocks/>
              <a:stCxn id="15" idx="3"/>
              <a:endCxn id="19" idx="1"/>
            </p:cNvCxnSpPr>
            <p:nvPr/>
          </p:nvCxnSpPr>
          <p:spPr>
            <a:xfrm>
              <a:off x="8652950" y="2381103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68CAB824-D274-7692-561B-0ED0D7F7E834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8652950" y="2381103"/>
              <a:ext cx="655619" cy="865888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4DA0EC62-6F18-8EA5-F23E-DD00A4B70746}"/>
                </a:ext>
              </a:extLst>
            </p:cNvPr>
            <p:cNvCxnSpPr>
              <a:cxnSpLocks/>
              <a:stCxn id="15" idx="3"/>
              <a:endCxn id="17" idx="1"/>
            </p:cNvCxnSpPr>
            <p:nvPr/>
          </p:nvCxnSpPr>
          <p:spPr>
            <a:xfrm flipV="1">
              <a:off x="8652950" y="649329"/>
              <a:ext cx="655619" cy="1731774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13B8F126-E425-766E-7AE8-8ACE3403D0D7}"/>
                </a:ext>
              </a:extLst>
            </p:cNvPr>
            <p:cNvCxnSpPr>
              <a:cxnSpLocks/>
              <a:stCxn id="15" idx="3"/>
              <a:endCxn id="18" idx="1"/>
            </p:cNvCxnSpPr>
            <p:nvPr/>
          </p:nvCxnSpPr>
          <p:spPr>
            <a:xfrm flipV="1">
              <a:off x="8652950" y="1515216"/>
              <a:ext cx="655619" cy="865887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71451F6A-2BB6-04E3-9D11-7240EAD32DC0}"/>
                </a:ext>
              </a:extLst>
            </p:cNvPr>
            <p:cNvCxnSpPr>
              <a:cxnSpLocks/>
              <a:stCxn id="18" idx="3"/>
              <a:endCxn id="21" idx="1"/>
            </p:cNvCxnSpPr>
            <p:nvPr/>
          </p:nvCxnSpPr>
          <p:spPr>
            <a:xfrm>
              <a:off x="10460569" y="1515216"/>
              <a:ext cx="655619" cy="865887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35E3E55-3C34-9913-340A-34558ABE0E3F}"/>
                </a:ext>
              </a:extLst>
            </p:cNvPr>
            <p:cNvCxnSpPr>
              <a:cxnSpLocks/>
              <a:stCxn id="18" idx="3"/>
              <a:endCxn id="20" idx="1"/>
            </p:cNvCxnSpPr>
            <p:nvPr/>
          </p:nvCxnSpPr>
          <p:spPr>
            <a:xfrm>
              <a:off x="10460569" y="1515216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DCCBD413-DAE6-14D4-66F3-39648AF3653E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 flipV="1">
              <a:off x="10460569" y="1515216"/>
              <a:ext cx="655619" cy="865887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71" name="직선 화살표 연결선 2270">
              <a:extLst>
                <a:ext uri="{FF2B5EF4-FFF2-40B4-BE49-F238E27FC236}">
                  <a16:creationId xmlns:a16="http://schemas.microsoft.com/office/drawing/2014/main" id="{2DD3B37C-7C08-5E10-4974-25F43A361C86}"/>
                </a:ext>
              </a:extLst>
            </p:cNvPr>
            <p:cNvCxnSpPr>
              <a:cxnSpLocks/>
              <a:stCxn id="16" idx="3"/>
              <a:endCxn id="20" idx="1"/>
            </p:cNvCxnSpPr>
            <p:nvPr/>
          </p:nvCxnSpPr>
          <p:spPr>
            <a:xfrm flipV="1">
              <a:off x="10460569" y="1515216"/>
              <a:ext cx="655619" cy="1731775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72" name="직선 화살표 연결선 2271">
              <a:extLst>
                <a:ext uri="{FF2B5EF4-FFF2-40B4-BE49-F238E27FC236}">
                  <a16:creationId xmlns:a16="http://schemas.microsoft.com/office/drawing/2014/main" id="{70BAB3B1-B0C8-963D-971D-53F0D6A8FEE1}"/>
                </a:ext>
              </a:extLst>
            </p:cNvPr>
            <p:cNvCxnSpPr>
              <a:cxnSpLocks/>
              <a:stCxn id="17" idx="3"/>
              <a:endCxn id="21" idx="1"/>
            </p:cNvCxnSpPr>
            <p:nvPr/>
          </p:nvCxnSpPr>
          <p:spPr>
            <a:xfrm>
              <a:off x="10460569" y="649329"/>
              <a:ext cx="655619" cy="1731774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73" name="직선 화살표 연결선 2272">
              <a:extLst>
                <a:ext uri="{FF2B5EF4-FFF2-40B4-BE49-F238E27FC236}">
                  <a16:creationId xmlns:a16="http://schemas.microsoft.com/office/drawing/2014/main" id="{C909E5DE-AB7A-6039-CEF2-BD3CA7C160A4}"/>
                </a:ext>
              </a:extLst>
            </p:cNvPr>
            <p:cNvCxnSpPr>
              <a:cxnSpLocks/>
              <a:stCxn id="19" idx="3"/>
              <a:endCxn id="21" idx="1"/>
            </p:cNvCxnSpPr>
            <p:nvPr/>
          </p:nvCxnSpPr>
          <p:spPr>
            <a:xfrm>
              <a:off x="10460569" y="2381103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74" name="직선 화살표 연결선 2273">
              <a:extLst>
                <a:ext uri="{FF2B5EF4-FFF2-40B4-BE49-F238E27FC236}">
                  <a16:creationId xmlns:a16="http://schemas.microsoft.com/office/drawing/2014/main" id="{979C5DC2-477B-F15E-41A2-F14706762E88}"/>
                </a:ext>
              </a:extLst>
            </p:cNvPr>
            <p:cNvCxnSpPr>
              <a:cxnSpLocks/>
              <a:stCxn id="16" idx="3"/>
              <a:endCxn id="21" idx="1"/>
            </p:cNvCxnSpPr>
            <p:nvPr/>
          </p:nvCxnSpPr>
          <p:spPr>
            <a:xfrm flipV="1">
              <a:off x="10460569" y="2381103"/>
              <a:ext cx="655619" cy="865888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75" name="직선 화살표 연결선 2274">
              <a:extLst>
                <a:ext uri="{FF2B5EF4-FFF2-40B4-BE49-F238E27FC236}">
                  <a16:creationId xmlns:a16="http://schemas.microsoft.com/office/drawing/2014/main" id="{46F5EDDD-F9C6-7ADD-5928-20199FC0D377}"/>
                </a:ext>
              </a:extLst>
            </p:cNvPr>
            <p:cNvCxnSpPr>
              <a:cxnSpLocks/>
              <a:stCxn id="20" idx="3"/>
              <a:endCxn id="25" idx="1"/>
            </p:cNvCxnSpPr>
            <p:nvPr/>
          </p:nvCxnSpPr>
          <p:spPr>
            <a:xfrm>
              <a:off x="12268188" y="1515216"/>
              <a:ext cx="655619" cy="865887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76" name="직선 화살표 연결선 2275">
              <a:extLst>
                <a:ext uri="{FF2B5EF4-FFF2-40B4-BE49-F238E27FC236}">
                  <a16:creationId xmlns:a16="http://schemas.microsoft.com/office/drawing/2014/main" id="{79C8442B-3B76-00CA-BD9B-D19A90284FC8}"/>
                </a:ext>
              </a:extLst>
            </p:cNvPr>
            <p:cNvCxnSpPr>
              <a:cxnSpLocks/>
              <a:stCxn id="20" idx="3"/>
              <a:endCxn id="22" idx="1"/>
            </p:cNvCxnSpPr>
            <p:nvPr/>
          </p:nvCxnSpPr>
          <p:spPr>
            <a:xfrm>
              <a:off x="12268188" y="1515216"/>
              <a:ext cx="655619" cy="1731775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77" name="직선 화살표 연결선 2276">
              <a:extLst>
                <a:ext uri="{FF2B5EF4-FFF2-40B4-BE49-F238E27FC236}">
                  <a16:creationId xmlns:a16="http://schemas.microsoft.com/office/drawing/2014/main" id="{79702AE8-2629-2FB4-7DA0-896CC077C947}"/>
                </a:ext>
              </a:extLst>
            </p:cNvPr>
            <p:cNvCxnSpPr>
              <a:cxnSpLocks/>
              <a:stCxn id="20" idx="3"/>
              <a:endCxn id="23" idx="1"/>
            </p:cNvCxnSpPr>
            <p:nvPr/>
          </p:nvCxnSpPr>
          <p:spPr>
            <a:xfrm flipV="1">
              <a:off x="12268188" y="649329"/>
              <a:ext cx="655619" cy="865887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78" name="직선 화살표 연결선 2277">
              <a:extLst>
                <a:ext uri="{FF2B5EF4-FFF2-40B4-BE49-F238E27FC236}">
                  <a16:creationId xmlns:a16="http://schemas.microsoft.com/office/drawing/2014/main" id="{36BF4F4E-58B7-98A8-D48C-9B3E0E634169}"/>
                </a:ext>
              </a:extLst>
            </p:cNvPr>
            <p:cNvCxnSpPr>
              <a:cxnSpLocks/>
              <a:stCxn id="21" idx="3"/>
              <a:endCxn id="25" idx="1"/>
            </p:cNvCxnSpPr>
            <p:nvPr/>
          </p:nvCxnSpPr>
          <p:spPr>
            <a:xfrm>
              <a:off x="12268188" y="2381103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79" name="직선 화살표 연결선 2278">
              <a:extLst>
                <a:ext uri="{FF2B5EF4-FFF2-40B4-BE49-F238E27FC236}">
                  <a16:creationId xmlns:a16="http://schemas.microsoft.com/office/drawing/2014/main" id="{C936DF0F-D7CE-E605-1044-38B5D444E127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>
              <a:off x="12268188" y="2381103"/>
              <a:ext cx="655619" cy="865888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80" name="직선 화살표 연결선 2279">
              <a:extLst>
                <a:ext uri="{FF2B5EF4-FFF2-40B4-BE49-F238E27FC236}">
                  <a16:creationId xmlns:a16="http://schemas.microsoft.com/office/drawing/2014/main" id="{8A7F58FC-5A31-28B7-EB5E-9E55F914081F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 flipV="1">
              <a:off x="12268188" y="649329"/>
              <a:ext cx="655619" cy="1731774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81" name="직선 화살표 연결선 2280">
              <a:extLst>
                <a:ext uri="{FF2B5EF4-FFF2-40B4-BE49-F238E27FC236}">
                  <a16:creationId xmlns:a16="http://schemas.microsoft.com/office/drawing/2014/main" id="{E39DD799-EBFE-6F57-0D3D-2785684584B1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 flipV="1">
              <a:off x="12268188" y="1515216"/>
              <a:ext cx="655619" cy="865887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82" name="직선 화살표 연결선 2281">
              <a:extLst>
                <a:ext uri="{FF2B5EF4-FFF2-40B4-BE49-F238E27FC236}">
                  <a16:creationId xmlns:a16="http://schemas.microsoft.com/office/drawing/2014/main" id="{9437D9C0-5442-8F2F-C35C-B58534C80A03}"/>
                </a:ext>
              </a:extLst>
            </p:cNvPr>
            <p:cNvCxnSpPr>
              <a:cxnSpLocks/>
              <a:stCxn id="23" idx="3"/>
              <a:endCxn id="26" idx="1"/>
            </p:cNvCxnSpPr>
            <p:nvPr/>
          </p:nvCxnSpPr>
          <p:spPr>
            <a:xfrm>
              <a:off x="14075807" y="649329"/>
              <a:ext cx="655619" cy="865887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83" name="직선 화살표 연결선 2282">
              <a:extLst>
                <a:ext uri="{FF2B5EF4-FFF2-40B4-BE49-F238E27FC236}">
                  <a16:creationId xmlns:a16="http://schemas.microsoft.com/office/drawing/2014/main" id="{CCFCFFD2-2CEE-DFB0-078D-814404D7E65D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 flipV="1">
              <a:off x="14075807" y="1515216"/>
              <a:ext cx="655619" cy="865887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84" name="직선 화살표 연결선 2283">
              <a:extLst>
                <a:ext uri="{FF2B5EF4-FFF2-40B4-BE49-F238E27FC236}">
                  <a16:creationId xmlns:a16="http://schemas.microsoft.com/office/drawing/2014/main" id="{00BB1137-6983-9459-D87C-936683EB9A81}"/>
                </a:ext>
              </a:extLst>
            </p:cNvPr>
            <p:cNvCxnSpPr>
              <a:cxnSpLocks/>
              <a:stCxn id="22" idx="3"/>
              <a:endCxn id="26" idx="1"/>
            </p:cNvCxnSpPr>
            <p:nvPr/>
          </p:nvCxnSpPr>
          <p:spPr>
            <a:xfrm flipV="1">
              <a:off x="14075807" y="1515216"/>
              <a:ext cx="655619" cy="1731775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85" name="직선 화살표 연결선 2284">
              <a:extLst>
                <a:ext uri="{FF2B5EF4-FFF2-40B4-BE49-F238E27FC236}">
                  <a16:creationId xmlns:a16="http://schemas.microsoft.com/office/drawing/2014/main" id="{429174A8-C5AB-C098-19D0-3FDAA85C342A}"/>
                </a:ext>
              </a:extLst>
            </p:cNvPr>
            <p:cNvCxnSpPr>
              <a:cxnSpLocks/>
              <a:stCxn id="23" idx="3"/>
              <a:endCxn id="27" idx="1"/>
            </p:cNvCxnSpPr>
            <p:nvPr/>
          </p:nvCxnSpPr>
          <p:spPr>
            <a:xfrm>
              <a:off x="14075807" y="649329"/>
              <a:ext cx="655619" cy="1731774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86" name="직선 화살표 연결선 2285">
              <a:extLst>
                <a:ext uri="{FF2B5EF4-FFF2-40B4-BE49-F238E27FC236}">
                  <a16:creationId xmlns:a16="http://schemas.microsoft.com/office/drawing/2014/main" id="{684219B7-5FBD-F7EA-3104-69A413422D77}"/>
                </a:ext>
              </a:extLst>
            </p:cNvPr>
            <p:cNvCxnSpPr>
              <a:cxnSpLocks/>
              <a:stCxn id="24" idx="3"/>
              <a:endCxn id="27" idx="1"/>
            </p:cNvCxnSpPr>
            <p:nvPr/>
          </p:nvCxnSpPr>
          <p:spPr>
            <a:xfrm>
              <a:off x="14075807" y="1515216"/>
              <a:ext cx="655619" cy="865887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87" name="직선 화살표 연결선 2286">
              <a:extLst>
                <a:ext uri="{FF2B5EF4-FFF2-40B4-BE49-F238E27FC236}">
                  <a16:creationId xmlns:a16="http://schemas.microsoft.com/office/drawing/2014/main" id="{E2B23BA1-19D2-C3B8-2220-E50D1E93E518}"/>
                </a:ext>
              </a:extLst>
            </p:cNvPr>
            <p:cNvCxnSpPr>
              <a:cxnSpLocks/>
              <a:stCxn id="25" idx="3"/>
              <a:endCxn id="27" idx="1"/>
            </p:cNvCxnSpPr>
            <p:nvPr/>
          </p:nvCxnSpPr>
          <p:spPr>
            <a:xfrm>
              <a:off x="14075807" y="2381103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88" name="직선 화살표 연결선 2287">
              <a:extLst>
                <a:ext uri="{FF2B5EF4-FFF2-40B4-BE49-F238E27FC236}">
                  <a16:creationId xmlns:a16="http://schemas.microsoft.com/office/drawing/2014/main" id="{9A485B85-398E-691B-9856-645E593429FD}"/>
                </a:ext>
              </a:extLst>
            </p:cNvPr>
            <p:cNvCxnSpPr>
              <a:cxnSpLocks/>
              <a:stCxn id="22" idx="3"/>
              <a:endCxn id="27" idx="1"/>
            </p:cNvCxnSpPr>
            <p:nvPr/>
          </p:nvCxnSpPr>
          <p:spPr>
            <a:xfrm flipV="1">
              <a:off x="14075807" y="2381103"/>
              <a:ext cx="655619" cy="865888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89" name="직선 화살표 연결선 2288">
              <a:extLst>
                <a:ext uri="{FF2B5EF4-FFF2-40B4-BE49-F238E27FC236}">
                  <a16:creationId xmlns:a16="http://schemas.microsoft.com/office/drawing/2014/main" id="{002F615A-10BD-3CC7-623C-8F066D8C670D}"/>
                </a:ext>
              </a:extLst>
            </p:cNvPr>
            <p:cNvCxnSpPr>
              <a:cxnSpLocks/>
              <a:stCxn id="14" idx="3"/>
              <a:endCxn id="17" idx="1"/>
            </p:cNvCxnSpPr>
            <p:nvPr/>
          </p:nvCxnSpPr>
          <p:spPr>
            <a:xfrm flipV="1">
              <a:off x="8652950" y="649329"/>
              <a:ext cx="655619" cy="865887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90" name="직선 화살표 연결선 2289">
              <a:extLst>
                <a:ext uri="{FF2B5EF4-FFF2-40B4-BE49-F238E27FC236}">
                  <a16:creationId xmlns:a16="http://schemas.microsoft.com/office/drawing/2014/main" id="{AC001622-7E90-5962-F3C0-FD1E54ACDB06}"/>
                </a:ext>
              </a:extLst>
            </p:cNvPr>
            <p:cNvCxnSpPr>
              <a:cxnSpLocks/>
              <a:stCxn id="17" idx="3"/>
              <a:endCxn id="20" idx="1"/>
            </p:cNvCxnSpPr>
            <p:nvPr/>
          </p:nvCxnSpPr>
          <p:spPr>
            <a:xfrm>
              <a:off x="10460569" y="649329"/>
              <a:ext cx="655619" cy="865887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91" name="직선 화살표 연결선 2290">
              <a:extLst>
                <a:ext uri="{FF2B5EF4-FFF2-40B4-BE49-F238E27FC236}">
                  <a16:creationId xmlns:a16="http://schemas.microsoft.com/office/drawing/2014/main" id="{30089908-813D-A2CD-DE23-991746FC6E0D}"/>
                </a:ext>
              </a:extLst>
            </p:cNvPr>
            <p:cNvCxnSpPr>
              <a:cxnSpLocks/>
              <a:stCxn id="24" idx="3"/>
              <a:endCxn id="26" idx="1"/>
            </p:cNvCxnSpPr>
            <p:nvPr/>
          </p:nvCxnSpPr>
          <p:spPr>
            <a:xfrm>
              <a:off x="14075807" y="1515216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92" name="직선 화살표 연결선 2291">
              <a:extLst>
                <a:ext uri="{FF2B5EF4-FFF2-40B4-BE49-F238E27FC236}">
                  <a16:creationId xmlns:a16="http://schemas.microsoft.com/office/drawing/2014/main" id="{09AD93C4-642F-8D3C-76B6-2F250E2FB3B5}"/>
                </a:ext>
              </a:extLst>
            </p:cNvPr>
            <p:cNvCxnSpPr>
              <a:cxnSpLocks/>
              <a:stCxn id="20" idx="3"/>
              <a:endCxn id="24" idx="1"/>
            </p:cNvCxnSpPr>
            <p:nvPr/>
          </p:nvCxnSpPr>
          <p:spPr>
            <a:xfrm>
              <a:off x="12268188" y="1515216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293" name="타원 2292">
              <a:extLst>
                <a:ext uri="{FF2B5EF4-FFF2-40B4-BE49-F238E27FC236}">
                  <a16:creationId xmlns:a16="http://schemas.microsoft.com/office/drawing/2014/main" id="{4A1B830C-3FC0-309C-1943-E2F5BAA71142}"/>
                </a:ext>
              </a:extLst>
            </p:cNvPr>
            <p:cNvSpPr/>
            <p:nvPr/>
          </p:nvSpPr>
          <p:spPr>
            <a:xfrm>
              <a:off x="1958632" y="301779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294" name="타원 2293">
              <a:extLst>
                <a:ext uri="{FF2B5EF4-FFF2-40B4-BE49-F238E27FC236}">
                  <a16:creationId xmlns:a16="http://schemas.microsoft.com/office/drawing/2014/main" id="{7F1B8A38-E4D8-5C25-AD89-02042CCBDC72}"/>
                </a:ext>
              </a:extLst>
            </p:cNvPr>
            <p:cNvSpPr/>
            <p:nvPr/>
          </p:nvSpPr>
          <p:spPr>
            <a:xfrm>
              <a:off x="1958632" y="1163714"/>
              <a:ext cx="252000" cy="2520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295" name="타원 2294">
              <a:extLst>
                <a:ext uri="{FF2B5EF4-FFF2-40B4-BE49-F238E27FC236}">
                  <a16:creationId xmlns:a16="http://schemas.microsoft.com/office/drawing/2014/main" id="{1F6CB0AD-0AE8-1100-6938-58FFFC290C28}"/>
                </a:ext>
              </a:extLst>
            </p:cNvPr>
            <p:cNvSpPr/>
            <p:nvPr/>
          </p:nvSpPr>
          <p:spPr>
            <a:xfrm>
              <a:off x="1958632" y="2040639"/>
              <a:ext cx="252000" cy="252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296" name="타원 2295">
              <a:extLst>
                <a:ext uri="{FF2B5EF4-FFF2-40B4-BE49-F238E27FC236}">
                  <a16:creationId xmlns:a16="http://schemas.microsoft.com/office/drawing/2014/main" id="{BCBA8352-C332-73F9-30DD-33B011CC0E41}"/>
                </a:ext>
              </a:extLst>
            </p:cNvPr>
            <p:cNvSpPr/>
            <p:nvPr/>
          </p:nvSpPr>
          <p:spPr>
            <a:xfrm>
              <a:off x="1958632" y="2895078"/>
              <a:ext cx="252000" cy="252000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4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297" name="타원 2296">
              <a:extLst>
                <a:ext uri="{FF2B5EF4-FFF2-40B4-BE49-F238E27FC236}">
                  <a16:creationId xmlns:a16="http://schemas.microsoft.com/office/drawing/2014/main" id="{B9EE49A4-3703-73DB-136C-DF3EAEC46CF2}"/>
                </a:ext>
              </a:extLst>
            </p:cNvPr>
            <p:cNvSpPr/>
            <p:nvPr/>
          </p:nvSpPr>
          <p:spPr>
            <a:xfrm>
              <a:off x="5571262" y="301779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298" name="타원 2297">
              <a:extLst>
                <a:ext uri="{FF2B5EF4-FFF2-40B4-BE49-F238E27FC236}">
                  <a16:creationId xmlns:a16="http://schemas.microsoft.com/office/drawing/2014/main" id="{D94BC7B1-2D10-2814-9934-EE8733FE8651}"/>
                </a:ext>
              </a:extLst>
            </p:cNvPr>
            <p:cNvSpPr/>
            <p:nvPr/>
          </p:nvSpPr>
          <p:spPr>
            <a:xfrm>
              <a:off x="5571262" y="1163714"/>
              <a:ext cx="252000" cy="2520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299" name="타원 2298">
              <a:extLst>
                <a:ext uri="{FF2B5EF4-FFF2-40B4-BE49-F238E27FC236}">
                  <a16:creationId xmlns:a16="http://schemas.microsoft.com/office/drawing/2014/main" id="{406A84E1-0C61-2081-48FF-A15252C4F813}"/>
                </a:ext>
              </a:extLst>
            </p:cNvPr>
            <p:cNvSpPr/>
            <p:nvPr/>
          </p:nvSpPr>
          <p:spPr>
            <a:xfrm>
              <a:off x="5571262" y="2040639"/>
              <a:ext cx="252000" cy="252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300" name="타원 2299">
              <a:extLst>
                <a:ext uri="{FF2B5EF4-FFF2-40B4-BE49-F238E27FC236}">
                  <a16:creationId xmlns:a16="http://schemas.microsoft.com/office/drawing/2014/main" id="{8DECB118-E5EA-38F3-028C-A6CE9B4F5E28}"/>
                </a:ext>
              </a:extLst>
            </p:cNvPr>
            <p:cNvSpPr/>
            <p:nvPr/>
          </p:nvSpPr>
          <p:spPr>
            <a:xfrm>
              <a:off x="5571262" y="2895078"/>
              <a:ext cx="252000" cy="252000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4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301" name="타원 2300">
              <a:extLst>
                <a:ext uri="{FF2B5EF4-FFF2-40B4-BE49-F238E27FC236}">
                  <a16:creationId xmlns:a16="http://schemas.microsoft.com/office/drawing/2014/main" id="{6B1E9E97-1A16-D9C7-49F5-DA4788DB9500}"/>
                </a:ext>
              </a:extLst>
            </p:cNvPr>
            <p:cNvSpPr/>
            <p:nvPr/>
          </p:nvSpPr>
          <p:spPr>
            <a:xfrm>
              <a:off x="9176397" y="301779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302" name="타원 2301">
              <a:extLst>
                <a:ext uri="{FF2B5EF4-FFF2-40B4-BE49-F238E27FC236}">
                  <a16:creationId xmlns:a16="http://schemas.microsoft.com/office/drawing/2014/main" id="{74D00DD1-FDD8-628F-7B69-65FDAC6A0966}"/>
                </a:ext>
              </a:extLst>
            </p:cNvPr>
            <p:cNvSpPr/>
            <p:nvPr/>
          </p:nvSpPr>
          <p:spPr>
            <a:xfrm>
              <a:off x="9176397" y="1163714"/>
              <a:ext cx="252000" cy="2520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303" name="타원 2302">
              <a:extLst>
                <a:ext uri="{FF2B5EF4-FFF2-40B4-BE49-F238E27FC236}">
                  <a16:creationId xmlns:a16="http://schemas.microsoft.com/office/drawing/2014/main" id="{C8DA3842-D2C8-3129-2689-19682D525D92}"/>
                </a:ext>
              </a:extLst>
            </p:cNvPr>
            <p:cNvSpPr/>
            <p:nvPr/>
          </p:nvSpPr>
          <p:spPr>
            <a:xfrm>
              <a:off x="9176397" y="2040639"/>
              <a:ext cx="252000" cy="252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87" name="타원 2786">
              <a:extLst>
                <a:ext uri="{FF2B5EF4-FFF2-40B4-BE49-F238E27FC236}">
                  <a16:creationId xmlns:a16="http://schemas.microsoft.com/office/drawing/2014/main" id="{2A67EF1B-6EC2-4F00-5815-680FBA89DE35}"/>
                </a:ext>
              </a:extLst>
            </p:cNvPr>
            <p:cNvSpPr/>
            <p:nvPr/>
          </p:nvSpPr>
          <p:spPr>
            <a:xfrm>
              <a:off x="9176397" y="2895078"/>
              <a:ext cx="252000" cy="252000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4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88" name="타원 2787">
              <a:extLst>
                <a:ext uri="{FF2B5EF4-FFF2-40B4-BE49-F238E27FC236}">
                  <a16:creationId xmlns:a16="http://schemas.microsoft.com/office/drawing/2014/main" id="{30196EF7-DEEA-ED9D-F832-4679CBC81514}"/>
                </a:ext>
              </a:extLst>
            </p:cNvPr>
            <p:cNvSpPr/>
            <p:nvPr/>
          </p:nvSpPr>
          <p:spPr>
            <a:xfrm>
              <a:off x="12804016" y="301779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89" name="타원 2788">
              <a:extLst>
                <a:ext uri="{FF2B5EF4-FFF2-40B4-BE49-F238E27FC236}">
                  <a16:creationId xmlns:a16="http://schemas.microsoft.com/office/drawing/2014/main" id="{B27A9A4F-46E2-2E4A-A734-A8CCB52D05DD}"/>
                </a:ext>
              </a:extLst>
            </p:cNvPr>
            <p:cNvSpPr/>
            <p:nvPr/>
          </p:nvSpPr>
          <p:spPr>
            <a:xfrm>
              <a:off x="12804016" y="1163714"/>
              <a:ext cx="252000" cy="2520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90" name="타원 2789">
              <a:extLst>
                <a:ext uri="{FF2B5EF4-FFF2-40B4-BE49-F238E27FC236}">
                  <a16:creationId xmlns:a16="http://schemas.microsoft.com/office/drawing/2014/main" id="{959350ED-4657-C122-9256-1748A5BB4720}"/>
                </a:ext>
              </a:extLst>
            </p:cNvPr>
            <p:cNvSpPr/>
            <p:nvPr/>
          </p:nvSpPr>
          <p:spPr>
            <a:xfrm>
              <a:off x="12804016" y="2040639"/>
              <a:ext cx="252000" cy="252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91" name="타원 2790">
              <a:extLst>
                <a:ext uri="{FF2B5EF4-FFF2-40B4-BE49-F238E27FC236}">
                  <a16:creationId xmlns:a16="http://schemas.microsoft.com/office/drawing/2014/main" id="{0CD20C9B-D393-FFD7-3A07-50379F833EDA}"/>
                </a:ext>
              </a:extLst>
            </p:cNvPr>
            <p:cNvSpPr/>
            <p:nvPr/>
          </p:nvSpPr>
          <p:spPr>
            <a:xfrm>
              <a:off x="12804016" y="2895078"/>
              <a:ext cx="252000" cy="252000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4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92" name="타원 2791">
              <a:extLst>
                <a:ext uri="{FF2B5EF4-FFF2-40B4-BE49-F238E27FC236}">
                  <a16:creationId xmlns:a16="http://schemas.microsoft.com/office/drawing/2014/main" id="{8826B300-57EF-1153-9BC1-86A12CAFDE7C}"/>
                </a:ext>
              </a:extLst>
            </p:cNvPr>
            <p:cNvSpPr/>
            <p:nvPr/>
          </p:nvSpPr>
          <p:spPr>
            <a:xfrm>
              <a:off x="3753503" y="1597803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93" name="타원 2792">
              <a:extLst>
                <a:ext uri="{FF2B5EF4-FFF2-40B4-BE49-F238E27FC236}">
                  <a16:creationId xmlns:a16="http://schemas.microsoft.com/office/drawing/2014/main" id="{D30E3A58-9DD8-5656-59B2-F09B685D4790}"/>
                </a:ext>
              </a:extLst>
            </p:cNvPr>
            <p:cNvSpPr/>
            <p:nvPr/>
          </p:nvSpPr>
          <p:spPr>
            <a:xfrm>
              <a:off x="3753503" y="2459738"/>
              <a:ext cx="252000" cy="2520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94" name="타원 2793">
              <a:extLst>
                <a:ext uri="{FF2B5EF4-FFF2-40B4-BE49-F238E27FC236}">
                  <a16:creationId xmlns:a16="http://schemas.microsoft.com/office/drawing/2014/main" id="{1A661D0C-5469-AE26-C9BF-DA3D01C304D8}"/>
                </a:ext>
              </a:extLst>
            </p:cNvPr>
            <p:cNvSpPr/>
            <p:nvPr/>
          </p:nvSpPr>
          <p:spPr>
            <a:xfrm>
              <a:off x="7368531" y="1163714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95" name="타원 2794">
              <a:extLst>
                <a:ext uri="{FF2B5EF4-FFF2-40B4-BE49-F238E27FC236}">
                  <a16:creationId xmlns:a16="http://schemas.microsoft.com/office/drawing/2014/main" id="{0AFEFFC9-206D-8DE9-8E22-CFC511392CCB}"/>
                </a:ext>
              </a:extLst>
            </p:cNvPr>
            <p:cNvSpPr/>
            <p:nvPr/>
          </p:nvSpPr>
          <p:spPr>
            <a:xfrm>
              <a:off x="7368531" y="2025649"/>
              <a:ext cx="252000" cy="2520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96" name="타원 2795">
              <a:extLst>
                <a:ext uri="{FF2B5EF4-FFF2-40B4-BE49-F238E27FC236}">
                  <a16:creationId xmlns:a16="http://schemas.microsoft.com/office/drawing/2014/main" id="{CA2AA097-8F78-8194-9CCA-3B851807B786}"/>
                </a:ext>
              </a:extLst>
            </p:cNvPr>
            <p:cNvSpPr/>
            <p:nvPr/>
          </p:nvSpPr>
          <p:spPr>
            <a:xfrm>
              <a:off x="10988655" y="1163714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97" name="타원 2796">
              <a:extLst>
                <a:ext uri="{FF2B5EF4-FFF2-40B4-BE49-F238E27FC236}">
                  <a16:creationId xmlns:a16="http://schemas.microsoft.com/office/drawing/2014/main" id="{DFFA5D9F-49FB-FEC2-AF2B-C5064F728178}"/>
                </a:ext>
              </a:extLst>
            </p:cNvPr>
            <p:cNvSpPr/>
            <p:nvPr/>
          </p:nvSpPr>
          <p:spPr>
            <a:xfrm>
              <a:off x="10988655" y="2025649"/>
              <a:ext cx="252000" cy="2520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98" name="타원 2797">
              <a:extLst>
                <a:ext uri="{FF2B5EF4-FFF2-40B4-BE49-F238E27FC236}">
                  <a16:creationId xmlns:a16="http://schemas.microsoft.com/office/drawing/2014/main" id="{C3F7A451-8D38-1B15-30F9-51CAD975E6B1}"/>
                </a:ext>
              </a:extLst>
            </p:cNvPr>
            <p:cNvSpPr/>
            <p:nvPr/>
          </p:nvSpPr>
          <p:spPr>
            <a:xfrm>
              <a:off x="14631265" y="1163714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99" name="타원 2798">
              <a:extLst>
                <a:ext uri="{FF2B5EF4-FFF2-40B4-BE49-F238E27FC236}">
                  <a16:creationId xmlns:a16="http://schemas.microsoft.com/office/drawing/2014/main" id="{67173FE3-DDAA-033F-C609-834CC09AE846}"/>
                </a:ext>
              </a:extLst>
            </p:cNvPr>
            <p:cNvSpPr/>
            <p:nvPr/>
          </p:nvSpPr>
          <p:spPr>
            <a:xfrm>
              <a:off x="14631265" y="2025649"/>
              <a:ext cx="252000" cy="2520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00" name="순서도: 처리 377">
              <a:extLst>
                <a:ext uri="{FF2B5EF4-FFF2-40B4-BE49-F238E27FC236}">
                  <a16:creationId xmlns:a16="http://schemas.microsoft.com/office/drawing/2014/main" id="{0692A250-9080-12E5-26DC-6BA8845AE2E3}"/>
                </a:ext>
              </a:extLst>
            </p:cNvPr>
            <p:cNvSpPr/>
            <p:nvPr/>
          </p:nvSpPr>
          <p:spPr>
            <a:xfrm>
              <a:off x="2072553" y="5957680"/>
              <a:ext cx="1152000" cy="43200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>
                  <a:latin typeface="D2Coding" panose="020B0609020101020101" pitchFamily="49" charset="-127"/>
                  <a:ea typeface="D2Coding" panose="020B0609020101020101" pitchFamily="49" charset="-127"/>
                </a:rPr>
                <a:t>여</a:t>
              </a:r>
              <a:r>
                <a:rPr lang="en-US" altLang="ko-KR" sz="1400">
                  <a:latin typeface="D2Coding" panose="020B0609020101020101" pitchFamily="49" charset="-127"/>
                  <a:ea typeface="D2Coding" panose="020B0609020101020101" pitchFamily="49" charset="-127"/>
                </a:rPr>
                <a:t>/JX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01" name="순서도: 처리 377">
              <a:extLst>
                <a:ext uri="{FF2B5EF4-FFF2-40B4-BE49-F238E27FC236}">
                  <a16:creationId xmlns:a16="http://schemas.microsoft.com/office/drawing/2014/main" id="{D6E9B125-94F8-77CF-12DC-0339E0E1CABE}"/>
                </a:ext>
              </a:extLst>
            </p:cNvPr>
            <p:cNvSpPr/>
            <p:nvPr/>
          </p:nvSpPr>
          <p:spPr>
            <a:xfrm>
              <a:off x="3880172" y="5957680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행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/NNG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02" name="순서도: 처리 377">
              <a:extLst>
                <a:ext uri="{FF2B5EF4-FFF2-40B4-BE49-F238E27FC236}">
                  <a16:creationId xmlns:a16="http://schemas.microsoft.com/office/drawing/2014/main" id="{832199ED-9875-6F04-511F-78CFAEE047FB}"/>
                </a:ext>
              </a:extLst>
            </p:cNvPr>
            <p:cNvSpPr/>
            <p:nvPr/>
          </p:nvSpPr>
          <p:spPr>
            <a:xfrm>
              <a:off x="5687791" y="5957680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을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/JKO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03" name="순서도: 처리 377">
              <a:extLst>
                <a:ext uri="{FF2B5EF4-FFF2-40B4-BE49-F238E27FC236}">
                  <a16:creationId xmlns:a16="http://schemas.microsoft.com/office/drawing/2014/main" id="{7D880008-3EE0-D81F-AD4B-B1CE2A094E19}"/>
                </a:ext>
              </a:extLst>
            </p:cNvPr>
            <p:cNvSpPr/>
            <p:nvPr/>
          </p:nvSpPr>
          <p:spPr>
            <a:xfrm>
              <a:off x="7495410" y="5957680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가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VV+</a:t>
              </a:r>
              <a:r>
                <a:rPr lang="ko-KR" altLang="en-US" sz="1400" b="1" u="sng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EP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04" name="순서도: 처리 377">
              <a:extLst>
                <a:ext uri="{FF2B5EF4-FFF2-40B4-BE49-F238E27FC236}">
                  <a16:creationId xmlns:a16="http://schemas.microsoft.com/office/drawing/2014/main" id="{85D736AF-9295-7097-88BF-E7710520A3EE}"/>
                </a:ext>
              </a:extLst>
            </p:cNvPr>
            <p:cNvSpPr/>
            <p:nvPr/>
          </p:nvSpPr>
          <p:spPr>
            <a:xfrm>
              <a:off x="9303029" y="5957680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다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/EC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05" name="순서도: 처리 377">
              <a:extLst>
                <a:ext uri="{FF2B5EF4-FFF2-40B4-BE49-F238E27FC236}">
                  <a16:creationId xmlns:a16="http://schemas.microsoft.com/office/drawing/2014/main" id="{F51EF9F3-42FF-BD12-7887-D0FA3046DDA7}"/>
                </a:ext>
              </a:extLst>
            </p:cNvPr>
            <p:cNvSpPr/>
            <p:nvPr/>
          </p:nvSpPr>
          <p:spPr>
            <a:xfrm>
              <a:off x="11110648" y="5957680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오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VX+</a:t>
              </a:r>
              <a:r>
                <a:rPr lang="ko-KR" altLang="en-US" sz="1400" b="1" u="sng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EP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06" name="순서도: 처리 377">
              <a:extLst>
                <a:ext uri="{FF2B5EF4-FFF2-40B4-BE49-F238E27FC236}">
                  <a16:creationId xmlns:a16="http://schemas.microsoft.com/office/drawing/2014/main" id="{F720FDD5-CC34-37BD-47C8-59A14439AC80}"/>
                </a:ext>
              </a:extLst>
            </p:cNvPr>
            <p:cNvSpPr/>
            <p:nvPr/>
          </p:nvSpPr>
          <p:spPr>
            <a:xfrm>
              <a:off x="12918267" y="5957680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/JC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07" name="순서도: 처리 377">
              <a:extLst>
                <a:ext uri="{FF2B5EF4-FFF2-40B4-BE49-F238E27FC236}">
                  <a16:creationId xmlns:a16="http://schemas.microsoft.com/office/drawing/2014/main" id="{9C5A9D9C-BE8B-A1CA-5F17-A5391C152AFF}"/>
                </a:ext>
              </a:extLst>
            </p:cNvPr>
            <p:cNvSpPr/>
            <p:nvPr/>
          </p:nvSpPr>
          <p:spPr>
            <a:xfrm>
              <a:off x="14725886" y="5957680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보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VX+</a:t>
              </a:r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아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EC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2808" name="직선 화살표 연결선 2807">
              <a:extLst>
                <a:ext uri="{FF2B5EF4-FFF2-40B4-BE49-F238E27FC236}">
                  <a16:creationId xmlns:a16="http://schemas.microsoft.com/office/drawing/2014/main" id="{E2674DEB-0783-D51A-1B3F-15D6A25E66B1}"/>
                </a:ext>
              </a:extLst>
            </p:cNvPr>
            <p:cNvCxnSpPr>
              <a:cxnSpLocks/>
              <a:stCxn id="2800" idx="3"/>
              <a:endCxn id="2801" idx="1"/>
            </p:cNvCxnSpPr>
            <p:nvPr/>
          </p:nvCxnSpPr>
          <p:spPr>
            <a:xfrm>
              <a:off x="3224553" y="6173680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09" name="직선 화살표 연결선 2808">
              <a:extLst>
                <a:ext uri="{FF2B5EF4-FFF2-40B4-BE49-F238E27FC236}">
                  <a16:creationId xmlns:a16="http://schemas.microsoft.com/office/drawing/2014/main" id="{55D3684A-199B-9DD8-0CA1-72096EA06BCF}"/>
                </a:ext>
              </a:extLst>
            </p:cNvPr>
            <p:cNvCxnSpPr>
              <a:cxnSpLocks/>
              <a:stCxn id="2801" idx="3"/>
              <a:endCxn id="2802" idx="1"/>
            </p:cNvCxnSpPr>
            <p:nvPr/>
          </p:nvCxnSpPr>
          <p:spPr>
            <a:xfrm>
              <a:off x="5032172" y="6173680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10" name="직선 화살표 연결선 2809">
              <a:extLst>
                <a:ext uri="{FF2B5EF4-FFF2-40B4-BE49-F238E27FC236}">
                  <a16:creationId xmlns:a16="http://schemas.microsoft.com/office/drawing/2014/main" id="{9496C944-11D8-41D1-0A3E-AD88568F0650}"/>
                </a:ext>
              </a:extLst>
            </p:cNvPr>
            <p:cNvCxnSpPr>
              <a:cxnSpLocks/>
              <a:stCxn id="2802" idx="3"/>
              <a:endCxn id="2803" idx="1"/>
            </p:cNvCxnSpPr>
            <p:nvPr/>
          </p:nvCxnSpPr>
          <p:spPr>
            <a:xfrm>
              <a:off x="6839791" y="6173680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11" name="직선 화살표 연결선 2810">
              <a:extLst>
                <a:ext uri="{FF2B5EF4-FFF2-40B4-BE49-F238E27FC236}">
                  <a16:creationId xmlns:a16="http://schemas.microsoft.com/office/drawing/2014/main" id="{3CDEF500-0DCD-8CC0-993C-CCC878221DA0}"/>
                </a:ext>
              </a:extLst>
            </p:cNvPr>
            <p:cNvCxnSpPr>
              <a:cxnSpLocks/>
              <a:stCxn id="2803" idx="3"/>
              <a:endCxn id="2804" idx="1"/>
            </p:cNvCxnSpPr>
            <p:nvPr/>
          </p:nvCxnSpPr>
          <p:spPr>
            <a:xfrm>
              <a:off x="8647410" y="6173680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12" name="직선 화살표 연결선 2811">
              <a:extLst>
                <a:ext uri="{FF2B5EF4-FFF2-40B4-BE49-F238E27FC236}">
                  <a16:creationId xmlns:a16="http://schemas.microsoft.com/office/drawing/2014/main" id="{32408961-E3B2-CE7F-06AA-A02CEEEDB2EC}"/>
                </a:ext>
              </a:extLst>
            </p:cNvPr>
            <p:cNvCxnSpPr>
              <a:cxnSpLocks/>
              <a:stCxn id="2804" idx="3"/>
              <a:endCxn id="2805" idx="1"/>
            </p:cNvCxnSpPr>
            <p:nvPr/>
          </p:nvCxnSpPr>
          <p:spPr>
            <a:xfrm>
              <a:off x="10455029" y="6173680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13" name="직선 화살표 연결선 2812">
              <a:extLst>
                <a:ext uri="{FF2B5EF4-FFF2-40B4-BE49-F238E27FC236}">
                  <a16:creationId xmlns:a16="http://schemas.microsoft.com/office/drawing/2014/main" id="{286879FE-8AFD-3FF2-4557-7003BB2C92B0}"/>
                </a:ext>
              </a:extLst>
            </p:cNvPr>
            <p:cNvCxnSpPr>
              <a:cxnSpLocks/>
              <a:stCxn id="2805" idx="3"/>
              <a:endCxn id="2806" idx="1"/>
            </p:cNvCxnSpPr>
            <p:nvPr/>
          </p:nvCxnSpPr>
          <p:spPr>
            <a:xfrm>
              <a:off x="12262648" y="6173680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14" name="직선 화살표 연결선 2813">
              <a:extLst>
                <a:ext uri="{FF2B5EF4-FFF2-40B4-BE49-F238E27FC236}">
                  <a16:creationId xmlns:a16="http://schemas.microsoft.com/office/drawing/2014/main" id="{C67659A0-F9B3-48F0-5A06-DA42A6C0F9D6}"/>
                </a:ext>
              </a:extLst>
            </p:cNvPr>
            <p:cNvCxnSpPr>
              <a:cxnSpLocks/>
              <a:stCxn id="2806" idx="3"/>
              <a:endCxn id="2807" idx="1"/>
            </p:cNvCxnSpPr>
            <p:nvPr/>
          </p:nvCxnSpPr>
          <p:spPr>
            <a:xfrm>
              <a:off x="14070267" y="6173680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15" name="타원 2814">
              <a:extLst>
                <a:ext uri="{FF2B5EF4-FFF2-40B4-BE49-F238E27FC236}">
                  <a16:creationId xmlns:a16="http://schemas.microsoft.com/office/drawing/2014/main" id="{138155C6-96B9-3D02-0FF7-CA3E88B2592B}"/>
                </a:ext>
              </a:extLst>
            </p:cNvPr>
            <p:cNvSpPr/>
            <p:nvPr/>
          </p:nvSpPr>
          <p:spPr>
            <a:xfrm>
              <a:off x="3747963" y="5831887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920" name="타원 1919">
              <a:extLst>
                <a:ext uri="{FF2B5EF4-FFF2-40B4-BE49-F238E27FC236}">
                  <a16:creationId xmlns:a16="http://schemas.microsoft.com/office/drawing/2014/main" id="{13984E52-F59C-693E-4A15-BA142C7E3B8D}"/>
                </a:ext>
              </a:extLst>
            </p:cNvPr>
            <p:cNvSpPr/>
            <p:nvPr/>
          </p:nvSpPr>
          <p:spPr>
            <a:xfrm>
              <a:off x="1953092" y="5831887"/>
              <a:ext cx="252000" cy="2520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921" name="타원 1920">
              <a:extLst>
                <a:ext uri="{FF2B5EF4-FFF2-40B4-BE49-F238E27FC236}">
                  <a16:creationId xmlns:a16="http://schemas.microsoft.com/office/drawing/2014/main" id="{47B6E212-411D-9B01-1599-3F6F1AD22DAA}"/>
                </a:ext>
              </a:extLst>
            </p:cNvPr>
            <p:cNvSpPr/>
            <p:nvPr/>
          </p:nvSpPr>
          <p:spPr>
            <a:xfrm>
              <a:off x="5565722" y="5828483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922" name="타원 1921">
              <a:extLst>
                <a:ext uri="{FF2B5EF4-FFF2-40B4-BE49-F238E27FC236}">
                  <a16:creationId xmlns:a16="http://schemas.microsoft.com/office/drawing/2014/main" id="{7DFD393E-4D77-0983-6F31-AA41909D433E}"/>
                </a:ext>
              </a:extLst>
            </p:cNvPr>
            <p:cNvSpPr/>
            <p:nvPr/>
          </p:nvSpPr>
          <p:spPr>
            <a:xfrm>
              <a:off x="9170857" y="5828483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923" name="타원 1922">
              <a:extLst>
                <a:ext uri="{FF2B5EF4-FFF2-40B4-BE49-F238E27FC236}">
                  <a16:creationId xmlns:a16="http://schemas.microsoft.com/office/drawing/2014/main" id="{E56DD1CF-C874-D2F7-19B0-0E4DA09FDD1C}"/>
                </a:ext>
              </a:extLst>
            </p:cNvPr>
            <p:cNvSpPr/>
            <p:nvPr/>
          </p:nvSpPr>
          <p:spPr>
            <a:xfrm>
              <a:off x="12798476" y="5828483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924" name="타원 1923">
              <a:extLst>
                <a:ext uri="{FF2B5EF4-FFF2-40B4-BE49-F238E27FC236}">
                  <a16:creationId xmlns:a16="http://schemas.microsoft.com/office/drawing/2014/main" id="{880C7603-B876-6E15-6A2D-658A8AF396B6}"/>
                </a:ext>
              </a:extLst>
            </p:cNvPr>
            <p:cNvSpPr/>
            <p:nvPr/>
          </p:nvSpPr>
          <p:spPr>
            <a:xfrm>
              <a:off x="7362991" y="5828483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925" name="타원 1924">
              <a:extLst>
                <a:ext uri="{FF2B5EF4-FFF2-40B4-BE49-F238E27FC236}">
                  <a16:creationId xmlns:a16="http://schemas.microsoft.com/office/drawing/2014/main" id="{ED27D0B8-F9F2-6333-C89B-0CA08C6CC8B8}"/>
                </a:ext>
              </a:extLst>
            </p:cNvPr>
            <p:cNvSpPr/>
            <p:nvPr/>
          </p:nvSpPr>
          <p:spPr>
            <a:xfrm>
              <a:off x="10983115" y="5828483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926" name="타원 1925">
              <a:extLst>
                <a:ext uri="{FF2B5EF4-FFF2-40B4-BE49-F238E27FC236}">
                  <a16:creationId xmlns:a16="http://schemas.microsoft.com/office/drawing/2014/main" id="{4CD7D766-7654-6B4D-925F-C5C9A61126B6}"/>
                </a:ext>
              </a:extLst>
            </p:cNvPr>
            <p:cNvSpPr/>
            <p:nvPr/>
          </p:nvSpPr>
          <p:spPr>
            <a:xfrm>
              <a:off x="14625725" y="5828483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927" name="순서도: 처리 377">
              <a:extLst>
                <a:ext uri="{FF2B5EF4-FFF2-40B4-BE49-F238E27FC236}">
                  <a16:creationId xmlns:a16="http://schemas.microsoft.com/office/drawing/2014/main" id="{7E5EAB0D-6488-2807-937D-23F67AB0FEE9}"/>
                </a:ext>
              </a:extLst>
            </p:cNvPr>
            <p:cNvSpPr/>
            <p:nvPr/>
          </p:nvSpPr>
          <p:spPr>
            <a:xfrm>
              <a:off x="2072553" y="6858955"/>
              <a:ext cx="2959619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여행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/NNG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928" name="순서도: 처리 377">
              <a:extLst>
                <a:ext uri="{FF2B5EF4-FFF2-40B4-BE49-F238E27FC236}">
                  <a16:creationId xmlns:a16="http://schemas.microsoft.com/office/drawing/2014/main" id="{41CF0A3E-BA20-8B6F-46DE-6997693EFE31}"/>
                </a:ext>
              </a:extLst>
            </p:cNvPr>
            <p:cNvSpPr/>
            <p:nvPr/>
          </p:nvSpPr>
          <p:spPr>
            <a:xfrm>
              <a:off x="5687791" y="6858955"/>
              <a:ext cx="1152000" cy="43200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>
                  <a:latin typeface="D2Coding" panose="020B0609020101020101" pitchFamily="49" charset="-127"/>
                  <a:ea typeface="D2Coding" panose="020B0609020101020101" pitchFamily="49" charset="-127"/>
                </a:rPr>
                <a:t>을</a:t>
              </a:r>
              <a:r>
                <a:rPr lang="en-US" altLang="ko-KR" sz="1400">
                  <a:latin typeface="D2Coding" panose="020B0609020101020101" pitchFamily="49" charset="-127"/>
                  <a:ea typeface="D2Coding" panose="020B0609020101020101" pitchFamily="49" charset="-127"/>
                </a:rPr>
                <a:t>/JKG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929" name="순서도: 처리 377">
              <a:extLst>
                <a:ext uri="{FF2B5EF4-FFF2-40B4-BE49-F238E27FC236}">
                  <a16:creationId xmlns:a16="http://schemas.microsoft.com/office/drawing/2014/main" id="{4748E218-E817-AF7C-78AF-CA702FD02B93}"/>
                </a:ext>
              </a:extLst>
            </p:cNvPr>
            <p:cNvSpPr/>
            <p:nvPr/>
          </p:nvSpPr>
          <p:spPr>
            <a:xfrm>
              <a:off x="7495410" y="6858955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가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VV+</a:t>
              </a:r>
              <a:r>
                <a:rPr lang="ko-KR" altLang="en-US" sz="1400" b="1" u="sng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EP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930" name="순서도: 처리 377">
              <a:extLst>
                <a:ext uri="{FF2B5EF4-FFF2-40B4-BE49-F238E27FC236}">
                  <a16:creationId xmlns:a16="http://schemas.microsoft.com/office/drawing/2014/main" id="{75448557-93F5-B8E5-2973-1C7ECAC4F5B7}"/>
                </a:ext>
              </a:extLst>
            </p:cNvPr>
            <p:cNvSpPr/>
            <p:nvPr/>
          </p:nvSpPr>
          <p:spPr>
            <a:xfrm>
              <a:off x="9303029" y="6858955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다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/EC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931" name="순서도: 처리 377">
              <a:extLst>
                <a:ext uri="{FF2B5EF4-FFF2-40B4-BE49-F238E27FC236}">
                  <a16:creationId xmlns:a16="http://schemas.microsoft.com/office/drawing/2014/main" id="{068C7E70-34BD-9923-E8DF-64857968D5A7}"/>
                </a:ext>
              </a:extLst>
            </p:cNvPr>
            <p:cNvSpPr/>
            <p:nvPr/>
          </p:nvSpPr>
          <p:spPr>
            <a:xfrm>
              <a:off x="11110648" y="6858955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오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VX+</a:t>
              </a:r>
              <a:r>
                <a:rPr lang="ko-KR" altLang="en-US" sz="1400" b="1" u="sng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EP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932" name="순서도: 처리 377">
              <a:extLst>
                <a:ext uri="{FF2B5EF4-FFF2-40B4-BE49-F238E27FC236}">
                  <a16:creationId xmlns:a16="http://schemas.microsoft.com/office/drawing/2014/main" id="{CE06FCE5-9135-1443-4C1A-C1144D39681A}"/>
                </a:ext>
              </a:extLst>
            </p:cNvPr>
            <p:cNvSpPr/>
            <p:nvPr/>
          </p:nvSpPr>
          <p:spPr>
            <a:xfrm>
              <a:off x="12918267" y="6858955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/JC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933" name="순서도: 처리 377">
              <a:extLst>
                <a:ext uri="{FF2B5EF4-FFF2-40B4-BE49-F238E27FC236}">
                  <a16:creationId xmlns:a16="http://schemas.microsoft.com/office/drawing/2014/main" id="{0C1F6DBF-EDA7-0BDF-7748-8A060CC2DDB8}"/>
                </a:ext>
              </a:extLst>
            </p:cNvPr>
            <p:cNvSpPr/>
            <p:nvPr/>
          </p:nvSpPr>
          <p:spPr>
            <a:xfrm>
              <a:off x="14725886" y="6858955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보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VX+</a:t>
              </a:r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아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EC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2496" name="직선 화살표 연결선 2495">
              <a:extLst>
                <a:ext uri="{FF2B5EF4-FFF2-40B4-BE49-F238E27FC236}">
                  <a16:creationId xmlns:a16="http://schemas.microsoft.com/office/drawing/2014/main" id="{D5999C0A-DF23-EDC2-60DD-9364ADAACF3F}"/>
                </a:ext>
              </a:extLst>
            </p:cNvPr>
            <p:cNvCxnSpPr>
              <a:cxnSpLocks/>
              <a:endCxn id="1928" idx="1"/>
            </p:cNvCxnSpPr>
            <p:nvPr/>
          </p:nvCxnSpPr>
          <p:spPr>
            <a:xfrm flipV="1">
              <a:off x="5032172" y="7074955"/>
              <a:ext cx="655619" cy="15392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97" name="직선 화살표 연결선 2496">
              <a:extLst>
                <a:ext uri="{FF2B5EF4-FFF2-40B4-BE49-F238E27FC236}">
                  <a16:creationId xmlns:a16="http://schemas.microsoft.com/office/drawing/2014/main" id="{FC1CA740-E608-FD32-7ACC-DCE2911EFF7C}"/>
                </a:ext>
              </a:extLst>
            </p:cNvPr>
            <p:cNvCxnSpPr>
              <a:cxnSpLocks/>
              <a:stCxn id="1928" idx="3"/>
              <a:endCxn id="1929" idx="1"/>
            </p:cNvCxnSpPr>
            <p:nvPr/>
          </p:nvCxnSpPr>
          <p:spPr>
            <a:xfrm>
              <a:off x="6839791" y="7074955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98" name="직선 화살표 연결선 2497">
              <a:extLst>
                <a:ext uri="{FF2B5EF4-FFF2-40B4-BE49-F238E27FC236}">
                  <a16:creationId xmlns:a16="http://schemas.microsoft.com/office/drawing/2014/main" id="{57BA220B-89AB-C998-ABA2-CD4DF78B7E6C}"/>
                </a:ext>
              </a:extLst>
            </p:cNvPr>
            <p:cNvCxnSpPr>
              <a:cxnSpLocks/>
              <a:stCxn id="1929" idx="3"/>
              <a:endCxn id="1930" idx="1"/>
            </p:cNvCxnSpPr>
            <p:nvPr/>
          </p:nvCxnSpPr>
          <p:spPr>
            <a:xfrm>
              <a:off x="8647410" y="7074955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99" name="직선 화살표 연결선 2498">
              <a:extLst>
                <a:ext uri="{FF2B5EF4-FFF2-40B4-BE49-F238E27FC236}">
                  <a16:creationId xmlns:a16="http://schemas.microsoft.com/office/drawing/2014/main" id="{E0A99900-49CF-67D2-595C-E98476C18C84}"/>
                </a:ext>
              </a:extLst>
            </p:cNvPr>
            <p:cNvCxnSpPr>
              <a:cxnSpLocks/>
              <a:stCxn id="1930" idx="3"/>
              <a:endCxn id="1931" idx="1"/>
            </p:cNvCxnSpPr>
            <p:nvPr/>
          </p:nvCxnSpPr>
          <p:spPr>
            <a:xfrm>
              <a:off x="10455029" y="7074955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00" name="직선 화살표 연결선 2499">
              <a:extLst>
                <a:ext uri="{FF2B5EF4-FFF2-40B4-BE49-F238E27FC236}">
                  <a16:creationId xmlns:a16="http://schemas.microsoft.com/office/drawing/2014/main" id="{E1F1122B-1FC7-A2E6-1C3D-75F6DDA0D0BB}"/>
                </a:ext>
              </a:extLst>
            </p:cNvPr>
            <p:cNvCxnSpPr>
              <a:cxnSpLocks/>
              <a:stCxn id="1931" idx="3"/>
              <a:endCxn id="1932" idx="1"/>
            </p:cNvCxnSpPr>
            <p:nvPr/>
          </p:nvCxnSpPr>
          <p:spPr>
            <a:xfrm>
              <a:off x="12262648" y="7074955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01" name="직선 화살표 연결선 2500">
              <a:extLst>
                <a:ext uri="{FF2B5EF4-FFF2-40B4-BE49-F238E27FC236}">
                  <a16:creationId xmlns:a16="http://schemas.microsoft.com/office/drawing/2014/main" id="{F25F81B6-1BB0-7C41-2CF3-5D292140AFED}"/>
                </a:ext>
              </a:extLst>
            </p:cNvPr>
            <p:cNvCxnSpPr>
              <a:cxnSpLocks/>
              <a:stCxn id="1932" idx="3"/>
              <a:endCxn id="1933" idx="1"/>
            </p:cNvCxnSpPr>
            <p:nvPr/>
          </p:nvCxnSpPr>
          <p:spPr>
            <a:xfrm>
              <a:off x="14070267" y="7074955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502" name="타원 2501">
              <a:extLst>
                <a:ext uri="{FF2B5EF4-FFF2-40B4-BE49-F238E27FC236}">
                  <a16:creationId xmlns:a16="http://schemas.microsoft.com/office/drawing/2014/main" id="{7FF40517-E5A2-C529-CC1E-C71993B8CE71}"/>
                </a:ext>
              </a:extLst>
            </p:cNvPr>
            <p:cNvSpPr/>
            <p:nvPr/>
          </p:nvSpPr>
          <p:spPr>
            <a:xfrm>
              <a:off x="1953092" y="6726894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03" name="타원 2502">
              <a:extLst>
                <a:ext uri="{FF2B5EF4-FFF2-40B4-BE49-F238E27FC236}">
                  <a16:creationId xmlns:a16="http://schemas.microsoft.com/office/drawing/2014/main" id="{CA376DED-9B6B-187C-41E1-357AB7D9C250}"/>
                </a:ext>
              </a:extLst>
            </p:cNvPr>
            <p:cNvSpPr/>
            <p:nvPr/>
          </p:nvSpPr>
          <p:spPr>
            <a:xfrm>
              <a:off x="9170857" y="6726894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04" name="타원 2503">
              <a:extLst>
                <a:ext uri="{FF2B5EF4-FFF2-40B4-BE49-F238E27FC236}">
                  <a16:creationId xmlns:a16="http://schemas.microsoft.com/office/drawing/2014/main" id="{CD11D808-39F8-7F43-B826-925E2F5FA572}"/>
                </a:ext>
              </a:extLst>
            </p:cNvPr>
            <p:cNvSpPr/>
            <p:nvPr/>
          </p:nvSpPr>
          <p:spPr>
            <a:xfrm>
              <a:off x="12798476" y="6726894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05" name="타원 2504">
              <a:extLst>
                <a:ext uri="{FF2B5EF4-FFF2-40B4-BE49-F238E27FC236}">
                  <a16:creationId xmlns:a16="http://schemas.microsoft.com/office/drawing/2014/main" id="{008781B1-FE88-2CBD-1CDC-80036D9BBB02}"/>
                </a:ext>
              </a:extLst>
            </p:cNvPr>
            <p:cNvSpPr/>
            <p:nvPr/>
          </p:nvSpPr>
          <p:spPr>
            <a:xfrm>
              <a:off x="7362991" y="6726894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06" name="타원 2505">
              <a:extLst>
                <a:ext uri="{FF2B5EF4-FFF2-40B4-BE49-F238E27FC236}">
                  <a16:creationId xmlns:a16="http://schemas.microsoft.com/office/drawing/2014/main" id="{5611C4DC-4230-671F-D4CD-7A106FBF277C}"/>
                </a:ext>
              </a:extLst>
            </p:cNvPr>
            <p:cNvSpPr/>
            <p:nvPr/>
          </p:nvSpPr>
          <p:spPr>
            <a:xfrm>
              <a:off x="10983115" y="6726894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07" name="타원 2506">
              <a:extLst>
                <a:ext uri="{FF2B5EF4-FFF2-40B4-BE49-F238E27FC236}">
                  <a16:creationId xmlns:a16="http://schemas.microsoft.com/office/drawing/2014/main" id="{CF593938-B56D-ADB3-30E5-73FFEDC653DE}"/>
                </a:ext>
              </a:extLst>
            </p:cNvPr>
            <p:cNvSpPr/>
            <p:nvPr/>
          </p:nvSpPr>
          <p:spPr>
            <a:xfrm>
              <a:off x="14625725" y="6726894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08" name="타원 2507">
              <a:extLst>
                <a:ext uri="{FF2B5EF4-FFF2-40B4-BE49-F238E27FC236}">
                  <a16:creationId xmlns:a16="http://schemas.microsoft.com/office/drawing/2014/main" id="{E967325C-705D-7D19-5ED2-11C04C7AEA08}"/>
                </a:ext>
              </a:extLst>
            </p:cNvPr>
            <p:cNvSpPr/>
            <p:nvPr/>
          </p:nvSpPr>
          <p:spPr>
            <a:xfrm>
              <a:off x="5565722" y="6726894"/>
              <a:ext cx="252000" cy="2520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09" name="순서도: 처리 377">
              <a:extLst>
                <a:ext uri="{FF2B5EF4-FFF2-40B4-BE49-F238E27FC236}">
                  <a16:creationId xmlns:a16="http://schemas.microsoft.com/office/drawing/2014/main" id="{18045542-AEE4-408C-FBBF-3372CDD7E8C7}"/>
                </a:ext>
              </a:extLst>
            </p:cNvPr>
            <p:cNvSpPr/>
            <p:nvPr/>
          </p:nvSpPr>
          <p:spPr>
            <a:xfrm>
              <a:off x="2072553" y="4518078"/>
              <a:ext cx="2959619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여행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/NNG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10" name="순서도: 처리 377">
              <a:extLst>
                <a:ext uri="{FF2B5EF4-FFF2-40B4-BE49-F238E27FC236}">
                  <a16:creationId xmlns:a16="http://schemas.microsoft.com/office/drawing/2014/main" id="{86DD6374-3158-F91F-5D4E-DCD577BCA8B5}"/>
                </a:ext>
              </a:extLst>
            </p:cNvPr>
            <p:cNvSpPr/>
            <p:nvPr/>
          </p:nvSpPr>
          <p:spPr>
            <a:xfrm>
              <a:off x="5687791" y="4518078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을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/JKO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11" name="순서도: 처리 377">
              <a:extLst>
                <a:ext uri="{FF2B5EF4-FFF2-40B4-BE49-F238E27FC236}">
                  <a16:creationId xmlns:a16="http://schemas.microsoft.com/office/drawing/2014/main" id="{3B062001-15DD-181B-0758-90799CBB207E}"/>
                </a:ext>
              </a:extLst>
            </p:cNvPr>
            <p:cNvSpPr/>
            <p:nvPr/>
          </p:nvSpPr>
          <p:spPr>
            <a:xfrm>
              <a:off x="7495410" y="4518078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가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VV+</a:t>
              </a:r>
              <a:r>
                <a:rPr lang="ko-KR" altLang="en-US" sz="1400" b="1" u="sng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EP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12" name="순서도: 처리 377">
              <a:extLst>
                <a:ext uri="{FF2B5EF4-FFF2-40B4-BE49-F238E27FC236}">
                  <a16:creationId xmlns:a16="http://schemas.microsoft.com/office/drawing/2014/main" id="{6ACADBAF-5954-CF18-B35B-A9E6163C3197}"/>
                </a:ext>
              </a:extLst>
            </p:cNvPr>
            <p:cNvSpPr/>
            <p:nvPr/>
          </p:nvSpPr>
          <p:spPr>
            <a:xfrm>
              <a:off x="9303029" y="4518078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다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/EC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13" name="순서도: 처리 377">
              <a:extLst>
                <a:ext uri="{FF2B5EF4-FFF2-40B4-BE49-F238E27FC236}">
                  <a16:creationId xmlns:a16="http://schemas.microsoft.com/office/drawing/2014/main" id="{710E036A-BC7D-B811-ECC4-7454D0D7063E}"/>
                </a:ext>
              </a:extLst>
            </p:cNvPr>
            <p:cNvSpPr/>
            <p:nvPr/>
          </p:nvSpPr>
          <p:spPr>
            <a:xfrm>
              <a:off x="11110648" y="4518078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오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VX+</a:t>
              </a:r>
              <a:r>
                <a:rPr lang="ko-KR" altLang="en-US" sz="1400" b="1" u="sng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EP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14" name="순서도: 처리 377">
              <a:extLst>
                <a:ext uri="{FF2B5EF4-FFF2-40B4-BE49-F238E27FC236}">
                  <a16:creationId xmlns:a16="http://schemas.microsoft.com/office/drawing/2014/main" id="{13D0C7BB-6426-C965-6F60-13634272E251}"/>
                </a:ext>
              </a:extLst>
            </p:cNvPr>
            <p:cNvSpPr/>
            <p:nvPr/>
          </p:nvSpPr>
          <p:spPr>
            <a:xfrm>
              <a:off x="12918267" y="4518078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/JC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15" name="순서도: 처리 377">
              <a:extLst>
                <a:ext uri="{FF2B5EF4-FFF2-40B4-BE49-F238E27FC236}">
                  <a16:creationId xmlns:a16="http://schemas.microsoft.com/office/drawing/2014/main" id="{AB420FBF-26F7-E44C-B909-E43C1D1D05D9}"/>
                </a:ext>
              </a:extLst>
            </p:cNvPr>
            <p:cNvSpPr/>
            <p:nvPr/>
          </p:nvSpPr>
          <p:spPr>
            <a:xfrm>
              <a:off x="14725886" y="4518078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보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VX+</a:t>
              </a:r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아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EC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2516" name="직선 화살표 연결선 2515">
              <a:extLst>
                <a:ext uri="{FF2B5EF4-FFF2-40B4-BE49-F238E27FC236}">
                  <a16:creationId xmlns:a16="http://schemas.microsoft.com/office/drawing/2014/main" id="{493C4CC5-25F9-1E53-BFB0-59A77473FC5B}"/>
                </a:ext>
              </a:extLst>
            </p:cNvPr>
            <p:cNvCxnSpPr>
              <a:cxnSpLocks/>
              <a:stCxn id="2509" idx="3"/>
              <a:endCxn id="2510" idx="1"/>
            </p:cNvCxnSpPr>
            <p:nvPr/>
          </p:nvCxnSpPr>
          <p:spPr>
            <a:xfrm>
              <a:off x="5032172" y="4734078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17" name="직선 화살표 연결선 2516">
              <a:extLst>
                <a:ext uri="{FF2B5EF4-FFF2-40B4-BE49-F238E27FC236}">
                  <a16:creationId xmlns:a16="http://schemas.microsoft.com/office/drawing/2014/main" id="{27E1DF7D-23EF-8C10-491A-5CFF770B3EBC}"/>
                </a:ext>
              </a:extLst>
            </p:cNvPr>
            <p:cNvCxnSpPr>
              <a:cxnSpLocks/>
              <a:stCxn id="2510" idx="3"/>
              <a:endCxn id="2511" idx="1"/>
            </p:cNvCxnSpPr>
            <p:nvPr/>
          </p:nvCxnSpPr>
          <p:spPr>
            <a:xfrm>
              <a:off x="6839791" y="4734078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18" name="직선 화살표 연결선 2517">
              <a:extLst>
                <a:ext uri="{FF2B5EF4-FFF2-40B4-BE49-F238E27FC236}">
                  <a16:creationId xmlns:a16="http://schemas.microsoft.com/office/drawing/2014/main" id="{BFBA757B-12C1-FC22-06B7-DA571E883331}"/>
                </a:ext>
              </a:extLst>
            </p:cNvPr>
            <p:cNvCxnSpPr>
              <a:cxnSpLocks/>
              <a:stCxn id="2511" idx="3"/>
              <a:endCxn id="2512" idx="1"/>
            </p:cNvCxnSpPr>
            <p:nvPr/>
          </p:nvCxnSpPr>
          <p:spPr>
            <a:xfrm>
              <a:off x="8647410" y="4734078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19" name="직선 화살표 연결선 2518">
              <a:extLst>
                <a:ext uri="{FF2B5EF4-FFF2-40B4-BE49-F238E27FC236}">
                  <a16:creationId xmlns:a16="http://schemas.microsoft.com/office/drawing/2014/main" id="{7031DF30-A553-6D9F-7E9C-DB3209EFE8E2}"/>
                </a:ext>
              </a:extLst>
            </p:cNvPr>
            <p:cNvCxnSpPr>
              <a:cxnSpLocks/>
              <a:stCxn id="2512" idx="3"/>
              <a:endCxn id="2513" idx="1"/>
            </p:cNvCxnSpPr>
            <p:nvPr/>
          </p:nvCxnSpPr>
          <p:spPr>
            <a:xfrm>
              <a:off x="10455029" y="4734078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20" name="직선 화살표 연결선 2519">
              <a:extLst>
                <a:ext uri="{FF2B5EF4-FFF2-40B4-BE49-F238E27FC236}">
                  <a16:creationId xmlns:a16="http://schemas.microsoft.com/office/drawing/2014/main" id="{5547C6F3-487F-5971-4E7F-A09739F04233}"/>
                </a:ext>
              </a:extLst>
            </p:cNvPr>
            <p:cNvCxnSpPr>
              <a:cxnSpLocks/>
              <a:stCxn id="2513" idx="3"/>
              <a:endCxn id="2514" idx="1"/>
            </p:cNvCxnSpPr>
            <p:nvPr/>
          </p:nvCxnSpPr>
          <p:spPr>
            <a:xfrm>
              <a:off x="12262648" y="4734078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21" name="직선 화살표 연결선 2520">
              <a:extLst>
                <a:ext uri="{FF2B5EF4-FFF2-40B4-BE49-F238E27FC236}">
                  <a16:creationId xmlns:a16="http://schemas.microsoft.com/office/drawing/2014/main" id="{F3566AFE-EB49-EECD-8D68-D5FBE204A790}"/>
                </a:ext>
              </a:extLst>
            </p:cNvPr>
            <p:cNvCxnSpPr>
              <a:cxnSpLocks/>
              <a:stCxn id="2514" idx="3"/>
              <a:endCxn id="2515" idx="1"/>
            </p:cNvCxnSpPr>
            <p:nvPr/>
          </p:nvCxnSpPr>
          <p:spPr>
            <a:xfrm>
              <a:off x="14070267" y="4734078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522" name="타원 2521">
              <a:extLst>
                <a:ext uri="{FF2B5EF4-FFF2-40B4-BE49-F238E27FC236}">
                  <a16:creationId xmlns:a16="http://schemas.microsoft.com/office/drawing/2014/main" id="{861E6D4F-4EE9-F839-F6A8-5B66D72C389F}"/>
                </a:ext>
              </a:extLst>
            </p:cNvPr>
            <p:cNvSpPr/>
            <p:nvPr/>
          </p:nvSpPr>
          <p:spPr>
            <a:xfrm>
              <a:off x="1953092" y="4395550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23" name="타원 2522">
              <a:extLst>
                <a:ext uri="{FF2B5EF4-FFF2-40B4-BE49-F238E27FC236}">
                  <a16:creationId xmlns:a16="http://schemas.microsoft.com/office/drawing/2014/main" id="{41E47F70-10FA-8A63-FAEA-882A841FCC81}"/>
                </a:ext>
              </a:extLst>
            </p:cNvPr>
            <p:cNvSpPr/>
            <p:nvPr/>
          </p:nvSpPr>
          <p:spPr>
            <a:xfrm>
              <a:off x="5565722" y="4395550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24" name="타원 2523">
              <a:extLst>
                <a:ext uri="{FF2B5EF4-FFF2-40B4-BE49-F238E27FC236}">
                  <a16:creationId xmlns:a16="http://schemas.microsoft.com/office/drawing/2014/main" id="{D60EB56B-1414-A507-4830-B94847069B43}"/>
                </a:ext>
              </a:extLst>
            </p:cNvPr>
            <p:cNvSpPr/>
            <p:nvPr/>
          </p:nvSpPr>
          <p:spPr>
            <a:xfrm>
              <a:off x="9170857" y="4395550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25" name="타원 2524">
              <a:extLst>
                <a:ext uri="{FF2B5EF4-FFF2-40B4-BE49-F238E27FC236}">
                  <a16:creationId xmlns:a16="http://schemas.microsoft.com/office/drawing/2014/main" id="{2384FCAF-5975-AEB3-121A-750859D99376}"/>
                </a:ext>
              </a:extLst>
            </p:cNvPr>
            <p:cNvSpPr/>
            <p:nvPr/>
          </p:nvSpPr>
          <p:spPr>
            <a:xfrm>
              <a:off x="12798476" y="4395550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26" name="타원 2525">
              <a:extLst>
                <a:ext uri="{FF2B5EF4-FFF2-40B4-BE49-F238E27FC236}">
                  <a16:creationId xmlns:a16="http://schemas.microsoft.com/office/drawing/2014/main" id="{E3F70DBE-F27F-6044-3070-A6FF2F50EB13}"/>
                </a:ext>
              </a:extLst>
            </p:cNvPr>
            <p:cNvSpPr/>
            <p:nvPr/>
          </p:nvSpPr>
          <p:spPr>
            <a:xfrm>
              <a:off x="7362991" y="4395550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27" name="타원 2526">
              <a:extLst>
                <a:ext uri="{FF2B5EF4-FFF2-40B4-BE49-F238E27FC236}">
                  <a16:creationId xmlns:a16="http://schemas.microsoft.com/office/drawing/2014/main" id="{E6A593EF-E21B-9EBF-17DE-9AA6F43BA8AD}"/>
                </a:ext>
              </a:extLst>
            </p:cNvPr>
            <p:cNvSpPr/>
            <p:nvPr/>
          </p:nvSpPr>
          <p:spPr>
            <a:xfrm>
              <a:off x="10983115" y="4395550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28" name="타원 2527">
              <a:extLst>
                <a:ext uri="{FF2B5EF4-FFF2-40B4-BE49-F238E27FC236}">
                  <a16:creationId xmlns:a16="http://schemas.microsoft.com/office/drawing/2014/main" id="{AAE98326-FBA3-2830-4791-BB24B0007DF2}"/>
                </a:ext>
              </a:extLst>
            </p:cNvPr>
            <p:cNvSpPr/>
            <p:nvPr/>
          </p:nvSpPr>
          <p:spPr>
            <a:xfrm>
              <a:off x="14625725" y="4395550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29" name="순서도: 처리 377">
              <a:extLst>
                <a:ext uri="{FF2B5EF4-FFF2-40B4-BE49-F238E27FC236}">
                  <a16:creationId xmlns:a16="http://schemas.microsoft.com/office/drawing/2014/main" id="{85881499-1FD2-6FEA-3439-14A502C66C0D}"/>
                </a:ext>
              </a:extLst>
            </p:cNvPr>
            <p:cNvSpPr/>
            <p:nvPr/>
          </p:nvSpPr>
          <p:spPr>
            <a:xfrm>
              <a:off x="2072553" y="7758192"/>
              <a:ext cx="2959619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여행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/NNG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30" name="순서도: 처리 377">
              <a:extLst>
                <a:ext uri="{FF2B5EF4-FFF2-40B4-BE49-F238E27FC236}">
                  <a16:creationId xmlns:a16="http://schemas.microsoft.com/office/drawing/2014/main" id="{301ABFCE-1A5F-878A-B336-477F5734E324}"/>
                </a:ext>
              </a:extLst>
            </p:cNvPr>
            <p:cNvSpPr/>
            <p:nvPr/>
          </p:nvSpPr>
          <p:spPr>
            <a:xfrm>
              <a:off x="5687791" y="7758192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을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/JKO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31" name="순서도: 처리 377">
              <a:extLst>
                <a:ext uri="{FF2B5EF4-FFF2-40B4-BE49-F238E27FC236}">
                  <a16:creationId xmlns:a16="http://schemas.microsoft.com/office/drawing/2014/main" id="{E1C30A66-9D82-E82E-F2AC-ADCA824522D1}"/>
                </a:ext>
              </a:extLst>
            </p:cNvPr>
            <p:cNvSpPr/>
            <p:nvPr/>
          </p:nvSpPr>
          <p:spPr>
            <a:xfrm>
              <a:off x="7495410" y="7758192"/>
              <a:ext cx="1152000" cy="43200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가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VX+</a:t>
              </a:r>
              <a:r>
                <a:rPr lang="ko-KR" altLang="en-US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EP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32" name="순서도: 처리 377">
              <a:extLst>
                <a:ext uri="{FF2B5EF4-FFF2-40B4-BE49-F238E27FC236}">
                  <a16:creationId xmlns:a16="http://schemas.microsoft.com/office/drawing/2014/main" id="{1A92A435-7652-F08B-7383-70D560DE9937}"/>
                </a:ext>
              </a:extLst>
            </p:cNvPr>
            <p:cNvSpPr/>
            <p:nvPr/>
          </p:nvSpPr>
          <p:spPr>
            <a:xfrm>
              <a:off x="9303029" y="7758192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다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/EC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16" name="순서도: 처리 377">
              <a:extLst>
                <a:ext uri="{FF2B5EF4-FFF2-40B4-BE49-F238E27FC236}">
                  <a16:creationId xmlns:a16="http://schemas.microsoft.com/office/drawing/2014/main" id="{6AD71E46-482A-0FBA-95F1-F4CBE637BD46}"/>
                </a:ext>
              </a:extLst>
            </p:cNvPr>
            <p:cNvSpPr/>
            <p:nvPr/>
          </p:nvSpPr>
          <p:spPr>
            <a:xfrm>
              <a:off x="11110648" y="7758192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오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VX+</a:t>
              </a:r>
              <a:r>
                <a:rPr lang="ko-KR" altLang="en-US" sz="1400" b="1" u="sng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EP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17" name="순서도: 처리 377">
              <a:extLst>
                <a:ext uri="{FF2B5EF4-FFF2-40B4-BE49-F238E27FC236}">
                  <a16:creationId xmlns:a16="http://schemas.microsoft.com/office/drawing/2014/main" id="{74825F16-735D-F9EA-1E4D-A30A3780A304}"/>
                </a:ext>
              </a:extLst>
            </p:cNvPr>
            <p:cNvSpPr/>
            <p:nvPr/>
          </p:nvSpPr>
          <p:spPr>
            <a:xfrm>
              <a:off x="12918267" y="7758192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/JC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18" name="순서도: 처리 377">
              <a:extLst>
                <a:ext uri="{FF2B5EF4-FFF2-40B4-BE49-F238E27FC236}">
                  <a16:creationId xmlns:a16="http://schemas.microsoft.com/office/drawing/2014/main" id="{C4701B9F-A1E8-C422-E193-CEC6FD3AD0E7}"/>
                </a:ext>
              </a:extLst>
            </p:cNvPr>
            <p:cNvSpPr/>
            <p:nvPr/>
          </p:nvSpPr>
          <p:spPr>
            <a:xfrm>
              <a:off x="14725886" y="7758192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보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VX+</a:t>
              </a:r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아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EC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2819" name="직선 화살표 연결선 2818">
              <a:extLst>
                <a:ext uri="{FF2B5EF4-FFF2-40B4-BE49-F238E27FC236}">
                  <a16:creationId xmlns:a16="http://schemas.microsoft.com/office/drawing/2014/main" id="{C164CBD6-EECD-94E3-BDC5-BFF961D05601}"/>
                </a:ext>
              </a:extLst>
            </p:cNvPr>
            <p:cNvCxnSpPr>
              <a:cxnSpLocks/>
              <a:stCxn id="2529" idx="3"/>
              <a:endCxn id="2530" idx="1"/>
            </p:cNvCxnSpPr>
            <p:nvPr/>
          </p:nvCxnSpPr>
          <p:spPr>
            <a:xfrm>
              <a:off x="5032172" y="7974192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20" name="직선 화살표 연결선 2819">
              <a:extLst>
                <a:ext uri="{FF2B5EF4-FFF2-40B4-BE49-F238E27FC236}">
                  <a16:creationId xmlns:a16="http://schemas.microsoft.com/office/drawing/2014/main" id="{641C5CB1-960D-BF67-8C7F-FF9E6E09A79A}"/>
                </a:ext>
              </a:extLst>
            </p:cNvPr>
            <p:cNvCxnSpPr>
              <a:cxnSpLocks/>
              <a:stCxn id="2530" idx="3"/>
              <a:endCxn id="2531" idx="1"/>
            </p:cNvCxnSpPr>
            <p:nvPr/>
          </p:nvCxnSpPr>
          <p:spPr>
            <a:xfrm>
              <a:off x="6839791" y="7974192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21" name="직선 화살표 연결선 2820">
              <a:extLst>
                <a:ext uri="{FF2B5EF4-FFF2-40B4-BE49-F238E27FC236}">
                  <a16:creationId xmlns:a16="http://schemas.microsoft.com/office/drawing/2014/main" id="{4F2BC071-4CDD-FDE7-4132-6B067FE1BF9D}"/>
                </a:ext>
              </a:extLst>
            </p:cNvPr>
            <p:cNvCxnSpPr>
              <a:cxnSpLocks/>
              <a:stCxn id="2531" idx="3"/>
              <a:endCxn id="2532" idx="1"/>
            </p:cNvCxnSpPr>
            <p:nvPr/>
          </p:nvCxnSpPr>
          <p:spPr>
            <a:xfrm>
              <a:off x="8647410" y="7974192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22" name="직선 화살표 연결선 2821">
              <a:extLst>
                <a:ext uri="{FF2B5EF4-FFF2-40B4-BE49-F238E27FC236}">
                  <a16:creationId xmlns:a16="http://schemas.microsoft.com/office/drawing/2014/main" id="{10884E05-3A5F-2EFF-6AE1-775FF69742D6}"/>
                </a:ext>
              </a:extLst>
            </p:cNvPr>
            <p:cNvCxnSpPr>
              <a:cxnSpLocks/>
              <a:stCxn id="2532" idx="3"/>
              <a:endCxn id="2816" idx="1"/>
            </p:cNvCxnSpPr>
            <p:nvPr/>
          </p:nvCxnSpPr>
          <p:spPr>
            <a:xfrm>
              <a:off x="10455029" y="7974192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23" name="직선 화살표 연결선 2822">
              <a:extLst>
                <a:ext uri="{FF2B5EF4-FFF2-40B4-BE49-F238E27FC236}">
                  <a16:creationId xmlns:a16="http://schemas.microsoft.com/office/drawing/2014/main" id="{291FEF5D-FE3D-A148-BEBE-81197C404255}"/>
                </a:ext>
              </a:extLst>
            </p:cNvPr>
            <p:cNvCxnSpPr>
              <a:cxnSpLocks/>
              <a:stCxn id="2816" idx="3"/>
              <a:endCxn id="2817" idx="1"/>
            </p:cNvCxnSpPr>
            <p:nvPr/>
          </p:nvCxnSpPr>
          <p:spPr>
            <a:xfrm>
              <a:off x="12262648" y="7974192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24" name="직선 화살표 연결선 2823">
              <a:extLst>
                <a:ext uri="{FF2B5EF4-FFF2-40B4-BE49-F238E27FC236}">
                  <a16:creationId xmlns:a16="http://schemas.microsoft.com/office/drawing/2014/main" id="{3C143373-4C0C-55A8-3257-C859100278E7}"/>
                </a:ext>
              </a:extLst>
            </p:cNvPr>
            <p:cNvCxnSpPr>
              <a:cxnSpLocks/>
              <a:stCxn id="2817" idx="3"/>
              <a:endCxn id="2818" idx="1"/>
            </p:cNvCxnSpPr>
            <p:nvPr/>
          </p:nvCxnSpPr>
          <p:spPr>
            <a:xfrm>
              <a:off x="14070267" y="7974192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25" name="타원 2824">
              <a:extLst>
                <a:ext uri="{FF2B5EF4-FFF2-40B4-BE49-F238E27FC236}">
                  <a16:creationId xmlns:a16="http://schemas.microsoft.com/office/drawing/2014/main" id="{F2EE3B1F-01A2-2B14-41F4-9E2E75B8A0C0}"/>
                </a:ext>
              </a:extLst>
            </p:cNvPr>
            <p:cNvSpPr/>
            <p:nvPr/>
          </p:nvSpPr>
          <p:spPr>
            <a:xfrm>
              <a:off x="1953092" y="7628169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26" name="타원 2825">
              <a:extLst>
                <a:ext uri="{FF2B5EF4-FFF2-40B4-BE49-F238E27FC236}">
                  <a16:creationId xmlns:a16="http://schemas.microsoft.com/office/drawing/2014/main" id="{D9869FB4-B38D-9E21-5A5E-10B78178398E}"/>
                </a:ext>
              </a:extLst>
            </p:cNvPr>
            <p:cNvSpPr/>
            <p:nvPr/>
          </p:nvSpPr>
          <p:spPr>
            <a:xfrm>
              <a:off x="5565722" y="7628169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27" name="타원 2826">
              <a:extLst>
                <a:ext uri="{FF2B5EF4-FFF2-40B4-BE49-F238E27FC236}">
                  <a16:creationId xmlns:a16="http://schemas.microsoft.com/office/drawing/2014/main" id="{CF820CEE-2A72-5804-F342-5D8BE1360FE4}"/>
                </a:ext>
              </a:extLst>
            </p:cNvPr>
            <p:cNvSpPr/>
            <p:nvPr/>
          </p:nvSpPr>
          <p:spPr>
            <a:xfrm>
              <a:off x="9170857" y="7628169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28" name="타원 2827">
              <a:extLst>
                <a:ext uri="{FF2B5EF4-FFF2-40B4-BE49-F238E27FC236}">
                  <a16:creationId xmlns:a16="http://schemas.microsoft.com/office/drawing/2014/main" id="{00FB3091-C5BE-BC5A-D0F3-67FF2E587F26}"/>
                </a:ext>
              </a:extLst>
            </p:cNvPr>
            <p:cNvSpPr/>
            <p:nvPr/>
          </p:nvSpPr>
          <p:spPr>
            <a:xfrm>
              <a:off x="12798476" y="7628169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29" name="타원 2828">
              <a:extLst>
                <a:ext uri="{FF2B5EF4-FFF2-40B4-BE49-F238E27FC236}">
                  <a16:creationId xmlns:a16="http://schemas.microsoft.com/office/drawing/2014/main" id="{7343E778-BDF0-0993-86F3-2628C4D930AE}"/>
                </a:ext>
              </a:extLst>
            </p:cNvPr>
            <p:cNvSpPr/>
            <p:nvPr/>
          </p:nvSpPr>
          <p:spPr>
            <a:xfrm>
              <a:off x="7362991" y="7628169"/>
              <a:ext cx="252000" cy="2520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30" name="타원 2829">
              <a:extLst>
                <a:ext uri="{FF2B5EF4-FFF2-40B4-BE49-F238E27FC236}">
                  <a16:creationId xmlns:a16="http://schemas.microsoft.com/office/drawing/2014/main" id="{3DAFBC01-8999-8396-5D92-39ED653047A8}"/>
                </a:ext>
              </a:extLst>
            </p:cNvPr>
            <p:cNvSpPr/>
            <p:nvPr/>
          </p:nvSpPr>
          <p:spPr>
            <a:xfrm>
              <a:off x="10983115" y="7628169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31" name="타원 2830">
              <a:extLst>
                <a:ext uri="{FF2B5EF4-FFF2-40B4-BE49-F238E27FC236}">
                  <a16:creationId xmlns:a16="http://schemas.microsoft.com/office/drawing/2014/main" id="{519E7859-AB47-54AB-2EB8-EA5577F37D8C}"/>
                </a:ext>
              </a:extLst>
            </p:cNvPr>
            <p:cNvSpPr/>
            <p:nvPr/>
          </p:nvSpPr>
          <p:spPr>
            <a:xfrm>
              <a:off x="14625725" y="7628169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32" name="순서도: 처리 377">
              <a:extLst>
                <a:ext uri="{FF2B5EF4-FFF2-40B4-BE49-F238E27FC236}">
                  <a16:creationId xmlns:a16="http://schemas.microsoft.com/office/drawing/2014/main" id="{AEA633F8-6287-5E3F-7C20-4C159B8BBE24}"/>
                </a:ext>
              </a:extLst>
            </p:cNvPr>
            <p:cNvSpPr/>
            <p:nvPr/>
          </p:nvSpPr>
          <p:spPr>
            <a:xfrm>
              <a:off x="2072553" y="8649934"/>
              <a:ext cx="2959619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여행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/NNG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33" name="순서도: 처리 377">
              <a:extLst>
                <a:ext uri="{FF2B5EF4-FFF2-40B4-BE49-F238E27FC236}">
                  <a16:creationId xmlns:a16="http://schemas.microsoft.com/office/drawing/2014/main" id="{0BB8766C-9D2E-D1A4-1555-AC93F07B3549}"/>
                </a:ext>
              </a:extLst>
            </p:cNvPr>
            <p:cNvSpPr/>
            <p:nvPr/>
          </p:nvSpPr>
          <p:spPr>
            <a:xfrm>
              <a:off x="5687791" y="8649934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을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/JKO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34" name="순서도: 처리 377">
              <a:extLst>
                <a:ext uri="{FF2B5EF4-FFF2-40B4-BE49-F238E27FC236}">
                  <a16:creationId xmlns:a16="http://schemas.microsoft.com/office/drawing/2014/main" id="{8B6B5DE4-4867-65B8-5F35-B4B87D9B3221}"/>
                </a:ext>
              </a:extLst>
            </p:cNvPr>
            <p:cNvSpPr/>
            <p:nvPr/>
          </p:nvSpPr>
          <p:spPr>
            <a:xfrm>
              <a:off x="7495410" y="8649934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가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VV+</a:t>
              </a:r>
              <a:r>
                <a:rPr lang="ko-KR" altLang="en-US" sz="1400" b="1" u="sng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EP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35" name="순서도: 처리 377">
              <a:extLst>
                <a:ext uri="{FF2B5EF4-FFF2-40B4-BE49-F238E27FC236}">
                  <a16:creationId xmlns:a16="http://schemas.microsoft.com/office/drawing/2014/main" id="{03B7B4FB-C2E2-E4B5-7361-311B3E9BAA92}"/>
                </a:ext>
              </a:extLst>
            </p:cNvPr>
            <p:cNvSpPr/>
            <p:nvPr/>
          </p:nvSpPr>
          <p:spPr>
            <a:xfrm>
              <a:off x="9303029" y="8649934"/>
              <a:ext cx="1152000" cy="43200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>
                  <a:latin typeface="D2Coding" panose="020B0609020101020101" pitchFamily="49" charset="-127"/>
                  <a:ea typeface="D2Coding" panose="020B0609020101020101" pitchFamily="49" charset="-127"/>
                </a:rPr>
                <a:t>다</a:t>
              </a:r>
              <a:r>
                <a:rPr lang="en-US" altLang="ko-KR" sz="1400">
                  <a:latin typeface="D2Coding" panose="020B0609020101020101" pitchFamily="49" charset="-127"/>
                  <a:ea typeface="D2Coding" panose="020B0609020101020101" pitchFamily="49" charset="-127"/>
                </a:rPr>
                <a:t>/EF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36" name="순서도: 처리 377">
              <a:extLst>
                <a:ext uri="{FF2B5EF4-FFF2-40B4-BE49-F238E27FC236}">
                  <a16:creationId xmlns:a16="http://schemas.microsoft.com/office/drawing/2014/main" id="{93C5EF05-4CDA-EE40-53B1-C1F6BDE47521}"/>
                </a:ext>
              </a:extLst>
            </p:cNvPr>
            <p:cNvSpPr/>
            <p:nvPr/>
          </p:nvSpPr>
          <p:spPr>
            <a:xfrm>
              <a:off x="11110648" y="8649934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오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VX+</a:t>
              </a:r>
              <a:r>
                <a:rPr lang="ko-KR" altLang="en-US" sz="1400" b="1" u="sng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EP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37" name="순서도: 처리 377">
              <a:extLst>
                <a:ext uri="{FF2B5EF4-FFF2-40B4-BE49-F238E27FC236}">
                  <a16:creationId xmlns:a16="http://schemas.microsoft.com/office/drawing/2014/main" id="{D6A4878C-4F36-4A98-AB3B-B334958D82A5}"/>
                </a:ext>
              </a:extLst>
            </p:cNvPr>
            <p:cNvSpPr/>
            <p:nvPr/>
          </p:nvSpPr>
          <p:spPr>
            <a:xfrm>
              <a:off x="12918267" y="8649934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/JC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38" name="순서도: 처리 377">
              <a:extLst>
                <a:ext uri="{FF2B5EF4-FFF2-40B4-BE49-F238E27FC236}">
                  <a16:creationId xmlns:a16="http://schemas.microsoft.com/office/drawing/2014/main" id="{4FC68BD0-56FB-6972-18B4-A80284534115}"/>
                </a:ext>
              </a:extLst>
            </p:cNvPr>
            <p:cNvSpPr/>
            <p:nvPr/>
          </p:nvSpPr>
          <p:spPr>
            <a:xfrm>
              <a:off x="14725886" y="8649934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보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VX+</a:t>
              </a:r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아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EC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2839" name="직선 화살표 연결선 2838">
              <a:extLst>
                <a:ext uri="{FF2B5EF4-FFF2-40B4-BE49-F238E27FC236}">
                  <a16:creationId xmlns:a16="http://schemas.microsoft.com/office/drawing/2014/main" id="{C50DC768-CB8A-1D62-CBC2-09A19298E55A}"/>
                </a:ext>
              </a:extLst>
            </p:cNvPr>
            <p:cNvCxnSpPr>
              <a:cxnSpLocks/>
              <a:stCxn id="2832" idx="3"/>
              <a:endCxn id="2833" idx="1"/>
            </p:cNvCxnSpPr>
            <p:nvPr/>
          </p:nvCxnSpPr>
          <p:spPr>
            <a:xfrm>
              <a:off x="5032172" y="8865934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40" name="직선 화살표 연결선 2839">
              <a:extLst>
                <a:ext uri="{FF2B5EF4-FFF2-40B4-BE49-F238E27FC236}">
                  <a16:creationId xmlns:a16="http://schemas.microsoft.com/office/drawing/2014/main" id="{43FA3EFF-CF78-3113-4525-1C72E7421F40}"/>
                </a:ext>
              </a:extLst>
            </p:cNvPr>
            <p:cNvCxnSpPr>
              <a:cxnSpLocks/>
              <a:stCxn id="2833" idx="3"/>
              <a:endCxn id="2834" idx="1"/>
            </p:cNvCxnSpPr>
            <p:nvPr/>
          </p:nvCxnSpPr>
          <p:spPr>
            <a:xfrm>
              <a:off x="6839791" y="8865934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41" name="직선 화살표 연결선 2840">
              <a:extLst>
                <a:ext uri="{FF2B5EF4-FFF2-40B4-BE49-F238E27FC236}">
                  <a16:creationId xmlns:a16="http://schemas.microsoft.com/office/drawing/2014/main" id="{11912B28-318D-7EE4-2C1B-0366920BFFEC}"/>
                </a:ext>
              </a:extLst>
            </p:cNvPr>
            <p:cNvCxnSpPr>
              <a:cxnSpLocks/>
              <a:stCxn id="2834" idx="3"/>
              <a:endCxn id="2835" idx="1"/>
            </p:cNvCxnSpPr>
            <p:nvPr/>
          </p:nvCxnSpPr>
          <p:spPr>
            <a:xfrm>
              <a:off x="8647410" y="8865934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42" name="직선 화살표 연결선 2841">
              <a:extLst>
                <a:ext uri="{FF2B5EF4-FFF2-40B4-BE49-F238E27FC236}">
                  <a16:creationId xmlns:a16="http://schemas.microsoft.com/office/drawing/2014/main" id="{C5DE7A70-2712-B1AB-1DBD-B7E7957A2635}"/>
                </a:ext>
              </a:extLst>
            </p:cNvPr>
            <p:cNvCxnSpPr>
              <a:cxnSpLocks/>
              <a:stCxn id="2835" idx="3"/>
              <a:endCxn id="2836" idx="1"/>
            </p:cNvCxnSpPr>
            <p:nvPr/>
          </p:nvCxnSpPr>
          <p:spPr>
            <a:xfrm>
              <a:off x="10455029" y="8865934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43" name="직선 화살표 연결선 2842">
              <a:extLst>
                <a:ext uri="{FF2B5EF4-FFF2-40B4-BE49-F238E27FC236}">
                  <a16:creationId xmlns:a16="http://schemas.microsoft.com/office/drawing/2014/main" id="{3DA22B9C-EFD0-AF87-C706-C84899A7370B}"/>
                </a:ext>
              </a:extLst>
            </p:cNvPr>
            <p:cNvCxnSpPr>
              <a:cxnSpLocks/>
              <a:stCxn id="2836" idx="3"/>
              <a:endCxn id="2837" idx="1"/>
            </p:cNvCxnSpPr>
            <p:nvPr/>
          </p:nvCxnSpPr>
          <p:spPr>
            <a:xfrm>
              <a:off x="12262648" y="8865934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44" name="직선 화살표 연결선 2843">
              <a:extLst>
                <a:ext uri="{FF2B5EF4-FFF2-40B4-BE49-F238E27FC236}">
                  <a16:creationId xmlns:a16="http://schemas.microsoft.com/office/drawing/2014/main" id="{49C30772-99A6-CFA3-7D20-6BD3DAD1568A}"/>
                </a:ext>
              </a:extLst>
            </p:cNvPr>
            <p:cNvCxnSpPr>
              <a:cxnSpLocks/>
              <a:stCxn id="2837" idx="3"/>
              <a:endCxn id="2838" idx="1"/>
            </p:cNvCxnSpPr>
            <p:nvPr/>
          </p:nvCxnSpPr>
          <p:spPr>
            <a:xfrm>
              <a:off x="14070267" y="8865934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45" name="타원 2844">
              <a:extLst>
                <a:ext uri="{FF2B5EF4-FFF2-40B4-BE49-F238E27FC236}">
                  <a16:creationId xmlns:a16="http://schemas.microsoft.com/office/drawing/2014/main" id="{729A228F-3E11-5AB3-42A9-AC2C2528273E}"/>
                </a:ext>
              </a:extLst>
            </p:cNvPr>
            <p:cNvSpPr/>
            <p:nvPr/>
          </p:nvSpPr>
          <p:spPr>
            <a:xfrm>
              <a:off x="1953092" y="8527406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46" name="타원 2845">
              <a:extLst>
                <a:ext uri="{FF2B5EF4-FFF2-40B4-BE49-F238E27FC236}">
                  <a16:creationId xmlns:a16="http://schemas.microsoft.com/office/drawing/2014/main" id="{78DDCB25-3D43-C0C2-8787-7BAE48976B1A}"/>
                </a:ext>
              </a:extLst>
            </p:cNvPr>
            <p:cNvSpPr/>
            <p:nvPr/>
          </p:nvSpPr>
          <p:spPr>
            <a:xfrm>
              <a:off x="5565722" y="8527406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47" name="타원 2846">
              <a:extLst>
                <a:ext uri="{FF2B5EF4-FFF2-40B4-BE49-F238E27FC236}">
                  <a16:creationId xmlns:a16="http://schemas.microsoft.com/office/drawing/2014/main" id="{E04C2283-EF08-247C-DB10-3B103305CAC0}"/>
                </a:ext>
              </a:extLst>
            </p:cNvPr>
            <p:cNvSpPr/>
            <p:nvPr/>
          </p:nvSpPr>
          <p:spPr>
            <a:xfrm>
              <a:off x="9170857" y="8527406"/>
              <a:ext cx="252000" cy="2520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48" name="타원 2847">
              <a:extLst>
                <a:ext uri="{FF2B5EF4-FFF2-40B4-BE49-F238E27FC236}">
                  <a16:creationId xmlns:a16="http://schemas.microsoft.com/office/drawing/2014/main" id="{CEA6C65F-E591-155D-6C0A-4EDE35AEF5F9}"/>
                </a:ext>
              </a:extLst>
            </p:cNvPr>
            <p:cNvSpPr/>
            <p:nvPr/>
          </p:nvSpPr>
          <p:spPr>
            <a:xfrm>
              <a:off x="12798476" y="8527406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49" name="타원 2848">
              <a:extLst>
                <a:ext uri="{FF2B5EF4-FFF2-40B4-BE49-F238E27FC236}">
                  <a16:creationId xmlns:a16="http://schemas.microsoft.com/office/drawing/2014/main" id="{0CE43E4A-A847-5F9B-DAD8-A2AACAC27DAE}"/>
                </a:ext>
              </a:extLst>
            </p:cNvPr>
            <p:cNvSpPr/>
            <p:nvPr/>
          </p:nvSpPr>
          <p:spPr>
            <a:xfrm>
              <a:off x="7362991" y="8527406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50" name="타원 2849">
              <a:extLst>
                <a:ext uri="{FF2B5EF4-FFF2-40B4-BE49-F238E27FC236}">
                  <a16:creationId xmlns:a16="http://schemas.microsoft.com/office/drawing/2014/main" id="{49610218-E625-BC89-941F-E818F87686CA}"/>
                </a:ext>
              </a:extLst>
            </p:cNvPr>
            <p:cNvSpPr/>
            <p:nvPr/>
          </p:nvSpPr>
          <p:spPr>
            <a:xfrm>
              <a:off x="10983115" y="8527406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51" name="타원 2850">
              <a:extLst>
                <a:ext uri="{FF2B5EF4-FFF2-40B4-BE49-F238E27FC236}">
                  <a16:creationId xmlns:a16="http://schemas.microsoft.com/office/drawing/2014/main" id="{7DC7C7A7-74D1-640B-862F-3A3A12425055}"/>
                </a:ext>
              </a:extLst>
            </p:cNvPr>
            <p:cNvSpPr/>
            <p:nvPr/>
          </p:nvSpPr>
          <p:spPr>
            <a:xfrm>
              <a:off x="14625725" y="8527406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52" name="순서도: 처리 377">
              <a:extLst>
                <a:ext uri="{FF2B5EF4-FFF2-40B4-BE49-F238E27FC236}">
                  <a16:creationId xmlns:a16="http://schemas.microsoft.com/office/drawing/2014/main" id="{14A016FA-DE45-04CA-ED5F-46EC4E09F2BC}"/>
                </a:ext>
              </a:extLst>
            </p:cNvPr>
            <p:cNvSpPr/>
            <p:nvPr/>
          </p:nvSpPr>
          <p:spPr>
            <a:xfrm>
              <a:off x="2072553" y="9541676"/>
              <a:ext cx="2959619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여행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/NNG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53" name="순서도: 처리 377">
              <a:extLst>
                <a:ext uri="{FF2B5EF4-FFF2-40B4-BE49-F238E27FC236}">
                  <a16:creationId xmlns:a16="http://schemas.microsoft.com/office/drawing/2014/main" id="{EEFDCABB-B7F2-5A62-9011-DA8B049BB6F4}"/>
                </a:ext>
              </a:extLst>
            </p:cNvPr>
            <p:cNvSpPr/>
            <p:nvPr/>
          </p:nvSpPr>
          <p:spPr>
            <a:xfrm>
              <a:off x="5687791" y="9541676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을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/JKO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54" name="순서도: 처리 377">
              <a:extLst>
                <a:ext uri="{FF2B5EF4-FFF2-40B4-BE49-F238E27FC236}">
                  <a16:creationId xmlns:a16="http://schemas.microsoft.com/office/drawing/2014/main" id="{12588371-F7B7-15B6-786E-C92E49334558}"/>
                </a:ext>
              </a:extLst>
            </p:cNvPr>
            <p:cNvSpPr/>
            <p:nvPr/>
          </p:nvSpPr>
          <p:spPr>
            <a:xfrm>
              <a:off x="7495410" y="9541676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가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VV+</a:t>
              </a:r>
              <a:r>
                <a:rPr lang="ko-KR" altLang="en-US" sz="1400" b="1" u="sng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EP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55" name="순서도: 처리 377">
              <a:extLst>
                <a:ext uri="{FF2B5EF4-FFF2-40B4-BE49-F238E27FC236}">
                  <a16:creationId xmlns:a16="http://schemas.microsoft.com/office/drawing/2014/main" id="{C0CE3F0D-B610-82CF-22BD-EEADEAF027DD}"/>
                </a:ext>
              </a:extLst>
            </p:cNvPr>
            <p:cNvSpPr/>
            <p:nvPr/>
          </p:nvSpPr>
          <p:spPr>
            <a:xfrm>
              <a:off x="9303029" y="9541676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다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/EC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56" name="순서도: 처리 377">
              <a:extLst>
                <a:ext uri="{FF2B5EF4-FFF2-40B4-BE49-F238E27FC236}">
                  <a16:creationId xmlns:a16="http://schemas.microsoft.com/office/drawing/2014/main" id="{8D21F0E3-0632-701F-FB16-35F2980CA908}"/>
                </a:ext>
              </a:extLst>
            </p:cNvPr>
            <p:cNvSpPr/>
            <p:nvPr/>
          </p:nvSpPr>
          <p:spPr>
            <a:xfrm>
              <a:off x="11110648" y="9541676"/>
              <a:ext cx="1152000" cy="43200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>
                  <a:latin typeface="D2Coding" panose="020B0609020101020101" pitchFamily="49" charset="-127"/>
                  <a:ea typeface="D2Coding" panose="020B0609020101020101" pitchFamily="49" charset="-127"/>
                </a:rPr>
                <a:t>오</a:t>
              </a:r>
              <a:r>
                <a:rPr lang="en-US" altLang="ko-KR" sz="140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>
                  <a:latin typeface="D2Coding" panose="020B0609020101020101" pitchFamily="49" charset="-127"/>
                  <a:ea typeface="D2Coding" panose="020B0609020101020101" pitchFamily="49" charset="-127"/>
                </a:rPr>
                <a:t>VV+</a:t>
              </a:r>
              <a:r>
                <a:rPr lang="ko-KR" altLang="en-US" sz="1400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>
                  <a:latin typeface="D2Coding" panose="020B0609020101020101" pitchFamily="49" charset="-127"/>
                  <a:ea typeface="D2Coding" panose="020B0609020101020101" pitchFamily="49" charset="-127"/>
                </a:rPr>
                <a:t>EP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57" name="순서도: 처리 377">
              <a:extLst>
                <a:ext uri="{FF2B5EF4-FFF2-40B4-BE49-F238E27FC236}">
                  <a16:creationId xmlns:a16="http://schemas.microsoft.com/office/drawing/2014/main" id="{18CC1B2E-4C35-326D-17B9-0DEC575577B5}"/>
                </a:ext>
              </a:extLst>
            </p:cNvPr>
            <p:cNvSpPr/>
            <p:nvPr/>
          </p:nvSpPr>
          <p:spPr>
            <a:xfrm>
              <a:off x="12918267" y="9541676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/JC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58" name="순서도: 처리 377">
              <a:extLst>
                <a:ext uri="{FF2B5EF4-FFF2-40B4-BE49-F238E27FC236}">
                  <a16:creationId xmlns:a16="http://schemas.microsoft.com/office/drawing/2014/main" id="{15860B2B-9C99-B4D2-F587-BB096EDCAE27}"/>
                </a:ext>
              </a:extLst>
            </p:cNvPr>
            <p:cNvSpPr/>
            <p:nvPr/>
          </p:nvSpPr>
          <p:spPr>
            <a:xfrm>
              <a:off x="14725886" y="9541676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보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VX+</a:t>
              </a:r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아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EC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2859" name="직선 화살표 연결선 2858">
              <a:extLst>
                <a:ext uri="{FF2B5EF4-FFF2-40B4-BE49-F238E27FC236}">
                  <a16:creationId xmlns:a16="http://schemas.microsoft.com/office/drawing/2014/main" id="{C065844C-9CBE-42C0-EE29-B8D3E230693C}"/>
                </a:ext>
              </a:extLst>
            </p:cNvPr>
            <p:cNvCxnSpPr>
              <a:cxnSpLocks/>
              <a:stCxn id="2852" idx="3"/>
              <a:endCxn id="2853" idx="1"/>
            </p:cNvCxnSpPr>
            <p:nvPr/>
          </p:nvCxnSpPr>
          <p:spPr>
            <a:xfrm>
              <a:off x="5032172" y="9757676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60" name="직선 화살표 연결선 2859">
              <a:extLst>
                <a:ext uri="{FF2B5EF4-FFF2-40B4-BE49-F238E27FC236}">
                  <a16:creationId xmlns:a16="http://schemas.microsoft.com/office/drawing/2014/main" id="{DF2DB7A7-79D9-3221-533D-6166F37BFDDC}"/>
                </a:ext>
              </a:extLst>
            </p:cNvPr>
            <p:cNvCxnSpPr>
              <a:cxnSpLocks/>
              <a:stCxn id="2853" idx="3"/>
              <a:endCxn id="2854" idx="1"/>
            </p:cNvCxnSpPr>
            <p:nvPr/>
          </p:nvCxnSpPr>
          <p:spPr>
            <a:xfrm>
              <a:off x="6839791" y="9757676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61" name="직선 화살표 연결선 2860">
              <a:extLst>
                <a:ext uri="{FF2B5EF4-FFF2-40B4-BE49-F238E27FC236}">
                  <a16:creationId xmlns:a16="http://schemas.microsoft.com/office/drawing/2014/main" id="{9EF73F42-570F-72A3-9D51-690F98688788}"/>
                </a:ext>
              </a:extLst>
            </p:cNvPr>
            <p:cNvCxnSpPr>
              <a:cxnSpLocks/>
              <a:stCxn id="2854" idx="3"/>
              <a:endCxn id="2855" idx="1"/>
            </p:cNvCxnSpPr>
            <p:nvPr/>
          </p:nvCxnSpPr>
          <p:spPr>
            <a:xfrm>
              <a:off x="8647410" y="9757676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62" name="직선 화살표 연결선 2861">
              <a:extLst>
                <a:ext uri="{FF2B5EF4-FFF2-40B4-BE49-F238E27FC236}">
                  <a16:creationId xmlns:a16="http://schemas.microsoft.com/office/drawing/2014/main" id="{95D4B982-8138-7636-C6DB-77862F9D5FBC}"/>
                </a:ext>
              </a:extLst>
            </p:cNvPr>
            <p:cNvCxnSpPr>
              <a:cxnSpLocks/>
              <a:stCxn id="2855" idx="3"/>
              <a:endCxn id="2856" idx="1"/>
            </p:cNvCxnSpPr>
            <p:nvPr/>
          </p:nvCxnSpPr>
          <p:spPr>
            <a:xfrm>
              <a:off x="10455029" y="9757676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63" name="직선 화살표 연결선 2862">
              <a:extLst>
                <a:ext uri="{FF2B5EF4-FFF2-40B4-BE49-F238E27FC236}">
                  <a16:creationId xmlns:a16="http://schemas.microsoft.com/office/drawing/2014/main" id="{DB9125DF-B553-5740-3E28-D5EABCA5CF8F}"/>
                </a:ext>
              </a:extLst>
            </p:cNvPr>
            <p:cNvCxnSpPr>
              <a:cxnSpLocks/>
              <a:stCxn id="2856" idx="3"/>
              <a:endCxn id="2857" idx="1"/>
            </p:cNvCxnSpPr>
            <p:nvPr/>
          </p:nvCxnSpPr>
          <p:spPr>
            <a:xfrm>
              <a:off x="12262648" y="9757676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64" name="직선 화살표 연결선 2863">
              <a:extLst>
                <a:ext uri="{FF2B5EF4-FFF2-40B4-BE49-F238E27FC236}">
                  <a16:creationId xmlns:a16="http://schemas.microsoft.com/office/drawing/2014/main" id="{ACB56A0D-260C-019A-6ED6-4F87D8504058}"/>
                </a:ext>
              </a:extLst>
            </p:cNvPr>
            <p:cNvCxnSpPr>
              <a:cxnSpLocks/>
              <a:stCxn id="2857" idx="3"/>
              <a:endCxn id="2858" idx="1"/>
            </p:cNvCxnSpPr>
            <p:nvPr/>
          </p:nvCxnSpPr>
          <p:spPr>
            <a:xfrm>
              <a:off x="14070267" y="9757676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65" name="타원 2864">
              <a:extLst>
                <a:ext uri="{FF2B5EF4-FFF2-40B4-BE49-F238E27FC236}">
                  <a16:creationId xmlns:a16="http://schemas.microsoft.com/office/drawing/2014/main" id="{79F0C8D3-A0E1-5D7D-8458-E0045CECB061}"/>
                </a:ext>
              </a:extLst>
            </p:cNvPr>
            <p:cNvSpPr/>
            <p:nvPr/>
          </p:nvSpPr>
          <p:spPr>
            <a:xfrm>
              <a:off x="1953092" y="9419148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66" name="타원 2865">
              <a:extLst>
                <a:ext uri="{FF2B5EF4-FFF2-40B4-BE49-F238E27FC236}">
                  <a16:creationId xmlns:a16="http://schemas.microsoft.com/office/drawing/2014/main" id="{1A1732C7-7795-DA0D-F963-6F4B16D52F93}"/>
                </a:ext>
              </a:extLst>
            </p:cNvPr>
            <p:cNvSpPr/>
            <p:nvPr/>
          </p:nvSpPr>
          <p:spPr>
            <a:xfrm>
              <a:off x="5565722" y="9419148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67" name="타원 2866">
              <a:extLst>
                <a:ext uri="{FF2B5EF4-FFF2-40B4-BE49-F238E27FC236}">
                  <a16:creationId xmlns:a16="http://schemas.microsoft.com/office/drawing/2014/main" id="{6A8F85AD-AEB8-4276-9260-90E9C09D83A8}"/>
                </a:ext>
              </a:extLst>
            </p:cNvPr>
            <p:cNvSpPr/>
            <p:nvPr/>
          </p:nvSpPr>
          <p:spPr>
            <a:xfrm>
              <a:off x="9170857" y="9419148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68" name="타원 2867">
              <a:extLst>
                <a:ext uri="{FF2B5EF4-FFF2-40B4-BE49-F238E27FC236}">
                  <a16:creationId xmlns:a16="http://schemas.microsoft.com/office/drawing/2014/main" id="{14B6C952-75EE-9479-FE21-5ED648A95D39}"/>
                </a:ext>
              </a:extLst>
            </p:cNvPr>
            <p:cNvSpPr/>
            <p:nvPr/>
          </p:nvSpPr>
          <p:spPr>
            <a:xfrm>
              <a:off x="12798476" y="9419148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69" name="타원 2868">
              <a:extLst>
                <a:ext uri="{FF2B5EF4-FFF2-40B4-BE49-F238E27FC236}">
                  <a16:creationId xmlns:a16="http://schemas.microsoft.com/office/drawing/2014/main" id="{7D839E34-9415-F975-B85E-32AF05CD5BD1}"/>
                </a:ext>
              </a:extLst>
            </p:cNvPr>
            <p:cNvSpPr/>
            <p:nvPr/>
          </p:nvSpPr>
          <p:spPr>
            <a:xfrm>
              <a:off x="7362991" y="9419148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70" name="타원 2869">
              <a:extLst>
                <a:ext uri="{FF2B5EF4-FFF2-40B4-BE49-F238E27FC236}">
                  <a16:creationId xmlns:a16="http://schemas.microsoft.com/office/drawing/2014/main" id="{40720D52-0397-1E80-841B-C77698824EDD}"/>
                </a:ext>
              </a:extLst>
            </p:cNvPr>
            <p:cNvSpPr/>
            <p:nvPr/>
          </p:nvSpPr>
          <p:spPr>
            <a:xfrm>
              <a:off x="10983115" y="9419148"/>
              <a:ext cx="252000" cy="2520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71" name="타원 2870">
              <a:extLst>
                <a:ext uri="{FF2B5EF4-FFF2-40B4-BE49-F238E27FC236}">
                  <a16:creationId xmlns:a16="http://schemas.microsoft.com/office/drawing/2014/main" id="{E74020D5-C3C2-5BF2-CB1B-D9DC1C64E9EE}"/>
                </a:ext>
              </a:extLst>
            </p:cNvPr>
            <p:cNvSpPr/>
            <p:nvPr/>
          </p:nvSpPr>
          <p:spPr>
            <a:xfrm>
              <a:off x="14625725" y="9419148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72" name="순서도: 처리 377">
              <a:extLst>
                <a:ext uri="{FF2B5EF4-FFF2-40B4-BE49-F238E27FC236}">
                  <a16:creationId xmlns:a16="http://schemas.microsoft.com/office/drawing/2014/main" id="{4CCC4BFB-6A97-65C5-792E-DD47268F5E89}"/>
                </a:ext>
              </a:extLst>
            </p:cNvPr>
            <p:cNvSpPr/>
            <p:nvPr/>
          </p:nvSpPr>
          <p:spPr>
            <a:xfrm>
              <a:off x="2072553" y="10433418"/>
              <a:ext cx="2959619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여행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/NNG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73" name="순서도: 처리 377">
              <a:extLst>
                <a:ext uri="{FF2B5EF4-FFF2-40B4-BE49-F238E27FC236}">
                  <a16:creationId xmlns:a16="http://schemas.microsoft.com/office/drawing/2014/main" id="{9B306B39-D3C7-6404-D0E2-9CAE5FD0BAD5}"/>
                </a:ext>
              </a:extLst>
            </p:cNvPr>
            <p:cNvSpPr/>
            <p:nvPr/>
          </p:nvSpPr>
          <p:spPr>
            <a:xfrm>
              <a:off x="5687791" y="10433418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을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/JKO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74" name="순서도: 처리 377">
              <a:extLst>
                <a:ext uri="{FF2B5EF4-FFF2-40B4-BE49-F238E27FC236}">
                  <a16:creationId xmlns:a16="http://schemas.microsoft.com/office/drawing/2014/main" id="{7E4F7D67-AD36-1381-0C56-F3936634F77C}"/>
                </a:ext>
              </a:extLst>
            </p:cNvPr>
            <p:cNvSpPr/>
            <p:nvPr/>
          </p:nvSpPr>
          <p:spPr>
            <a:xfrm>
              <a:off x="7495410" y="10433418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가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VV+</a:t>
              </a:r>
              <a:r>
                <a:rPr lang="ko-KR" altLang="en-US" sz="1400" b="1" u="sng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EP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75" name="순서도: 처리 377">
              <a:extLst>
                <a:ext uri="{FF2B5EF4-FFF2-40B4-BE49-F238E27FC236}">
                  <a16:creationId xmlns:a16="http://schemas.microsoft.com/office/drawing/2014/main" id="{BB336CA2-5F00-3CF7-3AFA-964856E289B4}"/>
                </a:ext>
              </a:extLst>
            </p:cNvPr>
            <p:cNvSpPr/>
            <p:nvPr/>
          </p:nvSpPr>
          <p:spPr>
            <a:xfrm>
              <a:off x="9303029" y="10433418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다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/EC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76" name="순서도: 처리 377">
              <a:extLst>
                <a:ext uri="{FF2B5EF4-FFF2-40B4-BE49-F238E27FC236}">
                  <a16:creationId xmlns:a16="http://schemas.microsoft.com/office/drawing/2014/main" id="{90190870-094F-93C4-6A6D-BFDA96680A4F}"/>
                </a:ext>
              </a:extLst>
            </p:cNvPr>
            <p:cNvSpPr/>
            <p:nvPr/>
          </p:nvSpPr>
          <p:spPr>
            <a:xfrm>
              <a:off x="11110648" y="10433418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오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VX+</a:t>
              </a:r>
              <a:r>
                <a:rPr lang="ko-KR" altLang="en-US" sz="1400" b="1" u="sng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EP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77" name="순서도: 처리 377">
              <a:extLst>
                <a:ext uri="{FF2B5EF4-FFF2-40B4-BE49-F238E27FC236}">
                  <a16:creationId xmlns:a16="http://schemas.microsoft.com/office/drawing/2014/main" id="{479276EB-93AF-0653-F2F1-29A30060B6DC}"/>
                </a:ext>
              </a:extLst>
            </p:cNvPr>
            <p:cNvSpPr/>
            <p:nvPr/>
          </p:nvSpPr>
          <p:spPr>
            <a:xfrm>
              <a:off x="12918267" y="10433418"/>
              <a:ext cx="1152000" cy="43200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나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/EC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78" name="순서도: 처리 377">
              <a:extLst>
                <a:ext uri="{FF2B5EF4-FFF2-40B4-BE49-F238E27FC236}">
                  <a16:creationId xmlns:a16="http://schemas.microsoft.com/office/drawing/2014/main" id="{A9DD38F4-8417-BC79-4015-D10A0463E4E2}"/>
                </a:ext>
              </a:extLst>
            </p:cNvPr>
            <p:cNvSpPr/>
            <p:nvPr/>
          </p:nvSpPr>
          <p:spPr>
            <a:xfrm>
              <a:off x="14725886" y="10433418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보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VX+</a:t>
              </a:r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아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EC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2879" name="직선 화살표 연결선 2878">
              <a:extLst>
                <a:ext uri="{FF2B5EF4-FFF2-40B4-BE49-F238E27FC236}">
                  <a16:creationId xmlns:a16="http://schemas.microsoft.com/office/drawing/2014/main" id="{EAD790DB-B2DA-5A6D-8CCA-DC845C5A1248}"/>
                </a:ext>
              </a:extLst>
            </p:cNvPr>
            <p:cNvCxnSpPr>
              <a:cxnSpLocks/>
              <a:stCxn id="2872" idx="3"/>
              <a:endCxn id="2873" idx="1"/>
            </p:cNvCxnSpPr>
            <p:nvPr/>
          </p:nvCxnSpPr>
          <p:spPr>
            <a:xfrm>
              <a:off x="5032172" y="10649418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80" name="직선 화살표 연결선 2879">
              <a:extLst>
                <a:ext uri="{FF2B5EF4-FFF2-40B4-BE49-F238E27FC236}">
                  <a16:creationId xmlns:a16="http://schemas.microsoft.com/office/drawing/2014/main" id="{2CBC4905-236D-21CB-2D7C-19CF85669C66}"/>
                </a:ext>
              </a:extLst>
            </p:cNvPr>
            <p:cNvCxnSpPr>
              <a:cxnSpLocks/>
              <a:stCxn id="2873" idx="3"/>
              <a:endCxn id="2874" idx="1"/>
            </p:cNvCxnSpPr>
            <p:nvPr/>
          </p:nvCxnSpPr>
          <p:spPr>
            <a:xfrm>
              <a:off x="6839791" y="10649418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81" name="직선 화살표 연결선 2880">
              <a:extLst>
                <a:ext uri="{FF2B5EF4-FFF2-40B4-BE49-F238E27FC236}">
                  <a16:creationId xmlns:a16="http://schemas.microsoft.com/office/drawing/2014/main" id="{1F3672BC-ED41-8B54-D732-AFE52B39864F}"/>
                </a:ext>
              </a:extLst>
            </p:cNvPr>
            <p:cNvCxnSpPr>
              <a:cxnSpLocks/>
              <a:stCxn id="2874" idx="3"/>
              <a:endCxn id="2875" idx="1"/>
            </p:cNvCxnSpPr>
            <p:nvPr/>
          </p:nvCxnSpPr>
          <p:spPr>
            <a:xfrm>
              <a:off x="8647410" y="10649418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82" name="직선 화살표 연결선 2881">
              <a:extLst>
                <a:ext uri="{FF2B5EF4-FFF2-40B4-BE49-F238E27FC236}">
                  <a16:creationId xmlns:a16="http://schemas.microsoft.com/office/drawing/2014/main" id="{4D67D4DA-2D61-963E-0D03-FD7ED8E91B70}"/>
                </a:ext>
              </a:extLst>
            </p:cNvPr>
            <p:cNvCxnSpPr>
              <a:cxnSpLocks/>
              <a:stCxn id="2875" idx="3"/>
              <a:endCxn id="2876" idx="1"/>
            </p:cNvCxnSpPr>
            <p:nvPr/>
          </p:nvCxnSpPr>
          <p:spPr>
            <a:xfrm>
              <a:off x="10455029" y="10649418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83" name="직선 화살표 연결선 2882">
              <a:extLst>
                <a:ext uri="{FF2B5EF4-FFF2-40B4-BE49-F238E27FC236}">
                  <a16:creationId xmlns:a16="http://schemas.microsoft.com/office/drawing/2014/main" id="{BB0BA1FF-ACFA-810E-9DFF-BD3CA95B31E4}"/>
                </a:ext>
              </a:extLst>
            </p:cNvPr>
            <p:cNvCxnSpPr>
              <a:cxnSpLocks/>
              <a:stCxn id="2876" idx="3"/>
              <a:endCxn id="2877" idx="1"/>
            </p:cNvCxnSpPr>
            <p:nvPr/>
          </p:nvCxnSpPr>
          <p:spPr>
            <a:xfrm>
              <a:off x="12262648" y="10649418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84" name="직선 화살표 연결선 2883">
              <a:extLst>
                <a:ext uri="{FF2B5EF4-FFF2-40B4-BE49-F238E27FC236}">
                  <a16:creationId xmlns:a16="http://schemas.microsoft.com/office/drawing/2014/main" id="{B41A29AA-E3A8-6FD1-648C-775328822AA0}"/>
                </a:ext>
              </a:extLst>
            </p:cNvPr>
            <p:cNvCxnSpPr>
              <a:cxnSpLocks/>
              <a:stCxn id="2877" idx="3"/>
              <a:endCxn id="2878" idx="1"/>
            </p:cNvCxnSpPr>
            <p:nvPr/>
          </p:nvCxnSpPr>
          <p:spPr>
            <a:xfrm>
              <a:off x="14070267" y="10649418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885" name="타원 2884">
              <a:extLst>
                <a:ext uri="{FF2B5EF4-FFF2-40B4-BE49-F238E27FC236}">
                  <a16:creationId xmlns:a16="http://schemas.microsoft.com/office/drawing/2014/main" id="{221DFFD9-3DB2-20A8-D533-BC8D052B24CD}"/>
                </a:ext>
              </a:extLst>
            </p:cNvPr>
            <p:cNvSpPr/>
            <p:nvPr/>
          </p:nvSpPr>
          <p:spPr>
            <a:xfrm>
              <a:off x="1953092" y="10310890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86" name="타원 2885">
              <a:extLst>
                <a:ext uri="{FF2B5EF4-FFF2-40B4-BE49-F238E27FC236}">
                  <a16:creationId xmlns:a16="http://schemas.microsoft.com/office/drawing/2014/main" id="{68BB57F9-466F-4E1A-3B98-2AF5D53AE4C7}"/>
                </a:ext>
              </a:extLst>
            </p:cNvPr>
            <p:cNvSpPr/>
            <p:nvPr/>
          </p:nvSpPr>
          <p:spPr>
            <a:xfrm>
              <a:off x="5565722" y="10310890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87" name="타원 2886">
              <a:extLst>
                <a:ext uri="{FF2B5EF4-FFF2-40B4-BE49-F238E27FC236}">
                  <a16:creationId xmlns:a16="http://schemas.microsoft.com/office/drawing/2014/main" id="{774EECA8-FA0F-1FBB-78C4-DFA85B5AF7AA}"/>
                </a:ext>
              </a:extLst>
            </p:cNvPr>
            <p:cNvSpPr/>
            <p:nvPr/>
          </p:nvSpPr>
          <p:spPr>
            <a:xfrm>
              <a:off x="9170857" y="10310890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88" name="타원 2887">
              <a:extLst>
                <a:ext uri="{FF2B5EF4-FFF2-40B4-BE49-F238E27FC236}">
                  <a16:creationId xmlns:a16="http://schemas.microsoft.com/office/drawing/2014/main" id="{D9BB9594-11FA-4543-2759-74890BDFF21A}"/>
                </a:ext>
              </a:extLst>
            </p:cNvPr>
            <p:cNvSpPr/>
            <p:nvPr/>
          </p:nvSpPr>
          <p:spPr>
            <a:xfrm>
              <a:off x="12798476" y="10310890"/>
              <a:ext cx="252000" cy="2520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89" name="타원 2888">
              <a:extLst>
                <a:ext uri="{FF2B5EF4-FFF2-40B4-BE49-F238E27FC236}">
                  <a16:creationId xmlns:a16="http://schemas.microsoft.com/office/drawing/2014/main" id="{7ADDDEFA-C1F5-5068-BB17-1F34304B5AFB}"/>
                </a:ext>
              </a:extLst>
            </p:cNvPr>
            <p:cNvSpPr/>
            <p:nvPr/>
          </p:nvSpPr>
          <p:spPr>
            <a:xfrm>
              <a:off x="7362991" y="10310890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90" name="타원 2889">
              <a:extLst>
                <a:ext uri="{FF2B5EF4-FFF2-40B4-BE49-F238E27FC236}">
                  <a16:creationId xmlns:a16="http://schemas.microsoft.com/office/drawing/2014/main" id="{FA6F9277-4917-7DDF-A099-EA6A4DED5042}"/>
                </a:ext>
              </a:extLst>
            </p:cNvPr>
            <p:cNvSpPr/>
            <p:nvPr/>
          </p:nvSpPr>
          <p:spPr>
            <a:xfrm>
              <a:off x="10983115" y="10310890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91" name="타원 2890">
              <a:extLst>
                <a:ext uri="{FF2B5EF4-FFF2-40B4-BE49-F238E27FC236}">
                  <a16:creationId xmlns:a16="http://schemas.microsoft.com/office/drawing/2014/main" id="{E3DF8959-3DB3-614D-88BA-4A38B6D2343E}"/>
                </a:ext>
              </a:extLst>
            </p:cNvPr>
            <p:cNvSpPr/>
            <p:nvPr/>
          </p:nvSpPr>
          <p:spPr>
            <a:xfrm>
              <a:off x="14625725" y="10310890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92" name="순서도: 처리 377">
              <a:extLst>
                <a:ext uri="{FF2B5EF4-FFF2-40B4-BE49-F238E27FC236}">
                  <a16:creationId xmlns:a16="http://schemas.microsoft.com/office/drawing/2014/main" id="{92F03A21-2A94-800F-CDBA-405A2FF3A970}"/>
                </a:ext>
              </a:extLst>
            </p:cNvPr>
            <p:cNvSpPr/>
            <p:nvPr/>
          </p:nvSpPr>
          <p:spPr>
            <a:xfrm>
              <a:off x="2072553" y="11325158"/>
              <a:ext cx="2959619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여행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/NNG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93" name="순서도: 처리 377">
              <a:extLst>
                <a:ext uri="{FF2B5EF4-FFF2-40B4-BE49-F238E27FC236}">
                  <a16:creationId xmlns:a16="http://schemas.microsoft.com/office/drawing/2014/main" id="{D6F95295-F948-16B3-4D10-FBA483BE9991}"/>
                </a:ext>
              </a:extLst>
            </p:cNvPr>
            <p:cNvSpPr/>
            <p:nvPr/>
          </p:nvSpPr>
          <p:spPr>
            <a:xfrm>
              <a:off x="5687791" y="11325158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을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/JKO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94" name="순서도: 처리 377">
              <a:extLst>
                <a:ext uri="{FF2B5EF4-FFF2-40B4-BE49-F238E27FC236}">
                  <a16:creationId xmlns:a16="http://schemas.microsoft.com/office/drawing/2014/main" id="{2B5D3997-6FF5-0FF7-6391-B090880EEAA4}"/>
                </a:ext>
              </a:extLst>
            </p:cNvPr>
            <p:cNvSpPr/>
            <p:nvPr/>
          </p:nvSpPr>
          <p:spPr>
            <a:xfrm>
              <a:off x="7495410" y="11325158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가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VV+</a:t>
              </a:r>
              <a:r>
                <a:rPr lang="ko-KR" altLang="en-US" sz="1400" b="1" u="sng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EP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95" name="순서도: 처리 377">
              <a:extLst>
                <a:ext uri="{FF2B5EF4-FFF2-40B4-BE49-F238E27FC236}">
                  <a16:creationId xmlns:a16="http://schemas.microsoft.com/office/drawing/2014/main" id="{012E0053-9533-0CF6-5971-0000F0BEB07C}"/>
                </a:ext>
              </a:extLst>
            </p:cNvPr>
            <p:cNvSpPr/>
            <p:nvPr/>
          </p:nvSpPr>
          <p:spPr>
            <a:xfrm>
              <a:off x="9303029" y="11325158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다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/EC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96" name="순서도: 처리 377">
              <a:extLst>
                <a:ext uri="{FF2B5EF4-FFF2-40B4-BE49-F238E27FC236}">
                  <a16:creationId xmlns:a16="http://schemas.microsoft.com/office/drawing/2014/main" id="{B9D1E728-41BA-B0D5-34FA-945809C22FB9}"/>
                </a:ext>
              </a:extLst>
            </p:cNvPr>
            <p:cNvSpPr/>
            <p:nvPr/>
          </p:nvSpPr>
          <p:spPr>
            <a:xfrm>
              <a:off x="11110648" y="11325158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오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VX+</a:t>
              </a:r>
              <a:r>
                <a:rPr lang="ko-KR" altLang="en-US" sz="1400" b="1" u="sng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EP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97" name="순서도: 처리 377">
              <a:extLst>
                <a:ext uri="{FF2B5EF4-FFF2-40B4-BE49-F238E27FC236}">
                  <a16:creationId xmlns:a16="http://schemas.microsoft.com/office/drawing/2014/main" id="{650A990F-9511-8D6F-46CF-8ABF2B948332}"/>
                </a:ext>
              </a:extLst>
            </p:cNvPr>
            <p:cNvSpPr/>
            <p:nvPr/>
          </p:nvSpPr>
          <p:spPr>
            <a:xfrm>
              <a:off x="12918267" y="11325158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/JC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98" name="순서도: 처리 377">
              <a:extLst>
                <a:ext uri="{FF2B5EF4-FFF2-40B4-BE49-F238E27FC236}">
                  <a16:creationId xmlns:a16="http://schemas.microsoft.com/office/drawing/2014/main" id="{11C563E9-C24E-0E72-A536-8869004745F5}"/>
                </a:ext>
              </a:extLst>
            </p:cNvPr>
            <p:cNvSpPr/>
            <p:nvPr/>
          </p:nvSpPr>
          <p:spPr>
            <a:xfrm>
              <a:off x="14725886" y="11325158"/>
              <a:ext cx="1152000" cy="43200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>
                  <a:latin typeface="D2Coding" panose="020B0609020101020101" pitchFamily="49" charset="-127"/>
                  <a:ea typeface="D2Coding" panose="020B0609020101020101" pitchFamily="49" charset="-127"/>
                </a:rPr>
                <a:t>보</a:t>
              </a:r>
              <a:r>
                <a:rPr lang="en-US" altLang="ko-KR" sz="140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>
                  <a:latin typeface="D2Coding" panose="020B0609020101020101" pitchFamily="49" charset="-127"/>
                  <a:ea typeface="D2Coding" panose="020B0609020101020101" pitchFamily="49" charset="-127"/>
                </a:rPr>
                <a:t>VV+</a:t>
              </a:r>
              <a:r>
                <a:rPr lang="ko-KR" altLang="en-US" sz="1400">
                  <a:latin typeface="D2Coding" panose="020B0609020101020101" pitchFamily="49" charset="-127"/>
                  <a:ea typeface="D2Coding" panose="020B0609020101020101" pitchFamily="49" charset="-127"/>
                </a:rPr>
                <a:t>아</a:t>
              </a:r>
              <a:r>
                <a:rPr lang="en-US" altLang="ko-KR" sz="140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>
                  <a:latin typeface="D2Coding" panose="020B0609020101020101" pitchFamily="49" charset="-127"/>
                  <a:ea typeface="D2Coding" panose="020B0609020101020101" pitchFamily="49" charset="-127"/>
                </a:rPr>
                <a:t>EC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2899" name="직선 화살표 연결선 2898">
              <a:extLst>
                <a:ext uri="{FF2B5EF4-FFF2-40B4-BE49-F238E27FC236}">
                  <a16:creationId xmlns:a16="http://schemas.microsoft.com/office/drawing/2014/main" id="{A2317C2B-5B07-A425-992D-B7D9EABAF651}"/>
                </a:ext>
              </a:extLst>
            </p:cNvPr>
            <p:cNvCxnSpPr>
              <a:cxnSpLocks/>
              <a:stCxn id="2892" idx="3"/>
              <a:endCxn id="2893" idx="1"/>
            </p:cNvCxnSpPr>
            <p:nvPr/>
          </p:nvCxnSpPr>
          <p:spPr>
            <a:xfrm>
              <a:off x="5032172" y="11541158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00" name="직선 화살표 연결선 2899">
              <a:extLst>
                <a:ext uri="{FF2B5EF4-FFF2-40B4-BE49-F238E27FC236}">
                  <a16:creationId xmlns:a16="http://schemas.microsoft.com/office/drawing/2014/main" id="{B722A7F0-1C98-6A61-5D3F-17BAB2CF5F96}"/>
                </a:ext>
              </a:extLst>
            </p:cNvPr>
            <p:cNvCxnSpPr>
              <a:cxnSpLocks/>
              <a:stCxn id="2893" idx="3"/>
              <a:endCxn id="2894" idx="1"/>
            </p:cNvCxnSpPr>
            <p:nvPr/>
          </p:nvCxnSpPr>
          <p:spPr>
            <a:xfrm>
              <a:off x="6839791" y="11541158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01" name="직선 화살표 연결선 2900">
              <a:extLst>
                <a:ext uri="{FF2B5EF4-FFF2-40B4-BE49-F238E27FC236}">
                  <a16:creationId xmlns:a16="http://schemas.microsoft.com/office/drawing/2014/main" id="{D692033F-83F7-414F-8694-84870F6498FC}"/>
                </a:ext>
              </a:extLst>
            </p:cNvPr>
            <p:cNvCxnSpPr>
              <a:cxnSpLocks/>
              <a:stCxn id="2894" idx="3"/>
              <a:endCxn id="2895" idx="1"/>
            </p:cNvCxnSpPr>
            <p:nvPr/>
          </p:nvCxnSpPr>
          <p:spPr>
            <a:xfrm>
              <a:off x="8647410" y="11541158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02" name="직선 화살표 연결선 2901">
              <a:extLst>
                <a:ext uri="{FF2B5EF4-FFF2-40B4-BE49-F238E27FC236}">
                  <a16:creationId xmlns:a16="http://schemas.microsoft.com/office/drawing/2014/main" id="{89EB27BC-BB0F-3E00-D12A-1DC7C7FF271E}"/>
                </a:ext>
              </a:extLst>
            </p:cNvPr>
            <p:cNvCxnSpPr>
              <a:cxnSpLocks/>
              <a:stCxn id="2895" idx="3"/>
              <a:endCxn id="2896" idx="1"/>
            </p:cNvCxnSpPr>
            <p:nvPr/>
          </p:nvCxnSpPr>
          <p:spPr>
            <a:xfrm>
              <a:off x="10455029" y="11541158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03" name="직선 화살표 연결선 2902">
              <a:extLst>
                <a:ext uri="{FF2B5EF4-FFF2-40B4-BE49-F238E27FC236}">
                  <a16:creationId xmlns:a16="http://schemas.microsoft.com/office/drawing/2014/main" id="{FF80BDBC-F81E-5800-BD86-172C25B9EE18}"/>
                </a:ext>
              </a:extLst>
            </p:cNvPr>
            <p:cNvCxnSpPr>
              <a:cxnSpLocks/>
              <a:stCxn id="2896" idx="3"/>
              <a:endCxn id="2897" idx="1"/>
            </p:cNvCxnSpPr>
            <p:nvPr/>
          </p:nvCxnSpPr>
          <p:spPr>
            <a:xfrm>
              <a:off x="12262648" y="11541158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04" name="직선 화살표 연결선 2903">
              <a:extLst>
                <a:ext uri="{FF2B5EF4-FFF2-40B4-BE49-F238E27FC236}">
                  <a16:creationId xmlns:a16="http://schemas.microsoft.com/office/drawing/2014/main" id="{4EE34849-EF86-069E-0670-8AE7E17F5AA2}"/>
                </a:ext>
              </a:extLst>
            </p:cNvPr>
            <p:cNvCxnSpPr>
              <a:cxnSpLocks/>
              <a:stCxn id="2897" idx="3"/>
              <a:endCxn id="2898" idx="1"/>
            </p:cNvCxnSpPr>
            <p:nvPr/>
          </p:nvCxnSpPr>
          <p:spPr>
            <a:xfrm>
              <a:off x="14070267" y="11541158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905" name="타원 2904">
              <a:extLst>
                <a:ext uri="{FF2B5EF4-FFF2-40B4-BE49-F238E27FC236}">
                  <a16:creationId xmlns:a16="http://schemas.microsoft.com/office/drawing/2014/main" id="{CD6E27D0-F834-DF92-49E7-378DFFF39693}"/>
                </a:ext>
              </a:extLst>
            </p:cNvPr>
            <p:cNvSpPr/>
            <p:nvPr/>
          </p:nvSpPr>
          <p:spPr>
            <a:xfrm>
              <a:off x="1953092" y="11202630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906" name="타원 2905">
              <a:extLst>
                <a:ext uri="{FF2B5EF4-FFF2-40B4-BE49-F238E27FC236}">
                  <a16:creationId xmlns:a16="http://schemas.microsoft.com/office/drawing/2014/main" id="{1BC42B87-E0A8-5796-08AE-CEB1A56665DD}"/>
                </a:ext>
              </a:extLst>
            </p:cNvPr>
            <p:cNvSpPr/>
            <p:nvPr/>
          </p:nvSpPr>
          <p:spPr>
            <a:xfrm>
              <a:off x="5565722" y="11202630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907" name="타원 2906">
              <a:extLst>
                <a:ext uri="{FF2B5EF4-FFF2-40B4-BE49-F238E27FC236}">
                  <a16:creationId xmlns:a16="http://schemas.microsoft.com/office/drawing/2014/main" id="{E19D11B7-38D5-1CCF-472F-C963AF55F37A}"/>
                </a:ext>
              </a:extLst>
            </p:cNvPr>
            <p:cNvSpPr/>
            <p:nvPr/>
          </p:nvSpPr>
          <p:spPr>
            <a:xfrm>
              <a:off x="9170857" y="11202630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908" name="타원 2907">
              <a:extLst>
                <a:ext uri="{FF2B5EF4-FFF2-40B4-BE49-F238E27FC236}">
                  <a16:creationId xmlns:a16="http://schemas.microsoft.com/office/drawing/2014/main" id="{F36D2E2D-B1B4-C8F0-FC6D-E94B3FA7DB1D}"/>
                </a:ext>
              </a:extLst>
            </p:cNvPr>
            <p:cNvSpPr/>
            <p:nvPr/>
          </p:nvSpPr>
          <p:spPr>
            <a:xfrm>
              <a:off x="12798476" y="11202630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909" name="타원 2908">
              <a:extLst>
                <a:ext uri="{FF2B5EF4-FFF2-40B4-BE49-F238E27FC236}">
                  <a16:creationId xmlns:a16="http://schemas.microsoft.com/office/drawing/2014/main" id="{6ACF1A60-C232-DF41-E48C-3A1823A94697}"/>
                </a:ext>
              </a:extLst>
            </p:cNvPr>
            <p:cNvSpPr/>
            <p:nvPr/>
          </p:nvSpPr>
          <p:spPr>
            <a:xfrm>
              <a:off x="7362991" y="11202630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910" name="타원 2909">
              <a:extLst>
                <a:ext uri="{FF2B5EF4-FFF2-40B4-BE49-F238E27FC236}">
                  <a16:creationId xmlns:a16="http://schemas.microsoft.com/office/drawing/2014/main" id="{693AEBCC-3F05-1B1D-F708-8DA70414CF76}"/>
                </a:ext>
              </a:extLst>
            </p:cNvPr>
            <p:cNvSpPr/>
            <p:nvPr/>
          </p:nvSpPr>
          <p:spPr>
            <a:xfrm>
              <a:off x="10983115" y="11202630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911" name="타원 2910">
              <a:extLst>
                <a:ext uri="{FF2B5EF4-FFF2-40B4-BE49-F238E27FC236}">
                  <a16:creationId xmlns:a16="http://schemas.microsoft.com/office/drawing/2014/main" id="{3BDA570E-198B-A578-DD83-BA01F088D84D}"/>
                </a:ext>
              </a:extLst>
            </p:cNvPr>
            <p:cNvSpPr/>
            <p:nvPr/>
          </p:nvSpPr>
          <p:spPr>
            <a:xfrm>
              <a:off x="14625725" y="11202630"/>
              <a:ext cx="252000" cy="2520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912" name="모서리가 둥근 직사각형 2249">
              <a:extLst>
                <a:ext uri="{FF2B5EF4-FFF2-40B4-BE49-F238E27FC236}">
                  <a16:creationId xmlns:a16="http://schemas.microsoft.com/office/drawing/2014/main" id="{B6FEEA70-3C9B-AEAE-E5D7-C0DA8AEA29ED}"/>
                </a:ext>
              </a:extLst>
            </p:cNvPr>
            <p:cNvSpPr/>
            <p:nvPr/>
          </p:nvSpPr>
          <p:spPr>
            <a:xfrm>
              <a:off x="1784027" y="140"/>
              <a:ext cx="14400000" cy="3780000"/>
            </a:xfrm>
            <a:prstGeom prst="roundRect">
              <a:avLst>
                <a:gd name="adj" fmla="val 7974"/>
              </a:avLst>
            </a:prstGeom>
            <a:noFill/>
            <a:ln w="19050"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ore-KR" altLang="en-US" sz="1500">
                <a:latin typeface="SeoulHangangC B" panose="02020503020101020101" pitchFamily="18" charset="-127"/>
                <a:ea typeface="SeoulHangangC B" panose="02020503020101020101" pitchFamily="18" charset="-127"/>
              </a:endParaRPr>
            </a:p>
          </p:txBody>
        </p:sp>
        <p:sp>
          <p:nvSpPr>
            <p:cNvPr id="2913" name="TextBox 2912">
              <a:extLst>
                <a:ext uri="{FF2B5EF4-FFF2-40B4-BE49-F238E27FC236}">
                  <a16:creationId xmlns:a16="http://schemas.microsoft.com/office/drawing/2014/main" id="{78AE7A3C-A819-C9D4-E681-391488FC1852}"/>
                </a:ext>
              </a:extLst>
            </p:cNvPr>
            <p:cNvSpPr txBox="1"/>
            <p:nvPr/>
          </p:nvSpPr>
          <p:spPr>
            <a:xfrm>
              <a:off x="-234416" y="1333355"/>
              <a:ext cx="1843838" cy="1113570"/>
            </a:xfrm>
            <a:prstGeom prst="rect">
              <a:avLst/>
            </a:prstGeom>
            <a:noFill/>
          </p:spPr>
          <p:txBody>
            <a:bodyPr wrap="none" lIns="0" tIns="0" rIns="0" bIns="36000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(1)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6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Lattice construction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6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and Decoding</a:t>
              </a:r>
              <a:endParaRPr lang="ko-KR" altLang="en-US" sz="16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2914" name="모서리가 둥근 직사각형 2251">
              <a:extLst>
                <a:ext uri="{FF2B5EF4-FFF2-40B4-BE49-F238E27FC236}">
                  <a16:creationId xmlns:a16="http://schemas.microsoft.com/office/drawing/2014/main" id="{6C1C00CC-C84C-E282-AAEA-05168F116572}"/>
                </a:ext>
              </a:extLst>
            </p:cNvPr>
            <p:cNvSpPr/>
            <p:nvPr/>
          </p:nvSpPr>
          <p:spPr>
            <a:xfrm>
              <a:off x="1784027" y="4089563"/>
              <a:ext cx="14400000" cy="1244915"/>
            </a:xfrm>
            <a:prstGeom prst="roundRect">
              <a:avLst>
                <a:gd name="adj" fmla="val 15082"/>
              </a:avLst>
            </a:prstGeom>
            <a:noFill/>
            <a:ln w="19050"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ore-KR" altLang="en-US" sz="1500">
                <a:latin typeface="SeoulHangangC B" panose="02020503020101020101" pitchFamily="18" charset="-127"/>
                <a:ea typeface="SeoulHangangC B" panose="02020503020101020101" pitchFamily="18" charset="-127"/>
              </a:endParaRPr>
            </a:p>
          </p:txBody>
        </p:sp>
        <p:sp>
          <p:nvSpPr>
            <p:cNvPr id="2915" name="TextBox 2914">
              <a:extLst>
                <a:ext uri="{FF2B5EF4-FFF2-40B4-BE49-F238E27FC236}">
                  <a16:creationId xmlns:a16="http://schemas.microsoft.com/office/drawing/2014/main" id="{B4A0F009-88BF-5879-C0FA-0FA761437112}"/>
                </a:ext>
              </a:extLst>
            </p:cNvPr>
            <p:cNvSpPr txBox="1"/>
            <p:nvPr/>
          </p:nvSpPr>
          <p:spPr>
            <a:xfrm>
              <a:off x="724564" y="4339901"/>
              <a:ext cx="884858" cy="744238"/>
            </a:xfrm>
            <a:prstGeom prst="rect">
              <a:avLst/>
            </a:prstGeom>
            <a:noFill/>
          </p:spPr>
          <p:txBody>
            <a:bodyPr wrap="none" lIns="0" tIns="0" rIns="0" bIns="36000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(2)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6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Best path</a:t>
              </a:r>
              <a:endParaRPr lang="ko-KR" altLang="en-US" sz="16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2916" name="모서리가 둥근 직사각형 2253">
              <a:extLst>
                <a:ext uri="{FF2B5EF4-FFF2-40B4-BE49-F238E27FC236}">
                  <a16:creationId xmlns:a16="http://schemas.microsoft.com/office/drawing/2014/main" id="{8F7C458C-E995-29C8-7F82-F65D1FA478BC}"/>
                </a:ext>
              </a:extLst>
            </p:cNvPr>
            <p:cNvSpPr/>
            <p:nvPr/>
          </p:nvSpPr>
          <p:spPr>
            <a:xfrm>
              <a:off x="1784027" y="5640465"/>
              <a:ext cx="14400000" cy="6337083"/>
            </a:xfrm>
            <a:prstGeom prst="roundRect">
              <a:avLst>
                <a:gd name="adj" fmla="val 2870"/>
              </a:avLst>
            </a:prstGeom>
            <a:noFill/>
            <a:ln w="19050"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ore-KR" altLang="en-US" sz="1500">
                <a:latin typeface="SeoulHangangC B" panose="02020503020101020101" pitchFamily="18" charset="-127"/>
                <a:ea typeface="SeoulHangangC B" panose="02020503020101020101" pitchFamily="18" charset="-127"/>
              </a:endParaRPr>
            </a:p>
          </p:txBody>
        </p:sp>
        <p:sp>
          <p:nvSpPr>
            <p:cNvPr id="2917" name="TextBox 2916">
              <a:extLst>
                <a:ext uri="{FF2B5EF4-FFF2-40B4-BE49-F238E27FC236}">
                  <a16:creationId xmlns:a16="http://schemas.microsoft.com/office/drawing/2014/main" id="{F5680E9F-CF96-A833-1653-1BAE9E1E137A}"/>
                </a:ext>
              </a:extLst>
            </p:cNvPr>
            <p:cNvSpPr txBox="1"/>
            <p:nvPr/>
          </p:nvSpPr>
          <p:spPr>
            <a:xfrm>
              <a:off x="92980" y="8252221"/>
              <a:ext cx="1516442" cy="1113570"/>
            </a:xfrm>
            <a:prstGeom prst="rect">
              <a:avLst/>
            </a:prstGeom>
            <a:noFill/>
          </p:spPr>
          <p:txBody>
            <a:bodyPr wrap="none" lIns="0" tIns="0" rIns="0" bIns="36000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(3)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6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Secondary path 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6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generation</a:t>
              </a:r>
              <a:endParaRPr lang="ko-KR" altLang="en-US" sz="16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2187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475</TotalTime>
  <Words>470</Words>
  <Application>Microsoft Office PowerPoint</Application>
  <PresentationFormat>사용자 지정</PresentationFormat>
  <Paragraphs>170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D2Coding</vt:lpstr>
      <vt:lpstr>NanumBarunGothic</vt:lpstr>
      <vt:lpstr>SeoulHangangC B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류지희</dc:creator>
  <cp:lastModifiedBy>류지희</cp:lastModifiedBy>
  <cp:revision>192</cp:revision>
  <cp:lastPrinted>2023-08-24T11:21:29Z</cp:lastPrinted>
  <dcterms:created xsi:type="dcterms:W3CDTF">2021-10-21T08:55:45Z</dcterms:created>
  <dcterms:modified xsi:type="dcterms:W3CDTF">2023-12-04T03:11:50Z</dcterms:modified>
</cp:coreProperties>
</file>