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2" r:id="rId2"/>
  </p:sldIdLst>
  <p:sldSz cx="10277475" cy="4305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685" y="704595"/>
            <a:ext cx="7708106" cy="1498882"/>
          </a:xfrm>
        </p:spPr>
        <p:txBody>
          <a:bodyPr anchor="b"/>
          <a:lstStyle>
            <a:lvl1pPr algn="ctr">
              <a:defRPr sz="37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685" y="2261279"/>
            <a:ext cx="7708106" cy="1039451"/>
          </a:xfrm>
        </p:spPr>
        <p:txBody>
          <a:bodyPr/>
          <a:lstStyle>
            <a:lvl1pPr marL="0" indent="0" algn="ctr">
              <a:buNone/>
              <a:defRPr sz="1507"/>
            </a:lvl1pPr>
            <a:lvl2pPr marL="287030" indent="0" algn="ctr">
              <a:buNone/>
              <a:defRPr sz="1256"/>
            </a:lvl2pPr>
            <a:lvl3pPr marL="574060" indent="0" algn="ctr">
              <a:buNone/>
              <a:defRPr sz="1130"/>
            </a:lvl3pPr>
            <a:lvl4pPr marL="861090" indent="0" algn="ctr">
              <a:buNone/>
              <a:defRPr sz="1004"/>
            </a:lvl4pPr>
            <a:lvl5pPr marL="1148121" indent="0" algn="ctr">
              <a:buNone/>
              <a:defRPr sz="1004"/>
            </a:lvl5pPr>
            <a:lvl6pPr marL="1435151" indent="0" algn="ctr">
              <a:buNone/>
              <a:defRPr sz="1004"/>
            </a:lvl6pPr>
            <a:lvl7pPr marL="1722181" indent="0" algn="ctr">
              <a:buNone/>
              <a:defRPr sz="1004"/>
            </a:lvl7pPr>
            <a:lvl8pPr marL="2009211" indent="0" algn="ctr">
              <a:buNone/>
              <a:defRPr sz="1004"/>
            </a:lvl8pPr>
            <a:lvl9pPr marL="2296241" indent="0" algn="ctr">
              <a:buNone/>
              <a:defRPr sz="100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6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4818" y="229217"/>
            <a:ext cx="2216081" cy="36485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577" y="229217"/>
            <a:ext cx="6519773" cy="36485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5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224" y="1073336"/>
            <a:ext cx="8864322" cy="1790885"/>
          </a:xfrm>
        </p:spPr>
        <p:txBody>
          <a:bodyPr anchor="b"/>
          <a:lstStyle>
            <a:lvl1pPr>
              <a:defRPr sz="37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224" y="2881163"/>
            <a:ext cx="8864322" cy="941784"/>
          </a:xfrm>
        </p:spPr>
        <p:txBody>
          <a:bodyPr/>
          <a:lstStyle>
            <a:lvl1pPr marL="0" indent="0">
              <a:buNone/>
              <a:defRPr sz="1507">
                <a:solidFill>
                  <a:schemeClr val="tx1">
                    <a:tint val="75000"/>
                  </a:schemeClr>
                </a:solidFill>
              </a:defRPr>
            </a:lvl1pPr>
            <a:lvl2pPr marL="287030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2pPr>
            <a:lvl3pPr marL="574060" indent="0">
              <a:buNone/>
              <a:defRPr sz="1130">
                <a:solidFill>
                  <a:schemeClr val="tx1">
                    <a:tint val="75000"/>
                  </a:schemeClr>
                </a:solidFill>
              </a:defRPr>
            </a:lvl3pPr>
            <a:lvl4pPr marL="861090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4pPr>
            <a:lvl5pPr marL="1148121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5pPr>
            <a:lvl6pPr marL="1435151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6pPr>
            <a:lvl7pPr marL="1722181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7pPr>
            <a:lvl8pPr marL="2009211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8pPr>
            <a:lvl9pPr marL="2296241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576" y="1146087"/>
            <a:ext cx="4367927" cy="27316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972" y="1146087"/>
            <a:ext cx="4367927" cy="27316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1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15" y="229218"/>
            <a:ext cx="8864322" cy="83215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16" y="1055397"/>
            <a:ext cx="4347853" cy="51723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030" indent="0">
              <a:buNone/>
              <a:defRPr sz="1256" b="1"/>
            </a:lvl2pPr>
            <a:lvl3pPr marL="574060" indent="0">
              <a:buNone/>
              <a:defRPr sz="1130" b="1"/>
            </a:lvl3pPr>
            <a:lvl4pPr marL="861090" indent="0">
              <a:buNone/>
              <a:defRPr sz="1004" b="1"/>
            </a:lvl4pPr>
            <a:lvl5pPr marL="1148121" indent="0">
              <a:buNone/>
              <a:defRPr sz="1004" b="1"/>
            </a:lvl5pPr>
            <a:lvl6pPr marL="1435151" indent="0">
              <a:buNone/>
              <a:defRPr sz="1004" b="1"/>
            </a:lvl6pPr>
            <a:lvl7pPr marL="1722181" indent="0">
              <a:buNone/>
              <a:defRPr sz="1004" b="1"/>
            </a:lvl7pPr>
            <a:lvl8pPr marL="2009211" indent="0">
              <a:buNone/>
              <a:defRPr sz="1004" b="1"/>
            </a:lvl8pPr>
            <a:lvl9pPr marL="2296241" indent="0">
              <a:buNone/>
              <a:defRPr sz="100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916" y="1572631"/>
            <a:ext cx="4347853" cy="23131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2971" y="1055397"/>
            <a:ext cx="4369266" cy="51723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030" indent="0">
              <a:buNone/>
              <a:defRPr sz="1256" b="1"/>
            </a:lvl2pPr>
            <a:lvl3pPr marL="574060" indent="0">
              <a:buNone/>
              <a:defRPr sz="1130" b="1"/>
            </a:lvl3pPr>
            <a:lvl4pPr marL="861090" indent="0">
              <a:buNone/>
              <a:defRPr sz="1004" b="1"/>
            </a:lvl4pPr>
            <a:lvl5pPr marL="1148121" indent="0">
              <a:buNone/>
              <a:defRPr sz="1004" b="1"/>
            </a:lvl5pPr>
            <a:lvl6pPr marL="1435151" indent="0">
              <a:buNone/>
              <a:defRPr sz="1004" b="1"/>
            </a:lvl6pPr>
            <a:lvl7pPr marL="1722181" indent="0">
              <a:buNone/>
              <a:defRPr sz="1004" b="1"/>
            </a:lvl7pPr>
            <a:lvl8pPr marL="2009211" indent="0">
              <a:buNone/>
              <a:defRPr sz="1004" b="1"/>
            </a:lvl8pPr>
            <a:lvl9pPr marL="2296241" indent="0">
              <a:buNone/>
              <a:defRPr sz="100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2971" y="1572631"/>
            <a:ext cx="4369266" cy="23131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4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15" y="287020"/>
            <a:ext cx="3314753" cy="1004570"/>
          </a:xfrm>
        </p:spPr>
        <p:txBody>
          <a:bodyPr anchor="b"/>
          <a:lstStyle>
            <a:lvl1pPr>
              <a:defRPr sz="20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265" y="619884"/>
            <a:ext cx="5202972" cy="3059553"/>
          </a:xfrm>
        </p:spPr>
        <p:txBody>
          <a:bodyPr/>
          <a:lstStyle>
            <a:lvl1pPr>
              <a:defRPr sz="2009"/>
            </a:lvl1pPr>
            <a:lvl2pPr>
              <a:defRPr sz="1758"/>
            </a:lvl2pPr>
            <a:lvl3pPr>
              <a:defRPr sz="1507"/>
            </a:lvl3pPr>
            <a:lvl4pPr>
              <a:defRPr sz="1256"/>
            </a:lvl4pPr>
            <a:lvl5pPr>
              <a:defRPr sz="1256"/>
            </a:lvl5pPr>
            <a:lvl6pPr>
              <a:defRPr sz="1256"/>
            </a:lvl6pPr>
            <a:lvl7pPr>
              <a:defRPr sz="1256"/>
            </a:lvl7pPr>
            <a:lvl8pPr>
              <a:defRPr sz="1256"/>
            </a:lvl8pPr>
            <a:lvl9pPr>
              <a:defRPr sz="12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915" y="1291590"/>
            <a:ext cx="3314753" cy="2392830"/>
          </a:xfrm>
        </p:spPr>
        <p:txBody>
          <a:bodyPr/>
          <a:lstStyle>
            <a:lvl1pPr marL="0" indent="0">
              <a:buNone/>
              <a:defRPr sz="1004"/>
            </a:lvl1pPr>
            <a:lvl2pPr marL="287030" indent="0">
              <a:buNone/>
              <a:defRPr sz="879"/>
            </a:lvl2pPr>
            <a:lvl3pPr marL="574060" indent="0">
              <a:buNone/>
              <a:defRPr sz="753"/>
            </a:lvl3pPr>
            <a:lvl4pPr marL="861090" indent="0">
              <a:buNone/>
              <a:defRPr sz="628"/>
            </a:lvl4pPr>
            <a:lvl5pPr marL="1148121" indent="0">
              <a:buNone/>
              <a:defRPr sz="628"/>
            </a:lvl5pPr>
            <a:lvl6pPr marL="1435151" indent="0">
              <a:buNone/>
              <a:defRPr sz="628"/>
            </a:lvl6pPr>
            <a:lvl7pPr marL="1722181" indent="0">
              <a:buNone/>
              <a:defRPr sz="628"/>
            </a:lvl7pPr>
            <a:lvl8pPr marL="2009211" indent="0">
              <a:buNone/>
              <a:defRPr sz="628"/>
            </a:lvl8pPr>
            <a:lvl9pPr marL="2296241" indent="0">
              <a:buNone/>
              <a:defRPr sz="6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2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15" y="287020"/>
            <a:ext cx="3314753" cy="1004570"/>
          </a:xfrm>
        </p:spPr>
        <p:txBody>
          <a:bodyPr anchor="b"/>
          <a:lstStyle>
            <a:lvl1pPr>
              <a:defRPr sz="20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9265" y="619884"/>
            <a:ext cx="5202972" cy="3059553"/>
          </a:xfrm>
        </p:spPr>
        <p:txBody>
          <a:bodyPr anchor="t"/>
          <a:lstStyle>
            <a:lvl1pPr marL="0" indent="0">
              <a:buNone/>
              <a:defRPr sz="2009"/>
            </a:lvl1pPr>
            <a:lvl2pPr marL="287030" indent="0">
              <a:buNone/>
              <a:defRPr sz="1758"/>
            </a:lvl2pPr>
            <a:lvl3pPr marL="574060" indent="0">
              <a:buNone/>
              <a:defRPr sz="1507"/>
            </a:lvl3pPr>
            <a:lvl4pPr marL="861090" indent="0">
              <a:buNone/>
              <a:defRPr sz="1256"/>
            </a:lvl4pPr>
            <a:lvl5pPr marL="1148121" indent="0">
              <a:buNone/>
              <a:defRPr sz="1256"/>
            </a:lvl5pPr>
            <a:lvl6pPr marL="1435151" indent="0">
              <a:buNone/>
              <a:defRPr sz="1256"/>
            </a:lvl6pPr>
            <a:lvl7pPr marL="1722181" indent="0">
              <a:buNone/>
              <a:defRPr sz="1256"/>
            </a:lvl7pPr>
            <a:lvl8pPr marL="2009211" indent="0">
              <a:buNone/>
              <a:defRPr sz="1256"/>
            </a:lvl8pPr>
            <a:lvl9pPr marL="2296241" indent="0">
              <a:buNone/>
              <a:defRPr sz="12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915" y="1291590"/>
            <a:ext cx="3314753" cy="2392830"/>
          </a:xfrm>
        </p:spPr>
        <p:txBody>
          <a:bodyPr/>
          <a:lstStyle>
            <a:lvl1pPr marL="0" indent="0">
              <a:buNone/>
              <a:defRPr sz="1004"/>
            </a:lvl1pPr>
            <a:lvl2pPr marL="287030" indent="0">
              <a:buNone/>
              <a:defRPr sz="879"/>
            </a:lvl2pPr>
            <a:lvl3pPr marL="574060" indent="0">
              <a:buNone/>
              <a:defRPr sz="753"/>
            </a:lvl3pPr>
            <a:lvl4pPr marL="861090" indent="0">
              <a:buNone/>
              <a:defRPr sz="628"/>
            </a:lvl4pPr>
            <a:lvl5pPr marL="1148121" indent="0">
              <a:buNone/>
              <a:defRPr sz="628"/>
            </a:lvl5pPr>
            <a:lvl6pPr marL="1435151" indent="0">
              <a:buNone/>
              <a:defRPr sz="628"/>
            </a:lvl6pPr>
            <a:lvl7pPr marL="1722181" indent="0">
              <a:buNone/>
              <a:defRPr sz="628"/>
            </a:lvl7pPr>
            <a:lvl8pPr marL="2009211" indent="0">
              <a:buNone/>
              <a:defRPr sz="628"/>
            </a:lvl8pPr>
            <a:lvl9pPr marL="2296241" indent="0">
              <a:buNone/>
              <a:defRPr sz="6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77" y="229218"/>
            <a:ext cx="8864322" cy="832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77" y="1146087"/>
            <a:ext cx="8864322" cy="273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576" y="3990376"/>
            <a:ext cx="2312432" cy="229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4414" y="3990376"/>
            <a:ext cx="3468648" cy="229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8467" y="3990376"/>
            <a:ext cx="2312432" cy="229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574060" rtl="0" eaLnBrk="1" latinLnBrk="1" hangingPunct="1">
        <a:lnSpc>
          <a:spcPct val="90000"/>
        </a:lnSpc>
        <a:spcBef>
          <a:spcPct val="0"/>
        </a:spcBef>
        <a:buNone/>
        <a:defRPr sz="2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515" indent="-143515" algn="l" defTabSz="574060" rtl="0" eaLnBrk="1" latinLnBrk="1" hangingPunct="1">
        <a:lnSpc>
          <a:spcPct val="90000"/>
        </a:lnSpc>
        <a:spcBef>
          <a:spcPts val="62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30545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507" kern="1200">
          <a:solidFill>
            <a:schemeClr val="tx1"/>
          </a:solidFill>
          <a:latin typeface="+mn-lt"/>
          <a:ea typeface="+mn-ea"/>
          <a:cs typeface="+mn-cs"/>
        </a:defRPr>
      </a:lvl2pPr>
      <a:lvl3pPr marL="717575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256" kern="1200">
          <a:solidFill>
            <a:schemeClr val="tx1"/>
          </a:solidFill>
          <a:latin typeface="+mn-lt"/>
          <a:ea typeface="+mn-ea"/>
          <a:cs typeface="+mn-cs"/>
        </a:defRPr>
      </a:lvl3pPr>
      <a:lvl4pPr marL="1004606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291636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578666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65696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52726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39756" indent="-143515" algn="l" defTabSz="574060" rtl="0" eaLnBrk="1" latinLnBrk="1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7030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4060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61090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48121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35151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22181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009211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296241" algn="l" defTabSz="574060" rtl="0" eaLnBrk="1" latinLnBrk="1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768F39B-0A5F-9A6F-43A6-055FB0F81494}"/>
              </a:ext>
            </a:extLst>
          </p:cNvPr>
          <p:cNvGrpSpPr/>
          <p:nvPr/>
        </p:nvGrpSpPr>
        <p:grpSpPr>
          <a:xfrm>
            <a:off x="35034" y="35517"/>
            <a:ext cx="10207406" cy="4234266"/>
            <a:chOff x="35034" y="38104"/>
            <a:chExt cx="10207406" cy="423426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42FC8E5-795F-1F68-A6F3-360EAF070291}"/>
                </a:ext>
              </a:extLst>
            </p:cNvPr>
            <p:cNvSpPr/>
            <p:nvPr/>
          </p:nvSpPr>
          <p:spPr>
            <a:xfrm>
              <a:off x="35034" y="543244"/>
              <a:ext cx="3672000" cy="720000"/>
            </a:xfrm>
            <a:prstGeom prst="rect">
              <a:avLst/>
            </a:prstGeom>
            <a:solidFill>
              <a:srgbClr val="5B9BD5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Transformer (Encoder)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09" name="사각형: 둥근 위쪽 모서리 106">
              <a:extLst>
                <a:ext uri="{FF2B5EF4-FFF2-40B4-BE49-F238E27FC236}">
                  <a16:creationId xmlns:a16="http://schemas.microsoft.com/office/drawing/2014/main" id="{12B0934B-D61E-F1AB-EFAB-0672F5391399}"/>
                </a:ext>
              </a:extLst>
            </p:cNvPr>
            <p:cNvSpPr/>
            <p:nvPr/>
          </p:nvSpPr>
          <p:spPr>
            <a:xfrm>
              <a:off x="35034" y="1637799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[CLS]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10" name="사각형: 둥근 위쪽 모서리 107">
              <a:extLst>
                <a:ext uri="{FF2B5EF4-FFF2-40B4-BE49-F238E27FC236}">
                  <a16:creationId xmlns:a16="http://schemas.microsoft.com/office/drawing/2014/main" id="{8F3F4F6B-BB24-B3DF-D078-76FAB6FE599D}"/>
                </a:ext>
              </a:extLst>
            </p:cNvPr>
            <p:cNvSpPr/>
            <p:nvPr/>
          </p:nvSpPr>
          <p:spPr>
            <a:xfrm>
              <a:off x="3203034" y="1637799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[SEP]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E57B11A-613F-0533-DE76-4547604253DB}"/>
                </a:ext>
              </a:extLst>
            </p:cNvPr>
            <p:cNvSpPr/>
            <p:nvPr/>
          </p:nvSpPr>
          <p:spPr>
            <a:xfrm>
              <a:off x="539034" y="1637799"/>
              <a:ext cx="2628000" cy="25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secondary path 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506C28AE-CABF-21A0-D0A4-9CC65DDAB45B}"/>
                </a:ext>
              </a:extLst>
            </p:cNvPr>
            <p:cNvGrpSpPr/>
            <p:nvPr/>
          </p:nvGrpSpPr>
          <p:grpSpPr>
            <a:xfrm>
              <a:off x="107034" y="1323959"/>
              <a:ext cx="3528000" cy="252000"/>
              <a:chOff x="5308004" y="3931079"/>
              <a:chExt cx="3528000" cy="252000"/>
            </a:xfrm>
          </p:grpSpPr>
          <p:sp>
            <p:nvSpPr>
              <p:cNvPr id="151" name="화살표: 위쪽 108">
                <a:extLst>
                  <a:ext uri="{FF2B5EF4-FFF2-40B4-BE49-F238E27FC236}">
                    <a16:creationId xmlns:a16="http://schemas.microsoft.com/office/drawing/2014/main" id="{789C329C-0DE6-71D6-D07F-C52D77F7E82C}"/>
                  </a:ext>
                </a:extLst>
              </p:cNvPr>
              <p:cNvSpPr/>
              <p:nvPr/>
            </p:nvSpPr>
            <p:spPr>
              <a:xfrm>
                <a:off x="5308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화살표: 위쪽 109">
                <a:extLst>
                  <a:ext uri="{FF2B5EF4-FFF2-40B4-BE49-F238E27FC236}">
                    <a16:creationId xmlns:a16="http://schemas.microsoft.com/office/drawing/2014/main" id="{2863E013-3E53-25E0-9B4B-B7961F93472D}"/>
                  </a:ext>
                </a:extLst>
              </p:cNvPr>
              <p:cNvSpPr/>
              <p:nvPr/>
            </p:nvSpPr>
            <p:spPr>
              <a:xfrm>
                <a:off x="5836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화살표: 위쪽 110">
                <a:extLst>
                  <a:ext uri="{FF2B5EF4-FFF2-40B4-BE49-F238E27FC236}">
                    <a16:creationId xmlns:a16="http://schemas.microsoft.com/office/drawing/2014/main" id="{B8D83D52-5793-F9B3-C830-825D6F555FF5}"/>
                  </a:ext>
                </a:extLst>
              </p:cNvPr>
              <p:cNvSpPr/>
              <p:nvPr/>
            </p:nvSpPr>
            <p:spPr>
              <a:xfrm>
                <a:off x="6364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화살표: 위쪽 111">
                <a:extLst>
                  <a:ext uri="{FF2B5EF4-FFF2-40B4-BE49-F238E27FC236}">
                    <a16:creationId xmlns:a16="http://schemas.microsoft.com/office/drawing/2014/main" id="{E3D377F4-CA1F-8367-A36F-8DEB3573DB7C}"/>
                  </a:ext>
                </a:extLst>
              </p:cNvPr>
              <p:cNvSpPr/>
              <p:nvPr/>
            </p:nvSpPr>
            <p:spPr>
              <a:xfrm>
                <a:off x="6892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화살표: 위쪽 114">
                <a:extLst>
                  <a:ext uri="{FF2B5EF4-FFF2-40B4-BE49-F238E27FC236}">
                    <a16:creationId xmlns:a16="http://schemas.microsoft.com/office/drawing/2014/main" id="{8BFBAC2B-18BE-66E7-50D5-AF43D0BB8FE1}"/>
                  </a:ext>
                </a:extLst>
              </p:cNvPr>
              <p:cNvSpPr/>
              <p:nvPr/>
            </p:nvSpPr>
            <p:spPr>
              <a:xfrm>
                <a:off x="7420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화살표: 위쪽 117">
                <a:extLst>
                  <a:ext uri="{FF2B5EF4-FFF2-40B4-BE49-F238E27FC236}">
                    <a16:creationId xmlns:a16="http://schemas.microsoft.com/office/drawing/2014/main" id="{F84EF325-F479-4C0B-FBC0-D8DAC968BDEB}"/>
                  </a:ext>
                </a:extLst>
              </p:cNvPr>
              <p:cNvSpPr/>
              <p:nvPr/>
            </p:nvSpPr>
            <p:spPr>
              <a:xfrm>
                <a:off x="7948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화살표: 위쪽 123">
                <a:extLst>
                  <a:ext uri="{FF2B5EF4-FFF2-40B4-BE49-F238E27FC236}">
                    <a16:creationId xmlns:a16="http://schemas.microsoft.com/office/drawing/2014/main" id="{C97C69B2-3BE7-FB5C-ACF9-C8F0974352A9}"/>
                  </a:ext>
                </a:extLst>
              </p:cNvPr>
              <p:cNvSpPr/>
              <p:nvPr/>
            </p:nvSpPr>
            <p:spPr>
              <a:xfrm>
                <a:off x="8476004" y="3931079"/>
                <a:ext cx="360000" cy="252000"/>
              </a:xfrm>
              <a:prstGeom prst="upArrow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5CAE64A-B8EF-27CB-6822-513D9A57ABD8}"/>
                </a:ext>
              </a:extLst>
            </p:cNvPr>
            <p:cNvSpPr/>
            <p:nvPr/>
          </p:nvSpPr>
          <p:spPr>
            <a:xfrm>
              <a:off x="35034" y="38104"/>
              <a:ext cx="972000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Score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[0~1]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4" name="화살표: 위쪽 125">
              <a:extLst>
                <a:ext uri="{FF2B5EF4-FFF2-40B4-BE49-F238E27FC236}">
                  <a16:creationId xmlns:a16="http://schemas.microsoft.com/office/drawing/2014/main" id="{ACAF6750-D0B1-1256-2CC1-A5CE5172FDC7}"/>
                </a:ext>
              </a:extLst>
            </p:cNvPr>
            <p:cNvSpPr/>
            <p:nvPr/>
          </p:nvSpPr>
          <p:spPr>
            <a:xfrm>
              <a:off x="107034" y="362104"/>
              <a:ext cx="360000" cy="252000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77">
              <a:extLst>
                <a:ext uri="{FF2B5EF4-FFF2-40B4-BE49-F238E27FC236}">
                  <a16:creationId xmlns:a16="http://schemas.microsoft.com/office/drawing/2014/main" id="{A1CB9373-A9D7-AC51-6922-A6898A489561}"/>
                </a:ext>
              </a:extLst>
            </p:cNvPr>
            <p:cNvSpPr/>
            <p:nvPr/>
          </p:nvSpPr>
          <p:spPr>
            <a:xfrm>
              <a:off x="3875034" y="720280"/>
              <a:ext cx="1440000" cy="288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사각형: 둥근 모서리 132">
                  <a:extLst>
                    <a:ext uri="{FF2B5EF4-FFF2-40B4-BE49-F238E27FC236}">
                      <a16:creationId xmlns:a16="http://schemas.microsoft.com/office/drawing/2014/main" id="{983D6969-64CC-A28C-6D3A-5ED1D540B095}"/>
                    </a:ext>
                  </a:extLst>
                </p:cNvPr>
                <p:cNvSpPr/>
                <p:nvPr/>
              </p:nvSpPr>
              <p:spPr>
                <a:xfrm>
                  <a:off x="4343034" y="1036799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16" name="사각형: 둥근 모서리 132">
                  <a:extLst>
                    <a:ext uri="{FF2B5EF4-FFF2-40B4-BE49-F238E27FC236}">
                      <a16:creationId xmlns:a16="http://schemas.microsoft.com/office/drawing/2014/main" id="{983D6969-64CC-A28C-6D3A-5ED1D540B0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034" y="1036799"/>
                  <a:ext cx="504000" cy="216000"/>
                </a:xfrm>
                <a:prstGeom prst="round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사각형: 둥근 모서리 133">
                  <a:extLst>
                    <a:ext uri="{FF2B5EF4-FFF2-40B4-BE49-F238E27FC236}">
                      <a16:creationId xmlns:a16="http://schemas.microsoft.com/office/drawing/2014/main" id="{EF06CB6A-26B6-D0DA-FE05-94F18166EA7C}"/>
                    </a:ext>
                  </a:extLst>
                </p:cNvPr>
                <p:cNvSpPr/>
                <p:nvPr/>
              </p:nvSpPr>
              <p:spPr>
                <a:xfrm>
                  <a:off x="4343034" y="1333799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17" name="사각형: 둥근 모서리 133">
                  <a:extLst>
                    <a:ext uri="{FF2B5EF4-FFF2-40B4-BE49-F238E27FC236}">
                      <a16:creationId xmlns:a16="http://schemas.microsoft.com/office/drawing/2014/main" id="{EF06CB6A-26B6-D0DA-FE05-94F18166E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034" y="1333799"/>
                  <a:ext cx="504000" cy="216000"/>
                </a:xfrm>
                <a:prstGeom prst="round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사각형: 둥근 모서리 134">
                  <a:extLst>
                    <a:ext uri="{FF2B5EF4-FFF2-40B4-BE49-F238E27FC236}">
                      <a16:creationId xmlns:a16="http://schemas.microsoft.com/office/drawing/2014/main" id="{6015B794-B2F0-06F3-B13C-93DDC91E6850}"/>
                    </a:ext>
                  </a:extLst>
                </p:cNvPr>
                <p:cNvSpPr/>
                <p:nvPr/>
              </p:nvSpPr>
              <p:spPr>
                <a:xfrm>
                  <a:off x="4343034" y="1630799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18" name="사각형: 둥근 모서리 134">
                  <a:extLst>
                    <a:ext uri="{FF2B5EF4-FFF2-40B4-BE49-F238E27FC236}">
                      <a16:creationId xmlns:a16="http://schemas.microsoft.com/office/drawing/2014/main" id="{6015B794-B2F0-06F3-B13C-93DDC91E6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034" y="1630799"/>
                  <a:ext cx="504000" cy="216000"/>
                </a:xfrm>
                <a:prstGeom prst="round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사각형: 둥근 모서리 135">
                  <a:extLst>
                    <a:ext uri="{FF2B5EF4-FFF2-40B4-BE49-F238E27FC236}">
                      <a16:creationId xmlns:a16="http://schemas.microsoft.com/office/drawing/2014/main" id="{9BADE4D5-F357-86C8-3315-BF207A502874}"/>
                    </a:ext>
                  </a:extLst>
                </p:cNvPr>
                <p:cNvSpPr/>
                <p:nvPr/>
              </p:nvSpPr>
              <p:spPr>
                <a:xfrm>
                  <a:off x="4343034" y="1927799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19" name="사각형: 둥근 모서리 135">
                  <a:extLst>
                    <a:ext uri="{FF2B5EF4-FFF2-40B4-BE49-F238E27FC236}">
                      <a16:creationId xmlns:a16="http://schemas.microsoft.com/office/drawing/2014/main" id="{9BADE4D5-F357-86C8-3315-BF207A502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034" y="1927799"/>
                  <a:ext cx="504000" cy="216000"/>
                </a:xfrm>
                <a:prstGeom prst="round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사각형: 둥근 모서리 136">
                  <a:extLst>
                    <a:ext uri="{FF2B5EF4-FFF2-40B4-BE49-F238E27FC236}">
                      <a16:creationId xmlns:a16="http://schemas.microsoft.com/office/drawing/2014/main" id="{526814F9-8861-DF6B-42D8-1B30DD2FCA4D}"/>
                    </a:ext>
                  </a:extLst>
                </p:cNvPr>
                <p:cNvSpPr/>
                <p:nvPr/>
              </p:nvSpPr>
              <p:spPr>
                <a:xfrm>
                  <a:off x="4343034" y="2224799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20" name="사각형: 둥근 모서리 136">
                  <a:extLst>
                    <a:ext uri="{FF2B5EF4-FFF2-40B4-BE49-F238E27FC236}">
                      <a16:creationId xmlns:a16="http://schemas.microsoft.com/office/drawing/2014/main" id="{526814F9-8861-DF6B-42D8-1B30DD2FC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034" y="2224799"/>
                  <a:ext cx="504000" cy="216000"/>
                </a:xfrm>
                <a:prstGeom prst="round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C674408-4A6D-34A6-3768-FF6E4A1A4F9B}"/>
                </a:ext>
              </a:extLst>
            </p:cNvPr>
            <p:cNvSpPr/>
            <p:nvPr/>
          </p:nvSpPr>
          <p:spPr>
            <a:xfrm>
              <a:off x="5514440" y="543244"/>
              <a:ext cx="4726800" cy="720000"/>
            </a:xfrm>
            <a:prstGeom prst="rect">
              <a:avLst/>
            </a:prstGeom>
            <a:solidFill>
              <a:srgbClr val="5B9BD5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Transformer (Encoder)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22" name="사각형: 둥근 위쪽 모서리 107">
              <a:extLst>
                <a:ext uri="{FF2B5EF4-FFF2-40B4-BE49-F238E27FC236}">
                  <a16:creationId xmlns:a16="http://schemas.microsoft.com/office/drawing/2014/main" id="{6F9F36C4-DF3F-8B4D-B942-0A1F311E4C96}"/>
                </a:ext>
              </a:extLst>
            </p:cNvPr>
            <p:cNvSpPr/>
            <p:nvPr/>
          </p:nvSpPr>
          <p:spPr>
            <a:xfrm>
              <a:off x="7626440" y="1637799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[SEP]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48F94DC-8509-08B7-5B13-E6852347CE96}"/>
                </a:ext>
              </a:extLst>
            </p:cNvPr>
            <p:cNvSpPr/>
            <p:nvPr/>
          </p:nvSpPr>
          <p:spPr>
            <a:xfrm>
              <a:off x="6102440" y="1637799"/>
              <a:ext cx="1440000" cy="25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re-ranked path 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24" name="화살표: 위쪽 108">
              <a:extLst>
                <a:ext uri="{FF2B5EF4-FFF2-40B4-BE49-F238E27FC236}">
                  <a16:creationId xmlns:a16="http://schemas.microsoft.com/office/drawing/2014/main" id="{79BB4A03-9B0C-5775-B4B8-D24F3AEFB271}"/>
                </a:ext>
              </a:extLst>
            </p:cNvPr>
            <p:cNvSpPr/>
            <p:nvPr/>
          </p:nvSpPr>
          <p:spPr>
            <a:xfrm>
              <a:off x="5586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화살표: 위쪽 109">
              <a:extLst>
                <a:ext uri="{FF2B5EF4-FFF2-40B4-BE49-F238E27FC236}">
                  <a16:creationId xmlns:a16="http://schemas.microsoft.com/office/drawing/2014/main" id="{DDB9DA76-1F98-2D27-1A55-24FBA8BE4114}"/>
                </a:ext>
              </a:extLst>
            </p:cNvPr>
            <p:cNvSpPr/>
            <p:nvPr/>
          </p:nvSpPr>
          <p:spPr>
            <a:xfrm>
              <a:off x="6114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화살표: 위쪽 110">
              <a:extLst>
                <a:ext uri="{FF2B5EF4-FFF2-40B4-BE49-F238E27FC236}">
                  <a16:creationId xmlns:a16="http://schemas.microsoft.com/office/drawing/2014/main" id="{0CC016FD-B90D-8B3F-93EA-48DDFB4D36D7}"/>
                </a:ext>
              </a:extLst>
            </p:cNvPr>
            <p:cNvSpPr/>
            <p:nvPr/>
          </p:nvSpPr>
          <p:spPr>
            <a:xfrm>
              <a:off x="6642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화살표: 위쪽 111">
              <a:extLst>
                <a:ext uri="{FF2B5EF4-FFF2-40B4-BE49-F238E27FC236}">
                  <a16:creationId xmlns:a16="http://schemas.microsoft.com/office/drawing/2014/main" id="{0919AEAA-E0A1-0B9A-0C62-D25C34C854E4}"/>
                </a:ext>
              </a:extLst>
            </p:cNvPr>
            <p:cNvSpPr/>
            <p:nvPr/>
          </p:nvSpPr>
          <p:spPr>
            <a:xfrm>
              <a:off x="7170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화살표: 위쪽 114">
              <a:extLst>
                <a:ext uri="{FF2B5EF4-FFF2-40B4-BE49-F238E27FC236}">
                  <a16:creationId xmlns:a16="http://schemas.microsoft.com/office/drawing/2014/main" id="{7ED6B3A7-66B1-C8F9-1026-A373A2D94AC7}"/>
                </a:ext>
              </a:extLst>
            </p:cNvPr>
            <p:cNvSpPr/>
            <p:nvPr/>
          </p:nvSpPr>
          <p:spPr>
            <a:xfrm>
              <a:off x="7698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화살표: 위쪽 117">
              <a:extLst>
                <a:ext uri="{FF2B5EF4-FFF2-40B4-BE49-F238E27FC236}">
                  <a16:creationId xmlns:a16="http://schemas.microsoft.com/office/drawing/2014/main" id="{343DEAB4-41D0-F75F-2975-B6605C0F9435}"/>
                </a:ext>
              </a:extLst>
            </p:cNvPr>
            <p:cNvSpPr/>
            <p:nvPr/>
          </p:nvSpPr>
          <p:spPr>
            <a:xfrm>
              <a:off x="8226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화살표: 위쪽 123">
              <a:extLst>
                <a:ext uri="{FF2B5EF4-FFF2-40B4-BE49-F238E27FC236}">
                  <a16:creationId xmlns:a16="http://schemas.microsoft.com/office/drawing/2014/main" id="{2F0BB80F-9E04-3489-1D03-E6715C73168B}"/>
                </a:ext>
              </a:extLst>
            </p:cNvPr>
            <p:cNvSpPr/>
            <p:nvPr/>
          </p:nvSpPr>
          <p:spPr>
            <a:xfrm>
              <a:off x="8754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FBCE05-1058-FA87-CEE7-27E67AE85ADC}"/>
                </a:ext>
              </a:extLst>
            </p:cNvPr>
            <p:cNvSpPr/>
            <p:nvPr/>
          </p:nvSpPr>
          <p:spPr>
            <a:xfrm>
              <a:off x="5514440" y="38104"/>
              <a:ext cx="972000" cy="3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Score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[0~1]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2" name="화살표: 위쪽 125">
              <a:extLst>
                <a:ext uri="{FF2B5EF4-FFF2-40B4-BE49-F238E27FC236}">
                  <a16:creationId xmlns:a16="http://schemas.microsoft.com/office/drawing/2014/main" id="{4FCD82ED-8349-253D-7635-48B5A94D84E7}"/>
                </a:ext>
              </a:extLst>
            </p:cNvPr>
            <p:cNvSpPr/>
            <p:nvPr/>
          </p:nvSpPr>
          <p:spPr>
            <a:xfrm>
              <a:off x="5586440" y="362104"/>
              <a:ext cx="360000" cy="252000"/>
            </a:xfrm>
            <a:prstGeom prst="up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위쪽 모서리 106">
              <a:extLst>
                <a:ext uri="{FF2B5EF4-FFF2-40B4-BE49-F238E27FC236}">
                  <a16:creationId xmlns:a16="http://schemas.microsoft.com/office/drawing/2014/main" id="{B1AA4611-B633-3126-700A-C8A07C9C27E4}"/>
                </a:ext>
              </a:extLst>
            </p:cNvPr>
            <p:cNvSpPr/>
            <p:nvPr/>
          </p:nvSpPr>
          <p:spPr>
            <a:xfrm>
              <a:off x="5514440" y="1637799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[CLS]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34" name="사각형: 둥근 위쪽 모서리 107">
              <a:extLst>
                <a:ext uri="{FF2B5EF4-FFF2-40B4-BE49-F238E27FC236}">
                  <a16:creationId xmlns:a16="http://schemas.microsoft.com/office/drawing/2014/main" id="{7C3A2924-9C7B-01DA-4171-91249E5EAA51}"/>
                </a:ext>
              </a:extLst>
            </p:cNvPr>
            <p:cNvSpPr/>
            <p:nvPr/>
          </p:nvSpPr>
          <p:spPr>
            <a:xfrm>
              <a:off x="9738440" y="1637799"/>
              <a:ext cx="504000" cy="252000"/>
            </a:xfrm>
            <a:prstGeom prst="round2SameRect">
              <a:avLst>
                <a:gd name="adj1" fmla="val 24599"/>
                <a:gd name="adj2" fmla="val 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[SEP]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135" name="화살표: 위쪽 117">
              <a:extLst>
                <a:ext uri="{FF2B5EF4-FFF2-40B4-BE49-F238E27FC236}">
                  <a16:creationId xmlns:a16="http://schemas.microsoft.com/office/drawing/2014/main" id="{582D8730-933F-CED9-D327-6E2163C38F97}"/>
                </a:ext>
              </a:extLst>
            </p:cNvPr>
            <p:cNvSpPr/>
            <p:nvPr/>
          </p:nvSpPr>
          <p:spPr>
            <a:xfrm>
              <a:off x="9282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화살표: 위쪽 123">
              <a:extLst>
                <a:ext uri="{FF2B5EF4-FFF2-40B4-BE49-F238E27FC236}">
                  <a16:creationId xmlns:a16="http://schemas.microsoft.com/office/drawing/2014/main" id="{4F7EC09E-D8E7-17EF-F10B-DC02B55B13E9}"/>
                </a:ext>
              </a:extLst>
            </p:cNvPr>
            <p:cNvSpPr/>
            <p:nvPr/>
          </p:nvSpPr>
          <p:spPr>
            <a:xfrm>
              <a:off x="9810440" y="1323959"/>
              <a:ext cx="360000" cy="252000"/>
            </a:xfrm>
            <a:prstGeom prst="up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4F9C920-1FC9-7FAF-7223-D858C9BE0744}"/>
                </a:ext>
              </a:extLst>
            </p:cNvPr>
            <p:cNvSpPr/>
            <p:nvPr/>
          </p:nvSpPr>
          <p:spPr>
            <a:xfrm>
              <a:off x="8214440" y="1637799"/>
              <a:ext cx="1440000" cy="25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input sentence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사각형: 둥근 모서리 132">
                  <a:extLst>
                    <a:ext uri="{FF2B5EF4-FFF2-40B4-BE49-F238E27FC236}">
                      <a16:creationId xmlns:a16="http://schemas.microsoft.com/office/drawing/2014/main" id="{A0E0F007-F003-A0BB-FCA6-D2E87FF2E3B5}"/>
                    </a:ext>
                  </a:extLst>
                </p:cNvPr>
                <p:cNvSpPr/>
                <p:nvPr/>
              </p:nvSpPr>
              <p:spPr>
                <a:xfrm>
                  <a:off x="6570440" y="1977370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38" name="사각형: 둥근 모서리 132">
                  <a:extLst>
                    <a:ext uri="{FF2B5EF4-FFF2-40B4-BE49-F238E27FC236}">
                      <a16:creationId xmlns:a16="http://schemas.microsoft.com/office/drawing/2014/main" id="{A0E0F007-F003-A0BB-FCA6-D2E87FF2E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40" y="1977370"/>
                  <a:ext cx="504000" cy="216000"/>
                </a:xfrm>
                <a:prstGeom prst="roundRect">
                  <a:avLst/>
                </a:prstGeom>
                <a:blipFill>
                  <a:blip r:embed="rId7"/>
                  <a:stretch>
                    <a:fillRect b="-526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사각형: 둥근 모서리 133">
                  <a:extLst>
                    <a:ext uri="{FF2B5EF4-FFF2-40B4-BE49-F238E27FC236}">
                      <a16:creationId xmlns:a16="http://schemas.microsoft.com/office/drawing/2014/main" id="{073E88F5-5D90-6194-C98B-EE2ED36A775D}"/>
                    </a:ext>
                  </a:extLst>
                </p:cNvPr>
                <p:cNvSpPr/>
                <p:nvPr/>
              </p:nvSpPr>
              <p:spPr>
                <a:xfrm>
                  <a:off x="6570440" y="2274370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39" name="사각형: 둥근 모서리 133">
                  <a:extLst>
                    <a:ext uri="{FF2B5EF4-FFF2-40B4-BE49-F238E27FC236}">
                      <a16:creationId xmlns:a16="http://schemas.microsoft.com/office/drawing/2014/main" id="{073E88F5-5D90-6194-C98B-EE2ED36A7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40" y="2274370"/>
                  <a:ext cx="504000" cy="216000"/>
                </a:xfrm>
                <a:prstGeom prst="round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사각형: 둥근 모서리 134">
                  <a:extLst>
                    <a:ext uri="{FF2B5EF4-FFF2-40B4-BE49-F238E27FC236}">
                      <a16:creationId xmlns:a16="http://schemas.microsoft.com/office/drawing/2014/main" id="{7CF9E5E5-8B7E-55F0-F1AA-1E15D87139A6}"/>
                    </a:ext>
                  </a:extLst>
                </p:cNvPr>
                <p:cNvSpPr/>
                <p:nvPr/>
              </p:nvSpPr>
              <p:spPr>
                <a:xfrm>
                  <a:off x="6570440" y="2571370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0" name="사각형: 둥근 모서리 134">
                  <a:extLst>
                    <a:ext uri="{FF2B5EF4-FFF2-40B4-BE49-F238E27FC236}">
                      <a16:creationId xmlns:a16="http://schemas.microsoft.com/office/drawing/2014/main" id="{7CF9E5E5-8B7E-55F0-F1AA-1E15D8713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40" y="2571370"/>
                  <a:ext cx="504000" cy="216000"/>
                </a:xfrm>
                <a:prstGeom prst="roundRect">
                  <a:avLst/>
                </a:prstGeom>
                <a:blipFill>
                  <a:blip r:embed="rId9"/>
                  <a:stretch>
                    <a:fillRect b="-256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사각형: 둥근 모서리 135">
                  <a:extLst>
                    <a:ext uri="{FF2B5EF4-FFF2-40B4-BE49-F238E27FC236}">
                      <a16:creationId xmlns:a16="http://schemas.microsoft.com/office/drawing/2014/main" id="{AEE8B22A-9325-DAF3-1B8A-EA447A17B531}"/>
                    </a:ext>
                  </a:extLst>
                </p:cNvPr>
                <p:cNvSpPr/>
                <p:nvPr/>
              </p:nvSpPr>
              <p:spPr>
                <a:xfrm>
                  <a:off x="6570440" y="2868370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1" name="사각형: 둥근 모서리 135">
                  <a:extLst>
                    <a:ext uri="{FF2B5EF4-FFF2-40B4-BE49-F238E27FC236}">
                      <a16:creationId xmlns:a16="http://schemas.microsoft.com/office/drawing/2014/main" id="{AEE8B22A-9325-DAF3-1B8A-EA447A17B5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40" y="2868370"/>
                  <a:ext cx="504000" cy="216000"/>
                </a:xfrm>
                <a:prstGeom prst="roundRect">
                  <a:avLst/>
                </a:prstGeom>
                <a:blipFill>
                  <a:blip r:embed="rId10"/>
                  <a:stretch>
                    <a:fillRect b="-256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사각형: 둥근 모서리 136">
                  <a:extLst>
                    <a:ext uri="{FF2B5EF4-FFF2-40B4-BE49-F238E27FC236}">
                      <a16:creationId xmlns:a16="http://schemas.microsoft.com/office/drawing/2014/main" id="{0834A202-6876-050B-4B64-E009180713C3}"/>
                    </a:ext>
                  </a:extLst>
                </p:cNvPr>
                <p:cNvSpPr/>
                <p:nvPr/>
              </p:nvSpPr>
              <p:spPr>
                <a:xfrm>
                  <a:off x="6570440" y="3165370"/>
                  <a:ext cx="504000" cy="216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2" name="사각형: 둥근 모서리 136">
                  <a:extLst>
                    <a:ext uri="{FF2B5EF4-FFF2-40B4-BE49-F238E27FC236}">
                      <a16:creationId xmlns:a16="http://schemas.microsoft.com/office/drawing/2014/main" id="{0834A202-6876-050B-4B64-E009180713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40" y="3165370"/>
                  <a:ext cx="504000" cy="216000"/>
                </a:xfrm>
                <a:prstGeom prst="roundRect">
                  <a:avLst/>
                </a:prstGeom>
                <a:blipFill>
                  <a:blip r:embed="rId11"/>
                  <a:stretch>
                    <a:fillRect b="-526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사각형: 둥근 모서리 132">
                  <a:extLst>
                    <a:ext uri="{FF2B5EF4-FFF2-40B4-BE49-F238E27FC236}">
                      <a16:creationId xmlns:a16="http://schemas.microsoft.com/office/drawing/2014/main" id="{A1CAFA38-841C-2F42-05B8-6C6C88B5DA2D}"/>
                    </a:ext>
                  </a:extLst>
                </p:cNvPr>
                <p:cNvSpPr/>
                <p:nvPr/>
              </p:nvSpPr>
              <p:spPr>
                <a:xfrm>
                  <a:off x="1601034" y="1977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3" name="사각형: 둥근 모서리 132">
                  <a:extLst>
                    <a:ext uri="{FF2B5EF4-FFF2-40B4-BE49-F238E27FC236}">
                      <a16:creationId xmlns:a16="http://schemas.microsoft.com/office/drawing/2014/main" id="{A1CAFA38-841C-2F42-05B8-6C6C88B5D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1977370"/>
                  <a:ext cx="504000" cy="216000"/>
                </a:xfrm>
                <a:prstGeom prst="roundRect">
                  <a:avLst/>
                </a:prstGeom>
                <a:blipFill>
                  <a:blip r:embed="rId12"/>
                  <a:stretch>
                    <a:fillRect b="-8108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사각형: 둥근 모서리 133">
                  <a:extLst>
                    <a:ext uri="{FF2B5EF4-FFF2-40B4-BE49-F238E27FC236}">
                      <a16:creationId xmlns:a16="http://schemas.microsoft.com/office/drawing/2014/main" id="{6D5F20DB-5C39-5B67-985D-FFDD701DD0C9}"/>
                    </a:ext>
                  </a:extLst>
                </p:cNvPr>
                <p:cNvSpPr/>
                <p:nvPr/>
              </p:nvSpPr>
              <p:spPr>
                <a:xfrm>
                  <a:off x="1601034" y="2274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4" name="사각형: 둥근 모서리 133">
                  <a:extLst>
                    <a:ext uri="{FF2B5EF4-FFF2-40B4-BE49-F238E27FC236}">
                      <a16:creationId xmlns:a16="http://schemas.microsoft.com/office/drawing/2014/main" id="{6D5F20DB-5C39-5B67-985D-FFDD701DD0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2274370"/>
                  <a:ext cx="504000" cy="216000"/>
                </a:xfrm>
                <a:prstGeom prst="roundRect">
                  <a:avLst/>
                </a:prstGeom>
                <a:blipFill>
                  <a:blip r:embed="rId13"/>
                  <a:stretch>
                    <a:fillRect b="-5405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사각형: 둥근 모서리 134">
                  <a:extLst>
                    <a:ext uri="{FF2B5EF4-FFF2-40B4-BE49-F238E27FC236}">
                      <a16:creationId xmlns:a16="http://schemas.microsoft.com/office/drawing/2014/main" id="{B84F2A5C-4341-BD41-279C-4B5588ED12DD}"/>
                    </a:ext>
                  </a:extLst>
                </p:cNvPr>
                <p:cNvSpPr/>
                <p:nvPr/>
              </p:nvSpPr>
              <p:spPr>
                <a:xfrm>
                  <a:off x="1601034" y="2571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5" name="사각형: 둥근 모서리 134">
                  <a:extLst>
                    <a:ext uri="{FF2B5EF4-FFF2-40B4-BE49-F238E27FC236}">
                      <a16:creationId xmlns:a16="http://schemas.microsoft.com/office/drawing/2014/main" id="{B84F2A5C-4341-BD41-279C-4B5588ED12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2571370"/>
                  <a:ext cx="504000" cy="216000"/>
                </a:xfrm>
                <a:prstGeom prst="roundRect">
                  <a:avLst/>
                </a:prstGeom>
                <a:blipFill>
                  <a:blip r:embed="rId14"/>
                  <a:stretch>
                    <a:fillRect b="-5263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사각형: 둥근 모서리 135">
                  <a:extLst>
                    <a:ext uri="{FF2B5EF4-FFF2-40B4-BE49-F238E27FC236}">
                      <a16:creationId xmlns:a16="http://schemas.microsoft.com/office/drawing/2014/main" id="{2A28C4C9-07D0-7DF9-3AFF-2E51C5A4B8B0}"/>
                    </a:ext>
                  </a:extLst>
                </p:cNvPr>
                <p:cNvSpPr/>
                <p:nvPr/>
              </p:nvSpPr>
              <p:spPr>
                <a:xfrm>
                  <a:off x="1601034" y="2868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6" name="사각형: 둥근 모서리 135">
                  <a:extLst>
                    <a:ext uri="{FF2B5EF4-FFF2-40B4-BE49-F238E27FC236}">
                      <a16:creationId xmlns:a16="http://schemas.microsoft.com/office/drawing/2014/main" id="{2A28C4C9-07D0-7DF9-3AFF-2E51C5A4B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2868370"/>
                  <a:ext cx="504000" cy="216000"/>
                </a:xfrm>
                <a:prstGeom prst="roundRect">
                  <a:avLst/>
                </a:prstGeom>
                <a:blipFill>
                  <a:blip r:embed="rId15"/>
                  <a:stretch>
                    <a:fillRect b="-5263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사각형: 둥근 모서리 133">
                  <a:extLst>
                    <a:ext uri="{FF2B5EF4-FFF2-40B4-BE49-F238E27FC236}">
                      <a16:creationId xmlns:a16="http://schemas.microsoft.com/office/drawing/2014/main" id="{5CEEACB6-2E56-6C0B-51F8-C4B8E9DC5CD1}"/>
                    </a:ext>
                  </a:extLst>
                </p:cNvPr>
                <p:cNvSpPr/>
                <p:nvPr/>
              </p:nvSpPr>
              <p:spPr>
                <a:xfrm>
                  <a:off x="1601034" y="3462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7" name="사각형: 둥근 모서리 133">
                  <a:extLst>
                    <a:ext uri="{FF2B5EF4-FFF2-40B4-BE49-F238E27FC236}">
                      <a16:creationId xmlns:a16="http://schemas.microsoft.com/office/drawing/2014/main" id="{5CEEACB6-2E56-6C0B-51F8-C4B8E9DC5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3462370"/>
                  <a:ext cx="504000" cy="216000"/>
                </a:xfrm>
                <a:prstGeom prst="roundRect">
                  <a:avLst/>
                </a:prstGeom>
                <a:blipFill>
                  <a:blip r:embed="rId16"/>
                  <a:stretch>
                    <a:fillRect b="-5405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사각형: 둥근 모서리 134">
                  <a:extLst>
                    <a:ext uri="{FF2B5EF4-FFF2-40B4-BE49-F238E27FC236}">
                      <a16:creationId xmlns:a16="http://schemas.microsoft.com/office/drawing/2014/main" id="{8D0C7E76-2449-BD76-97B0-29D91163E0F6}"/>
                    </a:ext>
                  </a:extLst>
                </p:cNvPr>
                <p:cNvSpPr/>
                <p:nvPr/>
              </p:nvSpPr>
              <p:spPr>
                <a:xfrm>
                  <a:off x="1601034" y="3759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8" name="사각형: 둥근 모서리 134">
                  <a:extLst>
                    <a:ext uri="{FF2B5EF4-FFF2-40B4-BE49-F238E27FC236}">
                      <a16:creationId xmlns:a16="http://schemas.microsoft.com/office/drawing/2014/main" id="{8D0C7E76-2449-BD76-97B0-29D91163E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3759370"/>
                  <a:ext cx="504000" cy="216000"/>
                </a:xfrm>
                <a:prstGeom prst="roundRect">
                  <a:avLst/>
                </a:prstGeom>
                <a:blipFill>
                  <a:blip r:embed="rId17"/>
                  <a:stretch>
                    <a:fillRect b="-5263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사각형: 둥근 모서리 135">
                  <a:extLst>
                    <a:ext uri="{FF2B5EF4-FFF2-40B4-BE49-F238E27FC236}">
                      <a16:creationId xmlns:a16="http://schemas.microsoft.com/office/drawing/2014/main" id="{93B46F44-6C37-67CA-7121-966DF67648E5}"/>
                    </a:ext>
                  </a:extLst>
                </p:cNvPr>
                <p:cNvSpPr/>
                <p:nvPr/>
              </p:nvSpPr>
              <p:spPr>
                <a:xfrm>
                  <a:off x="1601034" y="4056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49" name="사각형: 둥근 모서리 135">
                  <a:extLst>
                    <a:ext uri="{FF2B5EF4-FFF2-40B4-BE49-F238E27FC236}">
                      <a16:creationId xmlns:a16="http://schemas.microsoft.com/office/drawing/2014/main" id="{93B46F44-6C37-67CA-7121-966DF67648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4056370"/>
                  <a:ext cx="504000" cy="2160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사각형: 둥근 모서리 132">
                  <a:extLst>
                    <a:ext uri="{FF2B5EF4-FFF2-40B4-BE49-F238E27FC236}">
                      <a16:creationId xmlns:a16="http://schemas.microsoft.com/office/drawing/2014/main" id="{39451967-0080-1A39-1971-986D22A54452}"/>
                    </a:ext>
                  </a:extLst>
                </p:cNvPr>
                <p:cNvSpPr/>
                <p:nvPr/>
              </p:nvSpPr>
              <p:spPr>
                <a:xfrm>
                  <a:off x="1601034" y="3165370"/>
                  <a:ext cx="504000" cy="216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ko-KR" altLang="en-US" sz="1400" baseline="-25000" dirty="0"/>
                </a:p>
              </p:txBody>
            </p:sp>
          </mc:Choice>
          <mc:Fallback xmlns="">
            <p:sp>
              <p:nvSpPr>
                <p:cNvPr id="150" name="사각형: 둥근 모서리 132">
                  <a:extLst>
                    <a:ext uri="{FF2B5EF4-FFF2-40B4-BE49-F238E27FC236}">
                      <a16:creationId xmlns:a16="http://schemas.microsoft.com/office/drawing/2014/main" id="{39451967-0080-1A39-1971-986D22A54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034" y="3165370"/>
                  <a:ext cx="504000" cy="216000"/>
                </a:xfrm>
                <a:prstGeom prst="roundRect">
                  <a:avLst/>
                </a:prstGeom>
                <a:blipFill>
                  <a:blip r:embed="rId19"/>
                  <a:stretch>
                    <a:fillRect b="-8108"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1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491</TotalTime>
  <Words>72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</vt:lpstr>
      <vt:lpstr>나눔스퀘어 Bold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202</cp:revision>
  <cp:lastPrinted>2023-08-24T11:21:29Z</cp:lastPrinted>
  <dcterms:created xsi:type="dcterms:W3CDTF">2021-10-21T08:55:45Z</dcterms:created>
  <dcterms:modified xsi:type="dcterms:W3CDTF">2023-12-03T20:42:54Z</dcterms:modified>
</cp:coreProperties>
</file>