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3392150" cy="92233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6CC7B7-1A05-455D-8168-B59C4F311890}" v="103" dt="2023-12-03T19:36:58.4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류지희" userId="42540005-0563-484f-ad14-bd748809dbf5" providerId="ADAL" clId="{576CC7B7-1A05-455D-8168-B59C4F311890}"/>
    <pc:docChg chg="undo redo custSel modSld modMainMaster">
      <pc:chgData name="류지희" userId="42540005-0563-484f-ad14-bd748809dbf5" providerId="ADAL" clId="{576CC7B7-1A05-455D-8168-B59C4F311890}" dt="2023-12-03T19:37:03.377" v="1594" actId="12789"/>
      <pc:docMkLst>
        <pc:docMk/>
      </pc:docMkLst>
      <pc:sldChg chg="addSp delSp modSp mod">
        <pc:chgData name="류지희" userId="42540005-0563-484f-ad14-bd748809dbf5" providerId="ADAL" clId="{576CC7B7-1A05-455D-8168-B59C4F311890}" dt="2023-12-03T19:37:03.377" v="1594" actId="12789"/>
        <pc:sldMkLst>
          <pc:docMk/>
          <pc:sldMk cId="311324556" sldId="256"/>
        </pc:sldMkLst>
        <pc:spChg chg="del mod">
          <ac:chgData name="류지희" userId="42540005-0563-484f-ad14-bd748809dbf5" providerId="ADAL" clId="{576CC7B7-1A05-455D-8168-B59C4F311890}" dt="2023-12-03T17:55:03.546" v="210" actId="21"/>
          <ac:spMkLst>
            <pc:docMk/>
            <pc:sldMk cId="311324556" sldId="256"/>
            <ac:spMk id="4" creationId="{CEF306FC-04EB-FAE3-90D0-326D8FE894AF}"/>
          </ac:spMkLst>
        </pc:spChg>
        <pc:spChg chg="del mod">
          <ac:chgData name="류지희" userId="42540005-0563-484f-ad14-bd748809dbf5" providerId="ADAL" clId="{576CC7B7-1A05-455D-8168-B59C4F311890}" dt="2023-12-03T17:55:03.546" v="210" actId="21"/>
          <ac:spMkLst>
            <pc:docMk/>
            <pc:sldMk cId="311324556" sldId="256"/>
            <ac:spMk id="5" creationId="{7FF6A535-D64D-6C24-C58F-E9CCA1A15331}"/>
          </ac:spMkLst>
        </pc:spChg>
        <pc:spChg chg="del mod">
          <ac:chgData name="류지희" userId="42540005-0563-484f-ad14-bd748809dbf5" providerId="ADAL" clId="{576CC7B7-1A05-455D-8168-B59C4F311890}" dt="2023-12-03T17:55:03.546" v="210" actId="21"/>
          <ac:spMkLst>
            <pc:docMk/>
            <pc:sldMk cId="311324556" sldId="256"/>
            <ac:spMk id="6" creationId="{01070769-ADFF-C0B5-AC88-39799D036CFD}"/>
          </ac:spMkLst>
        </pc:spChg>
        <pc:spChg chg="add del mod">
          <ac:chgData name="류지희" userId="42540005-0563-484f-ad14-bd748809dbf5" providerId="ADAL" clId="{576CC7B7-1A05-455D-8168-B59C4F311890}" dt="2023-12-03T17:51:26.384" v="36"/>
          <ac:spMkLst>
            <pc:docMk/>
            <pc:sldMk cId="311324556" sldId="256"/>
            <ac:spMk id="7" creationId="{BCBEF8DC-05B0-FFB2-0C98-169C69AD06F8}"/>
          </ac:spMkLst>
        </pc:spChg>
        <pc:spChg chg="add del mod">
          <ac:chgData name="류지희" userId="42540005-0563-484f-ad14-bd748809dbf5" providerId="ADAL" clId="{576CC7B7-1A05-455D-8168-B59C4F311890}" dt="2023-12-03T17:55:03.546" v="210" actId="21"/>
          <ac:spMkLst>
            <pc:docMk/>
            <pc:sldMk cId="311324556" sldId="256"/>
            <ac:spMk id="8" creationId="{33E627A4-84CD-3C68-C51A-DDD2F48D7A6B}"/>
          </ac:spMkLst>
        </pc:spChg>
        <pc:spChg chg="add del mod">
          <ac:chgData name="류지희" userId="42540005-0563-484f-ad14-bd748809dbf5" providerId="ADAL" clId="{576CC7B7-1A05-455D-8168-B59C4F311890}" dt="2023-12-03T17:55:03.546" v="210" actId="21"/>
          <ac:spMkLst>
            <pc:docMk/>
            <pc:sldMk cId="311324556" sldId="256"/>
            <ac:spMk id="9" creationId="{72FD3713-E7D5-6C1C-BDF7-1FAF30020D4F}"/>
          </ac:spMkLst>
        </pc:spChg>
        <pc:spChg chg="add del mod">
          <ac:chgData name="류지희" userId="42540005-0563-484f-ad14-bd748809dbf5" providerId="ADAL" clId="{576CC7B7-1A05-455D-8168-B59C4F311890}" dt="2023-12-03T17:55:03.546" v="210" actId="21"/>
          <ac:spMkLst>
            <pc:docMk/>
            <pc:sldMk cId="311324556" sldId="256"/>
            <ac:spMk id="10" creationId="{9666C55D-1EDB-9A5B-DFC7-14E783FA438A}"/>
          </ac:spMkLst>
        </pc:spChg>
        <pc:spChg chg="add del mod">
          <ac:chgData name="류지희" userId="42540005-0563-484f-ad14-bd748809dbf5" providerId="ADAL" clId="{576CC7B7-1A05-455D-8168-B59C4F311890}" dt="2023-12-03T18:08:27.268" v="329" actId="21"/>
          <ac:spMkLst>
            <pc:docMk/>
            <pc:sldMk cId="311324556" sldId="256"/>
            <ac:spMk id="11" creationId="{A0D10260-695A-3A96-187D-D06727F49E71}"/>
          </ac:spMkLst>
        </pc:spChg>
        <pc:spChg chg="add del mod">
          <ac:chgData name="류지희" userId="42540005-0563-484f-ad14-bd748809dbf5" providerId="ADAL" clId="{576CC7B7-1A05-455D-8168-B59C4F311890}" dt="2023-12-03T18:08:27.268" v="329" actId="21"/>
          <ac:spMkLst>
            <pc:docMk/>
            <pc:sldMk cId="311324556" sldId="256"/>
            <ac:spMk id="12" creationId="{D2F15C55-BCBB-3E0C-8416-AE3BA3F66034}"/>
          </ac:spMkLst>
        </pc:spChg>
        <pc:spChg chg="add del mod">
          <ac:chgData name="류지희" userId="42540005-0563-484f-ad14-bd748809dbf5" providerId="ADAL" clId="{576CC7B7-1A05-455D-8168-B59C4F311890}" dt="2023-12-03T18:08:27.268" v="329" actId="21"/>
          <ac:spMkLst>
            <pc:docMk/>
            <pc:sldMk cId="311324556" sldId="256"/>
            <ac:spMk id="13" creationId="{7BF1475B-FB1F-C7E2-0CCF-B4563DEDA27E}"/>
          </ac:spMkLst>
        </pc:spChg>
        <pc:spChg chg="add del mod">
          <ac:chgData name="류지희" userId="42540005-0563-484f-ad14-bd748809dbf5" providerId="ADAL" clId="{576CC7B7-1A05-455D-8168-B59C4F311890}" dt="2023-12-03T18:08:27.268" v="329" actId="21"/>
          <ac:spMkLst>
            <pc:docMk/>
            <pc:sldMk cId="311324556" sldId="256"/>
            <ac:spMk id="14" creationId="{48D44B5C-2B33-D1F4-5990-067C6E653CA1}"/>
          </ac:spMkLst>
        </pc:spChg>
        <pc:spChg chg="add del mod">
          <ac:chgData name="류지희" userId="42540005-0563-484f-ad14-bd748809dbf5" providerId="ADAL" clId="{576CC7B7-1A05-455D-8168-B59C4F311890}" dt="2023-12-03T18:08:27.268" v="329" actId="21"/>
          <ac:spMkLst>
            <pc:docMk/>
            <pc:sldMk cId="311324556" sldId="256"/>
            <ac:spMk id="15" creationId="{979963BF-BF0D-795D-20B8-5094F5AE875E}"/>
          </ac:spMkLst>
        </pc:spChg>
        <pc:spChg chg="add del mod">
          <ac:chgData name="류지희" userId="42540005-0563-484f-ad14-bd748809dbf5" providerId="ADAL" clId="{576CC7B7-1A05-455D-8168-B59C4F311890}" dt="2023-12-03T18:08:27.268" v="329" actId="21"/>
          <ac:spMkLst>
            <pc:docMk/>
            <pc:sldMk cId="311324556" sldId="256"/>
            <ac:spMk id="16" creationId="{C6A59E2A-D6BD-2180-78C5-11D70EBBB826}"/>
          </ac:spMkLst>
        </pc:spChg>
        <pc:spChg chg="add del mod">
          <ac:chgData name="류지희" userId="42540005-0563-484f-ad14-bd748809dbf5" providerId="ADAL" clId="{576CC7B7-1A05-455D-8168-B59C4F311890}" dt="2023-12-03T18:08:27.268" v="329" actId="21"/>
          <ac:spMkLst>
            <pc:docMk/>
            <pc:sldMk cId="311324556" sldId="256"/>
            <ac:spMk id="42" creationId="{0943143C-EFCC-6266-6112-6C01CA7DC9F1}"/>
          </ac:spMkLst>
        </pc:spChg>
        <pc:spChg chg="add del mod">
          <ac:chgData name="류지희" userId="42540005-0563-484f-ad14-bd748809dbf5" providerId="ADAL" clId="{576CC7B7-1A05-455D-8168-B59C4F311890}" dt="2023-12-03T18:08:27.268" v="329" actId="21"/>
          <ac:spMkLst>
            <pc:docMk/>
            <pc:sldMk cId="311324556" sldId="256"/>
            <ac:spMk id="49" creationId="{914F5A42-EEAD-CBFB-4B49-AA2B7E9D5DA4}"/>
          </ac:spMkLst>
        </pc:spChg>
        <pc:spChg chg="add del mod">
          <ac:chgData name="류지희" userId="42540005-0563-484f-ad14-bd748809dbf5" providerId="ADAL" clId="{576CC7B7-1A05-455D-8168-B59C4F311890}" dt="2023-12-03T18:08:27.268" v="329" actId="21"/>
          <ac:spMkLst>
            <pc:docMk/>
            <pc:sldMk cId="311324556" sldId="256"/>
            <ac:spMk id="50" creationId="{D574DBAB-1AD6-6D8E-0179-C6021AA228D0}"/>
          </ac:spMkLst>
        </pc:spChg>
        <pc:spChg chg="add del mod">
          <ac:chgData name="류지희" userId="42540005-0563-484f-ad14-bd748809dbf5" providerId="ADAL" clId="{576CC7B7-1A05-455D-8168-B59C4F311890}" dt="2023-12-03T18:08:27.268" v="329" actId="21"/>
          <ac:spMkLst>
            <pc:docMk/>
            <pc:sldMk cId="311324556" sldId="256"/>
            <ac:spMk id="51" creationId="{964C678F-85CD-C690-415B-14C6640656FC}"/>
          </ac:spMkLst>
        </pc:spChg>
        <pc:spChg chg="add del mod">
          <ac:chgData name="류지희" userId="42540005-0563-484f-ad14-bd748809dbf5" providerId="ADAL" clId="{576CC7B7-1A05-455D-8168-B59C4F311890}" dt="2023-12-03T18:08:27.268" v="329" actId="21"/>
          <ac:spMkLst>
            <pc:docMk/>
            <pc:sldMk cId="311324556" sldId="256"/>
            <ac:spMk id="52" creationId="{CEA8266E-985B-2248-E9A2-EC7DAA69D54B}"/>
          </ac:spMkLst>
        </pc:spChg>
        <pc:spChg chg="add del mod">
          <ac:chgData name="류지희" userId="42540005-0563-484f-ad14-bd748809dbf5" providerId="ADAL" clId="{576CC7B7-1A05-455D-8168-B59C4F311890}" dt="2023-12-03T18:08:27.268" v="329" actId="21"/>
          <ac:spMkLst>
            <pc:docMk/>
            <pc:sldMk cId="311324556" sldId="256"/>
            <ac:spMk id="53" creationId="{24544E39-C1B9-D487-EB47-73CF81BB1CFC}"/>
          </ac:spMkLst>
        </pc:spChg>
        <pc:spChg chg="add del mod">
          <ac:chgData name="류지희" userId="42540005-0563-484f-ad14-bd748809dbf5" providerId="ADAL" clId="{576CC7B7-1A05-455D-8168-B59C4F311890}" dt="2023-12-03T18:43:42.402" v="942" actId="21"/>
          <ac:spMkLst>
            <pc:docMk/>
            <pc:sldMk cId="311324556" sldId="256"/>
            <ac:spMk id="55" creationId="{17D11590-C514-D132-8A6C-4B8F943DA422}"/>
          </ac:spMkLst>
        </pc:spChg>
        <pc:spChg chg="add del mod">
          <ac:chgData name="류지희" userId="42540005-0563-484f-ad14-bd748809dbf5" providerId="ADAL" clId="{576CC7B7-1A05-455D-8168-B59C4F311890}" dt="2023-12-03T18:43:42.402" v="942" actId="21"/>
          <ac:spMkLst>
            <pc:docMk/>
            <pc:sldMk cId="311324556" sldId="256"/>
            <ac:spMk id="56" creationId="{D4B53B58-95EF-F4CE-DE51-A29D5C2578A2}"/>
          </ac:spMkLst>
        </pc:spChg>
        <pc:spChg chg="add del mod">
          <ac:chgData name="류지희" userId="42540005-0563-484f-ad14-bd748809dbf5" providerId="ADAL" clId="{576CC7B7-1A05-455D-8168-B59C4F311890}" dt="2023-12-03T18:28:39.169" v="720" actId="21"/>
          <ac:spMkLst>
            <pc:docMk/>
            <pc:sldMk cId="311324556" sldId="256"/>
            <ac:spMk id="57" creationId="{4DC919E4-73CD-596D-E164-AD3F25F3D5B0}"/>
          </ac:spMkLst>
        </pc:spChg>
        <pc:spChg chg="add del mod">
          <ac:chgData name="류지희" userId="42540005-0563-484f-ad14-bd748809dbf5" providerId="ADAL" clId="{576CC7B7-1A05-455D-8168-B59C4F311890}" dt="2023-12-03T18:26:49.774" v="704" actId="21"/>
          <ac:spMkLst>
            <pc:docMk/>
            <pc:sldMk cId="311324556" sldId="256"/>
            <ac:spMk id="58" creationId="{4019A22D-865F-2C70-D3C8-F0336DA16B24}"/>
          </ac:spMkLst>
        </pc:spChg>
        <pc:spChg chg="add del mod">
          <ac:chgData name="류지희" userId="42540005-0563-484f-ad14-bd748809dbf5" providerId="ADAL" clId="{576CC7B7-1A05-455D-8168-B59C4F311890}" dt="2023-12-03T18:43:42.402" v="942" actId="21"/>
          <ac:spMkLst>
            <pc:docMk/>
            <pc:sldMk cId="311324556" sldId="256"/>
            <ac:spMk id="59" creationId="{2ECA6647-6C14-0C21-411B-FF9DA868CE23}"/>
          </ac:spMkLst>
        </pc:spChg>
        <pc:spChg chg="add del mod">
          <ac:chgData name="류지희" userId="42540005-0563-484f-ad14-bd748809dbf5" providerId="ADAL" clId="{576CC7B7-1A05-455D-8168-B59C4F311890}" dt="2023-12-03T18:43:42.402" v="942" actId="21"/>
          <ac:spMkLst>
            <pc:docMk/>
            <pc:sldMk cId="311324556" sldId="256"/>
            <ac:spMk id="60" creationId="{6C7C9B6E-3A8F-25D1-0A89-0F129DBED319}"/>
          </ac:spMkLst>
        </pc:spChg>
        <pc:spChg chg="add del mod">
          <ac:chgData name="류지희" userId="42540005-0563-484f-ad14-bd748809dbf5" providerId="ADAL" clId="{576CC7B7-1A05-455D-8168-B59C4F311890}" dt="2023-12-03T18:22:10.662" v="639" actId="21"/>
          <ac:spMkLst>
            <pc:docMk/>
            <pc:sldMk cId="311324556" sldId="256"/>
            <ac:spMk id="67" creationId="{590A194B-FFE8-3DD9-7C69-BB51CB8DC30D}"/>
          </ac:spMkLst>
        </pc:spChg>
        <pc:spChg chg="add del mod">
          <ac:chgData name="류지희" userId="42540005-0563-484f-ad14-bd748809dbf5" providerId="ADAL" clId="{576CC7B7-1A05-455D-8168-B59C4F311890}" dt="2023-12-03T18:30:59.382" v="728" actId="21"/>
          <ac:spMkLst>
            <pc:docMk/>
            <pc:sldMk cId="311324556" sldId="256"/>
            <ac:spMk id="68" creationId="{09B4FA7C-C928-E3ED-D741-49E312301176}"/>
          </ac:spMkLst>
        </pc:spChg>
        <pc:spChg chg="add del mod">
          <ac:chgData name="류지희" userId="42540005-0563-484f-ad14-bd748809dbf5" providerId="ADAL" clId="{576CC7B7-1A05-455D-8168-B59C4F311890}" dt="2023-12-03T18:43:42.402" v="942" actId="21"/>
          <ac:spMkLst>
            <pc:docMk/>
            <pc:sldMk cId="311324556" sldId="256"/>
            <ac:spMk id="69" creationId="{144DB997-4DE8-1419-B506-2F301784EC85}"/>
          </ac:spMkLst>
        </pc:spChg>
        <pc:spChg chg="add del mod">
          <ac:chgData name="류지희" userId="42540005-0563-484f-ad14-bd748809dbf5" providerId="ADAL" clId="{576CC7B7-1A05-455D-8168-B59C4F311890}" dt="2023-12-03T18:16:20.835" v="525" actId="21"/>
          <ac:spMkLst>
            <pc:docMk/>
            <pc:sldMk cId="311324556" sldId="256"/>
            <ac:spMk id="70" creationId="{8F1C3B48-D0EB-7ADF-CCAB-6AF19B9030B5}"/>
          </ac:spMkLst>
        </pc:spChg>
        <pc:spChg chg="add del mod">
          <ac:chgData name="류지희" userId="42540005-0563-484f-ad14-bd748809dbf5" providerId="ADAL" clId="{576CC7B7-1A05-455D-8168-B59C4F311890}" dt="2023-12-03T18:30:59.382" v="728" actId="21"/>
          <ac:spMkLst>
            <pc:docMk/>
            <pc:sldMk cId="311324556" sldId="256"/>
            <ac:spMk id="71" creationId="{1D1017CC-C538-F57B-FB9D-5F68284C09E3}"/>
          </ac:spMkLst>
        </pc:spChg>
        <pc:spChg chg="add del mod">
          <ac:chgData name="류지희" userId="42540005-0563-484f-ad14-bd748809dbf5" providerId="ADAL" clId="{576CC7B7-1A05-455D-8168-B59C4F311890}" dt="2023-12-03T18:30:59.382" v="728" actId="21"/>
          <ac:spMkLst>
            <pc:docMk/>
            <pc:sldMk cId="311324556" sldId="256"/>
            <ac:spMk id="72" creationId="{1180B8AB-730D-E92E-0C18-452507811C82}"/>
          </ac:spMkLst>
        </pc:spChg>
        <pc:spChg chg="add del mod">
          <ac:chgData name="류지희" userId="42540005-0563-484f-ad14-bd748809dbf5" providerId="ADAL" clId="{576CC7B7-1A05-455D-8168-B59C4F311890}" dt="2023-12-03T18:10:50.626" v="359"/>
          <ac:spMkLst>
            <pc:docMk/>
            <pc:sldMk cId="311324556" sldId="256"/>
            <ac:spMk id="79" creationId="{97B929D0-BED3-8276-A7C0-F83302F0E9D9}"/>
          </ac:spMkLst>
        </pc:spChg>
        <pc:spChg chg="add del mod">
          <ac:chgData name="류지희" userId="42540005-0563-484f-ad14-bd748809dbf5" providerId="ADAL" clId="{576CC7B7-1A05-455D-8168-B59C4F311890}" dt="2023-12-03T18:43:42.402" v="942" actId="21"/>
          <ac:spMkLst>
            <pc:docMk/>
            <pc:sldMk cId="311324556" sldId="256"/>
            <ac:spMk id="80" creationId="{05F014F5-90FC-1503-19B5-B4EDA23802C0}"/>
          </ac:spMkLst>
        </pc:spChg>
        <pc:spChg chg="add del mod">
          <ac:chgData name="류지희" userId="42540005-0563-484f-ad14-bd748809dbf5" providerId="ADAL" clId="{576CC7B7-1A05-455D-8168-B59C4F311890}" dt="2023-12-03T18:43:42.402" v="942" actId="21"/>
          <ac:spMkLst>
            <pc:docMk/>
            <pc:sldMk cId="311324556" sldId="256"/>
            <ac:spMk id="85" creationId="{FB451BCF-A081-559B-28DA-B026A84A6BB4}"/>
          </ac:spMkLst>
        </pc:spChg>
        <pc:spChg chg="add del mod">
          <ac:chgData name="류지희" userId="42540005-0563-484f-ad14-bd748809dbf5" providerId="ADAL" clId="{576CC7B7-1A05-455D-8168-B59C4F311890}" dt="2023-12-03T18:43:42.402" v="942" actId="21"/>
          <ac:spMkLst>
            <pc:docMk/>
            <pc:sldMk cId="311324556" sldId="256"/>
            <ac:spMk id="92" creationId="{4373269B-0A94-8BBF-2375-56A9916794E9}"/>
          </ac:spMkLst>
        </pc:spChg>
        <pc:spChg chg="add del mod">
          <ac:chgData name="류지희" userId="42540005-0563-484f-ad14-bd748809dbf5" providerId="ADAL" clId="{576CC7B7-1A05-455D-8168-B59C4F311890}" dt="2023-12-03T18:43:42.402" v="942" actId="21"/>
          <ac:spMkLst>
            <pc:docMk/>
            <pc:sldMk cId="311324556" sldId="256"/>
            <ac:spMk id="98" creationId="{9D02D1D6-1E2C-52EC-8910-E1A95BF81B53}"/>
          </ac:spMkLst>
        </pc:spChg>
        <pc:spChg chg="add del mod">
          <ac:chgData name="류지희" userId="42540005-0563-484f-ad14-bd748809dbf5" providerId="ADAL" clId="{576CC7B7-1A05-455D-8168-B59C4F311890}" dt="2023-12-03T18:31:54.424" v="741" actId="21"/>
          <ac:spMkLst>
            <pc:docMk/>
            <pc:sldMk cId="311324556" sldId="256"/>
            <ac:spMk id="112" creationId="{06F2FA9D-B00F-89EE-BCAA-3F25F73C5CA8}"/>
          </ac:spMkLst>
        </pc:spChg>
        <pc:spChg chg="add del mod">
          <ac:chgData name="류지희" userId="42540005-0563-484f-ad14-bd748809dbf5" providerId="ADAL" clId="{576CC7B7-1A05-455D-8168-B59C4F311890}" dt="2023-12-03T18:43:42.402" v="942" actId="21"/>
          <ac:spMkLst>
            <pc:docMk/>
            <pc:sldMk cId="311324556" sldId="256"/>
            <ac:spMk id="118" creationId="{09356A27-20AA-AC19-B73A-47A14E0E38C4}"/>
          </ac:spMkLst>
        </pc:spChg>
        <pc:spChg chg="add del mod">
          <ac:chgData name="류지희" userId="42540005-0563-484f-ad14-bd748809dbf5" providerId="ADAL" clId="{576CC7B7-1A05-455D-8168-B59C4F311890}" dt="2023-12-03T18:31:54.424" v="741" actId="21"/>
          <ac:spMkLst>
            <pc:docMk/>
            <pc:sldMk cId="311324556" sldId="256"/>
            <ac:spMk id="126" creationId="{747D0528-D2E7-0253-5281-B5FBEAD6E9B7}"/>
          </ac:spMkLst>
        </pc:spChg>
        <pc:spChg chg="add del mod">
          <ac:chgData name="류지희" userId="42540005-0563-484f-ad14-bd748809dbf5" providerId="ADAL" clId="{576CC7B7-1A05-455D-8168-B59C4F311890}" dt="2023-12-03T18:43:42.402" v="942" actId="21"/>
          <ac:spMkLst>
            <pc:docMk/>
            <pc:sldMk cId="311324556" sldId="256"/>
            <ac:spMk id="130" creationId="{B5D166DC-DE05-9059-E9AA-70372131990C}"/>
          </ac:spMkLst>
        </pc:spChg>
        <pc:spChg chg="add del mod">
          <ac:chgData name="류지희" userId="42540005-0563-484f-ad14-bd748809dbf5" providerId="ADAL" clId="{576CC7B7-1A05-455D-8168-B59C4F311890}" dt="2023-12-03T18:43:42.402" v="942" actId="21"/>
          <ac:spMkLst>
            <pc:docMk/>
            <pc:sldMk cId="311324556" sldId="256"/>
            <ac:spMk id="131" creationId="{914EFDB4-0E9D-5AF9-7A61-B3B5B362BE9C}"/>
          </ac:spMkLst>
        </pc:spChg>
        <pc:spChg chg="add del mod">
          <ac:chgData name="류지희" userId="42540005-0563-484f-ad14-bd748809dbf5" providerId="ADAL" clId="{576CC7B7-1A05-455D-8168-B59C4F311890}" dt="2023-12-03T18:43:42.402" v="942" actId="21"/>
          <ac:spMkLst>
            <pc:docMk/>
            <pc:sldMk cId="311324556" sldId="256"/>
            <ac:spMk id="132" creationId="{F1615270-5FF3-5ACD-B530-0BC8974BA3B8}"/>
          </ac:spMkLst>
        </pc:spChg>
        <pc:spChg chg="add del mod">
          <ac:chgData name="류지희" userId="42540005-0563-484f-ad14-bd748809dbf5" providerId="ADAL" clId="{576CC7B7-1A05-455D-8168-B59C4F311890}" dt="2023-12-03T18:43:42.402" v="942" actId="21"/>
          <ac:spMkLst>
            <pc:docMk/>
            <pc:sldMk cId="311324556" sldId="256"/>
            <ac:spMk id="137" creationId="{79CD479A-6B89-FF23-BC9D-7A67475A0DFA}"/>
          </ac:spMkLst>
        </pc:spChg>
        <pc:spChg chg="add del mod">
          <ac:chgData name="류지희" userId="42540005-0563-484f-ad14-bd748809dbf5" providerId="ADAL" clId="{576CC7B7-1A05-455D-8168-B59C4F311890}" dt="2023-12-03T18:43:42.402" v="942" actId="21"/>
          <ac:spMkLst>
            <pc:docMk/>
            <pc:sldMk cId="311324556" sldId="256"/>
            <ac:spMk id="138" creationId="{FEABC7E4-2881-3ACF-A413-4A4B00E73FF8}"/>
          </ac:spMkLst>
        </pc:spChg>
        <pc:spChg chg="add del mod">
          <ac:chgData name="류지희" userId="42540005-0563-484f-ad14-bd748809dbf5" providerId="ADAL" clId="{576CC7B7-1A05-455D-8168-B59C4F311890}" dt="2023-12-03T18:43:42.402" v="942" actId="21"/>
          <ac:spMkLst>
            <pc:docMk/>
            <pc:sldMk cId="311324556" sldId="256"/>
            <ac:spMk id="143" creationId="{ABC4C6D8-3B16-8D65-8C00-CA3C88D862AF}"/>
          </ac:spMkLst>
        </pc:spChg>
        <pc:spChg chg="add del mod">
          <ac:chgData name="류지희" userId="42540005-0563-484f-ad14-bd748809dbf5" providerId="ADAL" clId="{576CC7B7-1A05-455D-8168-B59C4F311890}" dt="2023-12-03T18:43:42.402" v="942" actId="21"/>
          <ac:spMkLst>
            <pc:docMk/>
            <pc:sldMk cId="311324556" sldId="256"/>
            <ac:spMk id="144" creationId="{2670EBAE-B5F2-F9BB-9E2E-CB39723B9572}"/>
          </ac:spMkLst>
        </pc:spChg>
        <pc:spChg chg="add del mod">
          <ac:chgData name="류지희" userId="42540005-0563-484f-ad14-bd748809dbf5" providerId="ADAL" clId="{576CC7B7-1A05-455D-8168-B59C4F311890}" dt="2023-12-03T18:43:42.402" v="942" actId="21"/>
          <ac:spMkLst>
            <pc:docMk/>
            <pc:sldMk cId="311324556" sldId="256"/>
            <ac:spMk id="145" creationId="{C1024C6C-0437-B491-6119-F324031C1A2D}"/>
          </ac:spMkLst>
        </pc:spChg>
        <pc:spChg chg="add del mod">
          <ac:chgData name="류지희" userId="42540005-0563-484f-ad14-bd748809dbf5" providerId="ADAL" clId="{576CC7B7-1A05-455D-8168-B59C4F311890}" dt="2023-12-03T18:43:42.402" v="942" actId="21"/>
          <ac:spMkLst>
            <pc:docMk/>
            <pc:sldMk cId="311324556" sldId="256"/>
            <ac:spMk id="146" creationId="{63E54AC9-ABF0-F1ED-8BC7-4885C0FB8660}"/>
          </ac:spMkLst>
        </pc:spChg>
        <pc:spChg chg="add del mod ord">
          <ac:chgData name="류지희" userId="42540005-0563-484f-ad14-bd748809dbf5" providerId="ADAL" clId="{576CC7B7-1A05-455D-8168-B59C4F311890}" dt="2023-12-03T18:43:42.402" v="942" actId="21"/>
          <ac:spMkLst>
            <pc:docMk/>
            <pc:sldMk cId="311324556" sldId="256"/>
            <ac:spMk id="156" creationId="{96547222-257E-266C-6A6C-C82BF03B4390}"/>
          </ac:spMkLst>
        </pc:spChg>
        <pc:spChg chg="add del mod">
          <ac:chgData name="류지희" userId="42540005-0563-484f-ad14-bd748809dbf5" providerId="ADAL" clId="{576CC7B7-1A05-455D-8168-B59C4F311890}" dt="2023-12-03T18:57:24.239" v="1190" actId="21"/>
          <ac:spMkLst>
            <pc:docMk/>
            <pc:sldMk cId="311324556" sldId="256"/>
            <ac:spMk id="171" creationId="{F19CBC46-B091-5585-AFD8-07DE11810774}"/>
          </ac:spMkLst>
        </pc:spChg>
        <pc:spChg chg="add mod">
          <ac:chgData name="류지희" userId="42540005-0563-484f-ad14-bd748809dbf5" providerId="ADAL" clId="{576CC7B7-1A05-455D-8168-B59C4F311890}" dt="2023-12-03T19:27:56.423" v="1584" actId="164"/>
          <ac:spMkLst>
            <pc:docMk/>
            <pc:sldMk cId="311324556" sldId="256"/>
            <ac:spMk id="172" creationId="{316FA519-1C4B-6586-B56E-BD68C116A768}"/>
          </ac:spMkLst>
        </pc:spChg>
        <pc:spChg chg="add mod">
          <ac:chgData name="류지희" userId="42540005-0563-484f-ad14-bd748809dbf5" providerId="ADAL" clId="{576CC7B7-1A05-455D-8168-B59C4F311890}" dt="2023-12-03T19:27:56.423" v="1584" actId="164"/>
          <ac:spMkLst>
            <pc:docMk/>
            <pc:sldMk cId="311324556" sldId="256"/>
            <ac:spMk id="173" creationId="{E8695B87-38D7-F61E-FAEE-67A14CB60AB6}"/>
          </ac:spMkLst>
        </pc:spChg>
        <pc:spChg chg="add mod">
          <ac:chgData name="류지희" userId="42540005-0563-484f-ad14-bd748809dbf5" providerId="ADAL" clId="{576CC7B7-1A05-455D-8168-B59C4F311890}" dt="2023-12-03T19:27:56.423" v="1584" actId="164"/>
          <ac:spMkLst>
            <pc:docMk/>
            <pc:sldMk cId="311324556" sldId="256"/>
            <ac:spMk id="174" creationId="{CE9B2A1C-0B31-5070-DADC-2A4AF7EB6B03}"/>
          </ac:spMkLst>
        </pc:spChg>
        <pc:spChg chg="add mod ord">
          <ac:chgData name="류지희" userId="42540005-0563-484f-ad14-bd748809dbf5" providerId="ADAL" clId="{576CC7B7-1A05-455D-8168-B59C4F311890}" dt="2023-12-03T19:27:56.423" v="1584" actId="164"/>
          <ac:spMkLst>
            <pc:docMk/>
            <pc:sldMk cId="311324556" sldId="256"/>
            <ac:spMk id="175" creationId="{9D0336F1-ED55-66EE-E276-DBB80324FD45}"/>
          </ac:spMkLst>
        </pc:spChg>
        <pc:spChg chg="add mod">
          <ac:chgData name="류지희" userId="42540005-0563-484f-ad14-bd748809dbf5" providerId="ADAL" clId="{576CC7B7-1A05-455D-8168-B59C4F311890}" dt="2023-12-03T19:27:56.423" v="1584" actId="164"/>
          <ac:spMkLst>
            <pc:docMk/>
            <pc:sldMk cId="311324556" sldId="256"/>
            <ac:spMk id="181" creationId="{F9BFBDF9-CF1D-BF07-EE7A-44F906C7B685}"/>
          </ac:spMkLst>
        </pc:spChg>
        <pc:spChg chg="add del mod">
          <ac:chgData name="류지희" userId="42540005-0563-484f-ad14-bd748809dbf5" providerId="ADAL" clId="{576CC7B7-1A05-455D-8168-B59C4F311890}" dt="2023-12-03T18:49:15.543" v="989" actId="21"/>
          <ac:spMkLst>
            <pc:docMk/>
            <pc:sldMk cId="311324556" sldId="256"/>
            <ac:spMk id="182" creationId="{9B072C08-09CD-7A75-4D79-671D70372D44}"/>
          </ac:spMkLst>
        </pc:spChg>
        <pc:spChg chg="add del mod">
          <ac:chgData name="류지희" userId="42540005-0563-484f-ad14-bd748809dbf5" providerId="ADAL" clId="{576CC7B7-1A05-455D-8168-B59C4F311890}" dt="2023-12-03T18:44:00.644" v="945" actId="21"/>
          <ac:spMkLst>
            <pc:docMk/>
            <pc:sldMk cId="311324556" sldId="256"/>
            <ac:spMk id="183" creationId="{35EE221B-E9E3-93BB-BD25-FF905F039238}"/>
          </ac:spMkLst>
        </pc:spChg>
        <pc:spChg chg="add del mod">
          <ac:chgData name="류지희" userId="42540005-0563-484f-ad14-bd748809dbf5" providerId="ADAL" clId="{576CC7B7-1A05-455D-8168-B59C4F311890}" dt="2023-12-03T18:57:24.239" v="1190" actId="21"/>
          <ac:spMkLst>
            <pc:docMk/>
            <pc:sldMk cId="311324556" sldId="256"/>
            <ac:spMk id="185" creationId="{AD711880-C4BB-342E-C8AC-CB59C8053366}"/>
          </ac:spMkLst>
        </pc:spChg>
        <pc:spChg chg="add del mod">
          <ac:chgData name="류지희" userId="42540005-0563-484f-ad14-bd748809dbf5" providerId="ADAL" clId="{576CC7B7-1A05-455D-8168-B59C4F311890}" dt="2023-12-03T18:57:24.239" v="1190" actId="21"/>
          <ac:spMkLst>
            <pc:docMk/>
            <pc:sldMk cId="311324556" sldId="256"/>
            <ac:spMk id="187" creationId="{B23EAE91-690D-69D3-C9A9-C875AB8C5C67}"/>
          </ac:spMkLst>
        </pc:spChg>
        <pc:spChg chg="add mod">
          <ac:chgData name="류지희" userId="42540005-0563-484f-ad14-bd748809dbf5" providerId="ADAL" clId="{576CC7B7-1A05-455D-8168-B59C4F311890}" dt="2023-12-03T19:27:56.423" v="1584" actId="164"/>
          <ac:spMkLst>
            <pc:docMk/>
            <pc:sldMk cId="311324556" sldId="256"/>
            <ac:spMk id="190" creationId="{F47A72AC-57D4-8798-9A77-7B17DAC25153}"/>
          </ac:spMkLst>
        </pc:spChg>
        <pc:spChg chg="add mod">
          <ac:chgData name="류지희" userId="42540005-0563-484f-ad14-bd748809dbf5" providerId="ADAL" clId="{576CC7B7-1A05-455D-8168-B59C4F311890}" dt="2023-12-03T19:27:56.423" v="1584" actId="164"/>
          <ac:spMkLst>
            <pc:docMk/>
            <pc:sldMk cId="311324556" sldId="256"/>
            <ac:spMk id="191" creationId="{A0F60DE7-F099-3431-7BB6-B3F25D3F1C39}"/>
          </ac:spMkLst>
        </pc:spChg>
        <pc:spChg chg="add del mod">
          <ac:chgData name="류지희" userId="42540005-0563-484f-ad14-bd748809dbf5" providerId="ADAL" clId="{576CC7B7-1A05-455D-8168-B59C4F311890}" dt="2023-12-03T18:46:02.103" v="968" actId="21"/>
          <ac:spMkLst>
            <pc:docMk/>
            <pc:sldMk cId="311324556" sldId="256"/>
            <ac:spMk id="192" creationId="{687F867B-3B84-4EB7-375D-25E2F2A5F781}"/>
          </ac:spMkLst>
        </pc:spChg>
        <pc:spChg chg="add del mod ord">
          <ac:chgData name="류지희" userId="42540005-0563-484f-ad14-bd748809dbf5" providerId="ADAL" clId="{576CC7B7-1A05-455D-8168-B59C4F311890}" dt="2023-12-03T19:18:26.601" v="1490" actId="21"/>
          <ac:spMkLst>
            <pc:docMk/>
            <pc:sldMk cId="311324556" sldId="256"/>
            <ac:spMk id="193" creationId="{D9688516-B639-7BE3-0A4A-5BA5C5597907}"/>
          </ac:spMkLst>
        </pc:spChg>
        <pc:spChg chg="add del mod">
          <ac:chgData name="류지희" userId="42540005-0563-484f-ad14-bd748809dbf5" providerId="ADAL" clId="{576CC7B7-1A05-455D-8168-B59C4F311890}" dt="2023-12-03T18:46:02.103" v="968" actId="21"/>
          <ac:spMkLst>
            <pc:docMk/>
            <pc:sldMk cId="311324556" sldId="256"/>
            <ac:spMk id="195" creationId="{0B81F2D7-F100-DE45-0C74-5CCD261A1DFF}"/>
          </ac:spMkLst>
        </pc:spChg>
        <pc:spChg chg="add del mod">
          <ac:chgData name="류지희" userId="42540005-0563-484f-ad14-bd748809dbf5" providerId="ADAL" clId="{576CC7B7-1A05-455D-8168-B59C4F311890}" dt="2023-12-03T18:46:02.103" v="968" actId="21"/>
          <ac:spMkLst>
            <pc:docMk/>
            <pc:sldMk cId="311324556" sldId="256"/>
            <ac:spMk id="196" creationId="{87948FAD-61E0-269C-6ED7-BFAF4F3035A6}"/>
          </ac:spMkLst>
        </pc:spChg>
        <pc:spChg chg="add del mod">
          <ac:chgData name="류지희" userId="42540005-0563-484f-ad14-bd748809dbf5" providerId="ADAL" clId="{576CC7B7-1A05-455D-8168-B59C4F311890}" dt="2023-12-03T18:52:49.495" v="1093" actId="21"/>
          <ac:spMkLst>
            <pc:docMk/>
            <pc:sldMk cId="311324556" sldId="256"/>
            <ac:spMk id="197" creationId="{C600C7B9-1C83-BB46-6A1B-585A67167EA7}"/>
          </ac:spMkLst>
        </pc:spChg>
        <pc:spChg chg="add del mod">
          <ac:chgData name="류지희" userId="42540005-0563-484f-ad14-bd748809dbf5" providerId="ADAL" clId="{576CC7B7-1A05-455D-8168-B59C4F311890}" dt="2023-12-03T18:56:59.473" v="1184" actId="21"/>
          <ac:spMkLst>
            <pc:docMk/>
            <pc:sldMk cId="311324556" sldId="256"/>
            <ac:spMk id="198" creationId="{3C980F8E-5ED7-C8D7-DBAF-FB373187B0AC}"/>
          </ac:spMkLst>
        </pc:spChg>
        <pc:spChg chg="add del mod">
          <ac:chgData name="류지희" userId="42540005-0563-484f-ad14-bd748809dbf5" providerId="ADAL" clId="{576CC7B7-1A05-455D-8168-B59C4F311890}" dt="2023-12-03T18:56:59.473" v="1184" actId="21"/>
          <ac:spMkLst>
            <pc:docMk/>
            <pc:sldMk cId="311324556" sldId="256"/>
            <ac:spMk id="199" creationId="{50740F2D-52B3-9EF7-8F4E-B15C8ACD833A}"/>
          </ac:spMkLst>
        </pc:spChg>
        <pc:spChg chg="add del mod">
          <ac:chgData name="류지희" userId="42540005-0563-484f-ad14-bd748809dbf5" providerId="ADAL" clId="{576CC7B7-1A05-455D-8168-B59C4F311890}" dt="2023-12-03T18:46:02.103" v="968" actId="21"/>
          <ac:spMkLst>
            <pc:docMk/>
            <pc:sldMk cId="311324556" sldId="256"/>
            <ac:spMk id="200" creationId="{5BB2B3C8-C65D-B304-3D61-28308B1BD00B}"/>
          </ac:spMkLst>
        </pc:spChg>
        <pc:spChg chg="add mod">
          <ac:chgData name="류지희" userId="42540005-0563-484f-ad14-bd748809dbf5" providerId="ADAL" clId="{576CC7B7-1A05-455D-8168-B59C4F311890}" dt="2023-12-03T19:27:56.423" v="1584" actId="164"/>
          <ac:spMkLst>
            <pc:docMk/>
            <pc:sldMk cId="311324556" sldId="256"/>
            <ac:spMk id="205" creationId="{C26E6C28-6D95-722E-C1A0-8147C3257F1F}"/>
          </ac:spMkLst>
        </pc:spChg>
        <pc:spChg chg="add del mod">
          <ac:chgData name="류지희" userId="42540005-0563-484f-ad14-bd748809dbf5" providerId="ADAL" clId="{576CC7B7-1A05-455D-8168-B59C4F311890}" dt="2023-12-03T18:53:56.954" v="1110" actId="21"/>
          <ac:spMkLst>
            <pc:docMk/>
            <pc:sldMk cId="311324556" sldId="256"/>
            <ac:spMk id="232" creationId="{ECC8FB43-BBAE-8390-FFAF-0DBB2CE91A2C}"/>
          </ac:spMkLst>
        </pc:spChg>
        <pc:spChg chg="add del mod ord">
          <ac:chgData name="류지희" userId="42540005-0563-484f-ad14-bd748809dbf5" providerId="ADAL" clId="{576CC7B7-1A05-455D-8168-B59C4F311890}" dt="2023-12-03T18:55:18.763" v="1175" actId="478"/>
          <ac:spMkLst>
            <pc:docMk/>
            <pc:sldMk cId="311324556" sldId="256"/>
            <ac:spMk id="233" creationId="{8BACF1F3-714D-F5A9-BD54-EFF2BC237B30}"/>
          </ac:spMkLst>
        </pc:spChg>
        <pc:spChg chg="add del mod">
          <ac:chgData name="류지희" userId="42540005-0563-484f-ad14-bd748809dbf5" providerId="ADAL" clId="{576CC7B7-1A05-455D-8168-B59C4F311890}" dt="2023-12-03T18:55:40.114" v="1176" actId="478"/>
          <ac:spMkLst>
            <pc:docMk/>
            <pc:sldMk cId="311324556" sldId="256"/>
            <ac:spMk id="241" creationId="{12DDBB6C-C325-45FD-51D9-E8007B0987D1}"/>
          </ac:spMkLst>
        </pc:spChg>
        <pc:spChg chg="add del mod">
          <ac:chgData name="류지희" userId="42540005-0563-484f-ad14-bd748809dbf5" providerId="ADAL" clId="{576CC7B7-1A05-455D-8168-B59C4F311890}" dt="2023-12-03T19:02:08.610" v="1240" actId="21"/>
          <ac:spMkLst>
            <pc:docMk/>
            <pc:sldMk cId="311324556" sldId="256"/>
            <ac:spMk id="242" creationId="{3B2E1225-C272-33A3-5C81-6276357806A7}"/>
          </ac:spMkLst>
        </pc:spChg>
        <pc:spChg chg="add del mod">
          <ac:chgData name="류지희" userId="42540005-0563-484f-ad14-bd748809dbf5" providerId="ADAL" clId="{576CC7B7-1A05-455D-8168-B59C4F311890}" dt="2023-12-03T19:02:08.610" v="1240" actId="21"/>
          <ac:spMkLst>
            <pc:docMk/>
            <pc:sldMk cId="311324556" sldId="256"/>
            <ac:spMk id="243" creationId="{810B41F5-1C4F-634B-D652-09A39B690DA5}"/>
          </ac:spMkLst>
        </pc:spChg>
        <pc:spChg chg="add del mod ord">
          <ac:chgData name="류지희" userId="42540005-0563-484f-ad14-bd748809dbf5" providerId="ADAL" clId="{576CC7B7-1A05-455D-8168-B59C4F311890}" dt="2023-12-03T18:56:59.473" v="1184" actId="21"/>
          <ac:spMkLst>
            <pc:docMk/>
            <pc:sldMk cId="311324556" sldId="256"/>
            <ac:spMk id="245" creationId="{7E9A825B-9E19-B488-0AB4-21FE9F93F659}"/>
          </ac:spMkLst>
        </pc:spChg>
        <pc:spChg chg="add del mod">
          <ac:chgData name="류지희" userId="42540005-0563-484f-ad14-bd748809dbf5" providerId="ADAL" clId="{576CC7B7-1A05-455D-8168-B59C4F311890}" dt="2023-12-03T18:56:49.835" v="1182" actId="21"/>
          <ac:spMkLst>
            <pc:docMk/>
            <pc:sldMk cId="311324556" sldId="256"/>
            <ac:spMk id="246" creationId="{70423FA9-C852-FC91-4E97-5CDA9E926DD0}"/>
          </ac:spMkLst>
        </pc:spChg>
        <pc:spChg chg="add del mod ord">
          <ac:chgData name="류지희" userId="42540005-0563-484f-ad14-bd748809dbf5" providerId="ADAL" clId="{576CC7B7-1A05-455D-8168-B59C4F311890}" dt="2023-12-03T19:17:59.899" v="1479" actId="21"/>
          <ac:spMkLst>
            <pc:docMk/>
            <pc:sldMk cId="311324556" sldId="256"/>
            <ac:spMk id="248" creationId="{E174E884-B670-9DD3-8B93-0852165EB958}"/>
          </ac:spMkLst>
        </pc:spChg>
        <pc:spChg chg="add mod">
          <ac:chgData name="류지희" userId="42540005-0563-484f-ad14-bd748809dbf5" providerId="ADAL" clId="{576CC7B7-1A05-455D-8168-B59C4F311890}" dt="2023-12-03T18:59:36.714" v="1218" actId="164"/>
          <ac:spMkLst>
            <pc:docMk/>
            <pc:sldMk cId="311324556" sldId="256"/>
            <ac:spMk id="253" creationId="{F9370891-ABEB-1BF2-7AF0-6D65C028FB7C}"/>
          </ac:spMkLst>
        </pc:spChg>
        <pc:spChg chg="add mod">
          <ac:chgData name="류지희" userId="42540005-0563-484f-ad14-bd748809dbf5" providerId="ADAL" clId="{576CC7B7-1A05-455D-8168-B59C4F311890}" dt="2023-12-03T18:59:36.714" v="1218" actId="164"/>
          <ac:spMkLst>
            <pc:docMk/>
            <pc:sldMk cId="311324556" sldId="256"/>
            <ac:spMk id="254" creationId="{37ED2DA7-9B43-6877-1AC5-8A273E4F1A5A}"/>
          </ac:spMkLst>
        </pc:spChg>
        <pc:spChg chg="add mod">
          <ac:chgData name="류지희" userId="42540005-0563-484f-ad14-bd748809dbf5" providerId="ADAL" clId="{576CC7B7-1A05-455D-8168-B59C4F311890}" dt="2023-12-03T18:59:36.714" v="1218" actId="164"/>
          <ac:spMkLst>
            <pc:docMk/>
            <pc:sldMk cId="311324556" sldId="256"/>
            <ac:spMk id="255" creationId="{B3545195-A46E-FDA9-94CC-D16FB8806398}"/>
          </ac:spMkLst>
        </pc:spChg>
        <pc:spChg chg="add mod">
          <ac:chgData name="류지희" userId="42540005-0563-484f-ad14-bd748809dbf5" providerId="ADAL" clId="{576CC7B7-1A05-455D-8168-B59C4F311890}" dt="2023-12-03T18:59:16.473" v="1208" actId="164"/>
          <ac:spMkLst>
            <pc:docMk/>
            <pc:sldMk cId="311324556" sldId="256"/>
            <ac:spMk id="260" creationId="{F58EDACB-CF21-AEC5-222D-8C70CABE63D9}"/>
          </ac:spMkLst>
        </pc:spChg>
        <pc:spChg chg="add mod">
          <ac:chgData name="류지희" userId="42540005-0563-484f-ad14-bd748809dbf5" providerId="ADAL" clId="{576CC7B7-1A05-455D-8168-B59C4F311890}" dt="2023-12-03T18:59:16.473" v="1208" actId="164"/>
          <ac:spMkLst>
            <pc:docMk/>
            <pc:sldMk cId="311324556" sldId="256"/>
            <ac:spMk id="261" creationId="{D4BA2169-17C6-4DF6-5C75-6C101EEF8E99}"/>
          </ac:spMkLst>
        </pc:spChg>
        <pc:spChg chg="add mod">
          <ac:chgData name="류지희" userId="42540005-0563-484f-ad14-bd748809dbf5" providerId="ADAL" clId="{576CC7B7-1A05-455D-8168-B59C4F311890}" dt="2023-12-03T18:59:16.473" v="1208" actId="164"/>
          <ac:spMkLst>
            <pc:docMk/>
            <pc:sldMk cId="311324556" sldId="256"/>
            <ac:spMk id="262" creationId="{891FF8DB-131C-C840-668C-433B52099E0D}"/>
          </ac:spMkLst>
        </pc:spChg>
        <pc:spChg chg="add del mod">
          <ac:chgData name="류지희" userId="42540005-0563-484f-ad14-bd748809dbf5" providerId="ADAL" clId="{576CC7B7-1A05-455D-8168-B59C4F311890}" dt="2023-12-03T18:58:53.985" v="1205" actId="21"/>
          <ac:spMkLst>
            <pc:docMk/>
            <pc:sldMk cId="311324556" sldId="256"/>
            <ac:spMk id="269" creationId="{6CF9CB03-E9C2-BF99-4186-87697F9C0593}"/>
          </ac:spMkLst>
        </pc:spChg>
        <pc:spChg chg="add del mod">
          <ac:chgData name="류지희" userId="42540005-0563-484f-ad14-bd748809dbf5" providerId="ADAL" clId="{576CC7B7-1A05-455D-8168-B59C4F311890}" dt="2023-12-03T19:01:31.105" v="1236" actId="21"/>
          <ac:spMkLst>
            <pc:docMk/>
            <pc:sldMk cId="311324556" sldId="256"/>
            <ac:spMk id="270" creationId="{C407CDC6-5249-5701-9051-519C33657714}"/>
          </ac:spMkLst>
        </pc:spChg>
        <pc:spChg chg="add del mod">
          <ac:chgData name="류지희" userId="42540005-0563-484f-ad14-bd748809dbf5" providerId="ADAL" clId="{576CC7B7-1A05-455D-8168-B59C4F311890}" dt="2023-12-03T19:01:31.105" v="1236" actId="21"/>
          <ac:spMkLst>
            <pc:docMk/>
            <pc:sldMk cId="311324556" sldId="256"/>
            <ac:spMk id="277" creationId="{C60F6E60-A3C7-C6F6-4E08-0273E3912449}"/>
          </ac:spMkLst>
        </pc:spChg>
        <pc:spChg chg="add del mod">
          <ac:chgData name="류지희" userId="42540005-0563-484f-ad14-bd748809dbf5" providerId="ADAL" clId="{576CC7B7-1A05-455D-8168-B59C4F311890}" dt="2023-12-03T19:01:31.105" v="1236" actId="21"/>
          <ac:spMkLst>
            <pc:docMk/>
            <pc:sldMk cId="311324556" sldId="256"/>
            <ac:spMk id="278" creationId="{DD7F3D7B-2852-0EB9-1E27-6882F0398614}"/>
          </ac:spMkLst>
        </pc:spChg>
        <pc:spChg chg="mod topLvl">
          <ac:chgData name="류지희" userId="42540005-0563-484f-ad14-bd748809dbf5" providerId="ADAL" clId="{576CC7B7-1A05-455D-8168-B59C4F311890}" dt="2023-12-03T19:27:56.423" v="1584" actId="164"/>
          <ac:spMkLst>
            <pc:docMk/>
            <pc:sldMk cId="311324556" sldId="256"/>
            <ac:spMk id="281" creationId="{A4F4BC8B-FF43-E604-BD21-3DDEFEBE756C}"/>
          </ac:spMkLst>
        </pc:spChg>
        <pc:spChg chg="mod topLvl">
          <ac:chgData name="류지희" userId="42540005-0563-484f-ad14-bd748809dbf5" providerId="ADAL" clId="{576CC7B7-1A05-455D-8168-B59C4F311890}" dt="2023-12-03T19:27:56.423" v="1584" actId="164"/>
          <ac:spMkLst>
            <pc:docMk/>
            <pc:sldMk cId="311324556" sldId="256"/>
            <ac:spMk id="282" creationId="{D3310C38-21AE-7EB1-C081-B3758DE2D176}"/>
          </ac:spMkLst>
        </pc:spChg>
        <pc:spChg chg="mod topLvl">
          <ac:chgData name="류지희" userId="42540005-0563-484f-ad14-bd748809dbf5" providerId="ADAL" clId="{576CC7B7-1A05-455D-8168-B59C4F311890}" dt="2023-12-03T19:27:56.423" v="1584" actId="164"/>
          <ac:spMkLst>
            <pc:docMk/>
            <pc:sldMk cId="311324556" sldId="256"/>
            <ac:spMk id="283" creationId="{8343C051-ACDB-CDA4-8269-32F76D4E7A3C}"/>
          </ac:spMkLst>
        </pc:spChg>
        <pc:spChg chg="mod topLvl">
          <ac:chgData name="류지희" userId="42540005-0563-484f-ad14-bd748809dbf5" providerId="ADAL" clId="{576CC7B7-1A05-455D-8168-B59C4F311890}" dt="2023-12-03T19:27:56.423" v="1584" actId="164"/>
          <ac:spMkLst>
            <pc:docMk/>
            <pc:sldMk cId="311324556" sldId="256"/>
            <ac:spMk id="286" creationId="{344FFEA8-AD91-7279-C91E-601E86CC1475}"/>
          </ac:spMkLst>
        </pc:spChg>
        <pc:spChg chg="mod topLvl">
          <ac:chgData name="류지희" userId="42540005-0563-484f-ad14-bd748809dbf5" providerId="ADAL" clId="{576CC7B7-1A05-455D-8168-B59C4F311890}" dt="2023-12-03T19:27:56.423" v="1584" actId="164"/>
          <ac:spMkLst>
            <pc:docMk/>
            <pc:sldMk cId="311324556" sldId="256"/>
            <ac:spMk id="287" creationId="{101E90DA-5697-A7AE-B167-D4AB32380773}"/>
          </ac:spMkLst>
        </pc:spChg>
        <pc:spChg chg="mod topLvl">
          <ac:chgData name="류지희" userId="42540005-0563-484f-ad14-bd748809dbf5" providerId="ADAL" clId="{576CC7B7-1A05-455D-8168-B59C4F311890}" dt="2023-12-03T19:27:56.423" v="1584" actId="164"/>
          <ac:spMkLst>
            <pc:docMk/>
            <pc:sldMk cId="311324556" sldId="256"/>
            <ac:spMk id="288" creationId="{7C235347-8B4E-9DCF-8D17-B33721AED772}"/>
          </ac:spMkLst>
        </pc:spChg>
        <pc:spChg chg="add mod">
          <ac:chgData name="류지희" userId="42540005-0563-484f-ad14-bd748809dbf5" providerId="ADAL" clId="{576CC7B7-1A05-455D-8168-B59C4F311890}" dt="2023-12-03T19:02:46.584" v="1246" actId="571"/>
          <ac:spMkLst>
            <pc:docMk/>
            <pc:sldMk cId="311324556" sldId="256"/>
            <ac:spMk id="304" creationId="{BEA29A15-096A-92C1-A2ED-AB711BCCB31D}"/>
          </ac:spMkLst>
        </pc:spChg>
        <pc:spChg chg="add mod">
          <ac:chgData name="류지희" userId="42540005-0563-484f-ad14-bd748809dbf5" providerId="ADAL" clId="{576CC7B7-1A05-455D-8168-B59C4F311890}" dt="2023-12-03T19:02:46.584" v="1246" actId="571"/>
          <ac:spMkLst>
            <pc:docMk/>
            <pc:sldMk cId="311324556" sldId="256"/>
            <ac:spMk id="305" creationId="{A542C92B-9AB9-20DB-E0B7-E680FD0BA00A}"/>
          </ac:spMkLst>
        </pc:spChg>
        <pc:spChg chg="add mod">
          <ac:chgData name="류지희" userId="42540005-0563-484f-ad14-bd748809dbf5" providerId="ADAL" clId="{576CC7B7-1A05-455D-8168-B59C4F311890}" dt="2023-12-03T19:02:51.165" v="1248" actId="571"/>
          <ac:spMkLst>
            <pc:docMk/>
            <pc:sldMk cId="311324556" sldId="256"/>
            <ac:spMk id="310" creationId="{DC9708CD-811B-B092-70D2-DA30150B25B5}"/>
          </ac:spMkLst>
        </pc:spChg>
        <pc:spChg chg="add mod">
          <ac:chgData name="류지희" userId="42540005-0563-484f-ad14-bd748809dbf5" providerId="ADAL" clId="{576CC7B7-1A05-455D-8168-B59C4F311890}" dt="2023-12-03T19:02:51.165" v="1248" actId="571"/>
          <ac:spMkLst>
            <pc:docMk/>
            <pc:sldMk cId="311324556" sldId="256"/>
            <ac:spMk id="311" creationId="{A5EF99F2-91C3-6993-9707-FC4130241BEE}"/>
          </ac:spMkLst>
        </pc:spChg>
        <pc:spChg chg="add del mod ord">
          <ac:chgData name="류지희" userId="42540005-0563-484f-ad14-bd748809dbf5" providerId="ADAL" clId="{576CC7B7-1A05-455D-8168-B59C4F311890}" dt="2023-12-03T19:04:48.850" v="1304" actId="21"/>
          <ac:spMkLst>
            <pc:docMk/>
            <pc:sldMk cId="311324556" sldId="256"/>
            <ac:spMk id="316" creationId="{69C25E11-D65B-C4EC-1AD0-99740161ECBE}"/>
          </ac:spMkLst>
        </pc:spChg>
        <pc:spChg chg="add del mod ord">
          <ac:chgData name="류지희" userId="42540005-0563-484f-ad14-bd748809dbf5" providerId="ADAL" clId="{576CC7B7-1A05-455D-8168-B59C4F311890}" dt="2023-12-03T19:18:30.776" v="1492" actId="21"/>
          <ac:spMkLst>
            <pc:docMk/>
            <pc:sldMk cId="311324556" sldId="256"/>
            <ac:spMk id="326" creationId="{2DB60209-F193-7116-861A-5851871DB3BB}"/>
          </ac:spMkLst>
        </pc:spChg>
        <pc:spChg chg="add del mod">
          <ac:chgData name="류지희" userId="42540005-0563-484f-ad14-bd748809dbf5" providerId="ADAL" clId="{576CC7B7-1A05-455D-8168-B59C4F311890}" dt="2023-12-03T19:15:18.610" v="1450" actId="478"/>
          <ac:spMkLst>
            <pc:docMk/>
            <pc:sldMk cId="311324556" sldId="256"/>
            <ac:spMk id="340" creationId="{03A4417A-7CD9-246A-A848-94236A1A3885}"/>
          </ac:spMkLst>
        </pc:spChg>
        <pc:spChg chg="add del mod ord">
          <ac:chgData name="류지희" userId="42540005-0563-484f-ad14-bd748809dbf5" providerId="ADAL" clId="{576CC7B7-1A05-455D-8168-B59C4F311890}" dt="2023-12-03T19:13:11.221" v="1413" actId="21"/>
          <ac:spMkLst>
            <pc:docMk/>
            <pc:sldMk cId="311324556" sldId="256"/>
            <ac:spMk id="345" creationId="{109C0C63-A917-9F97-D284-5B1503FDC4B1}"/>
          </ac:spMkLst>
        </pc:spChg>
        <pc:spChg chg="add del mod ord">
          <ac:chgData name="류지희" userId="42540005-0563-484f-ad14-bd748809dbf5" providerId="ADAL" clId="{576CC7B7-1A05-455D-8168-B59C4F311890}" dt="2023-12-03T19:18:16.066" v="1485" actId="21"/>
          <ac:spMkLst>
            <pc:docMk/>
            <pc:sldMk cId="311324556" sldId="256"/>
            <ac:spMk id="349" creationId="{C32F8D39-E227-0110-89D9-740820A767C8}"/>
          </ac:spMkLst>
        </pc:spChg>
        <pc:spChg chg="add del mod">
          <ac:chgData name="류지희" userId="42540005-0563-484f-ad14-bd748809dbf5" providerId="ADAL" clId="{576CC7B7-1A05-455D-8168-B59C4F311890}" dt="2023-12-03T19:15:17.012" v="1449" actId="21"/>
          <ac:spMkLst>
            <pc:docMk/>
            <pc:sldMk cId="311324556" sldId="256"/>
            <ac:spMk id="351" creationId="{64926656-2DB2-6DAE-C84A-36CD99086E1B}"/>
          </ac:spMkLst>
        </pc:spChg>
        <pc:spChg chg="add mod">
          <ac:chgData name="류지희" userId="42540005-0563-484f-ad14-bd748809dbf5" providerId="ADAL" clId="{576CC7B7-1A05-455D-8168-B59C4F311890}" dt="2023-12-03T19:27:56.423" v="1584" actId="164"/>
          <ac:spMkLst>
            <pc:docMk/>
            <pc:sldMk cId="311324556" sldId="256"/>
            <ac:spMk id="352" creationId="{6F80EBA8-4AAA-D94F-2D0D-190D4C035279}"/>
          </ac:spMkLst>
        </pc:spChg>
        <pc:spChg chg="add mod ord">
          <ac:chgData name="류지희" userId="42540005-0563-484f-ad14-bd748809dbf5" providerId="ADAL" clId="{576CC7B7-1A05-455D-8168-B59C4F311890}" dt="2023-12-03T19:27:56.423" v="1584" actId="164"/>
          <ac:spMkLst>
            <pc:docMk/>
            <pc:sldMk cId="311324556" sldId="256"/>
            <ac:spMk id="364" creationId="{37BD9E32-DB7A-58A1-4EF1-F1D506C2A7F6}"/>
          </ac:spMkLst>
        </pc:spChg>
        <pc:spChg chg="add mod ord">
          <ac:chgData name="류지희" userId="42540005-0563-484f-ad14-bd748809dbf5" providerId="ADAL" clId="{576CC7B7-1A05-455D-8168-B59C4F311890}" dt="2023-12-03T19:27:56.423" v="1584" actId="164"/>
          <ac:spMkLst>
            <pc:docMk/>
            <pc:sldMk cId="311324556" sldId="256"/>
            <ac:spMk id="366" creationId="{C3674D02-56C8-B062-F05D-8A550EE71F3E}"/>
          </ac:spMkLst>
        </pc:spChg>
        <pc:spChg chg="add mod ord">
          <ac:chgData name="류지희" userId="42540005-0563-484f-ad14-bd748809dbf5" providerId="ADAL" clId="{576CC7B7-1A05-455D-8168-B59C4F311890}" dt="2023-12-03T19:27:56.423" v="1584" actId="164"/>
          <ac:spMkLst>
            <pc:docMk/>
            <pc:sldMk cId="311324556" sldId="256"/>
            <ac:spMk id="368" creationId="{B0BF4BCD-CA9D-88F9-E88B-C87EAF58C6F8}"/>
          </ac:spMkLst>
        </pc:spChg>
        <pc:spChg chg="add mod ord">
          <ac:chgData name="류지희" userId="42540005-0563-484f-ad14-bd748809dbf5" providerId="ADAL" clId="{576CC7B7-1A05-455D-8168-B59C4F311890}" dt="2023-12-03T19:27:56.423" v="1584" actId="164"/>
          <ac:spMkLst>
            <pc:docMk/>
            <pc:sldMk cId="311324556" sldId="256"/>
            <ac:spMk id="369" creationId="{B2ECB904-B169-A64A-A005-714435E7A6AF}"/>
          </ac:spMkLst>
        </pc:spChg>
        <pc:spChg chg="add del mod">
          <ac:chgData name="류지희" userId="42540005-0563-484f-ad14-bd748809dbf5" providerId="ADAL" clId="{576CC7B7-1A05-455D-8168-B59C4F311890}" dt="2023-12-03T19:24:49.951" v="1573" actId="21"/>
          <ac:spMkLst>
            <pc:docMk/>
            <pc:sldMk cId="311324556" sldId="256"/>
            <ac:spMk id="385" creationId="{8BDBD297-3331-B3EC-D82D-AEE845E95FDC}"/>
          </ac:spMkLst>
        </pc:spChg>
        <pc:spChg chg="add del mod">
          <ac:chgData name="류지희" userId="42540005-0563-484f-ad14-bd748809dbf5" providerId="ADAL" clId="{576CC7B7-1A05-455D-8168-B59C4F311890}" dt="2023-12-03T19:23:06.642" v="1561" actId="21"/>
          <ac:spMkLst>
            <pc:docMk/>
            <pc:sldMk cId="311324556" sldId="256"/>
            <ac:spMk id="386" creationId="{E03DF4E8-520F-B3BF-F596-A0B2C7DDCBF7}"/>
          </ac:spMkLst>
        </pc:spChg>
        <pc:spChg chg="add del mod">
          <ac:chgData name="류지희" userId="42540005-0563-484f-ad14-bd748809dbf5" providerId="ADAL" clId="{576CC7B7-1A05-455D-8168-B59C4F311890}" dt="2023-12-03T19:24:49.951" v="1573" actId="21"/>
          <ac:spMkLst>
            <pc:docMk/>
            <pc:sldMk cId="311324556" sldId="256"/>
            <ac:spMk id="387" creationId="{02B91ED5-3EB1-61C4-438E-170E53600CAE}"/>
          </ac:spMkLst>
        </pc:spChg>
        <pc:spChg chg="mod">
          <ac:chgData name="류지희" userId="42540005-0563-484f-ad14-bd748809dbf5" providerId="ADAL" clId="{576CC7B7-1A05-455D-8168-B59C4F311890}" dt="2023-12-03T19:36:39.773" v="1590"/>
          <ac:spMkLst>
            <pc:docMk/>
            <pc:sldMk cId="311324556" sldId="256"/>
            <ac:spMk id="402" creationId="{261D975F-CD0A-AC7B-4BBB-6F37FFEA2E2A}"/>
          </ac:spMkLst>
        </pc:spChg>
        <pc:spChg chg="mod">
          <ac:chgData name="류지희" userId="42540005-0563-484f-ad14-bd748809dbf5" providerId="ADAL" clId="{576CC7B7-1A05-455D-8168-B59C4F311890}" dt="2023-12-03T19:36:39.773" v="1590"/>
          <ac:spMkLst>
            <pc:docMk/>
            <pc:sldMk cId="311324556" sldId="256"/>
            <ac:spMk id="403" creationId="{A02B4D9A-B0FC-BF66-1055-9F4DE0A9816C}"/>
          </ac:spMkLst>
        </pc:spChg>
        <pc:spChg chg="mod">
          <ac:chgData name="류지희" userId="42540005-0563-484f-ad14-bd748809dbf5" providerId="ADAL" clId="{576CC7B7-1A05-455D-8168-B59C4F311890}" dt="2023-12-03T19:36:39.773" v="1590"/>
          <ac:spMkLst>
            <pc:docMk/>
            <pc:sldMk cId="311324556" sldId="256"/>
            <ac:spMk id="404" creationId="{DA8E3502-604A-967D-49B7-F233E688B6A6}"/>
          </ac:spMkLst>
        </pc:spChg>
        <pc:spChg chg="mod">
          <ac:chgData name="류지희" userId="42540005-0563-484f-ad14-bd748809dbf5" providerId="ADAL" clId="{576CC7B7-1A05-455D-8168-B59C4F311890}" dt="2023-12-03T19:36:39.773" v="1590"/>
          <ac:spMkLst>
            <pc:docMk/>
            <pc:sldMk cId="311324556" sldId="256"/>
            <ac:spMk id="405" creationId="{3523F026-2888-671E-1FA0-4989DF448393}"/>
          </ac:spMkLst>
        </pc:spChg>
        <pc:spChg chg="mod">
          <ac:chgData name="류지희" userId="42540005-0563-484f-ad14-bd748809dbf5" providerId="ADAL" clId="{576CC7B7-1A05-455D-8168-B59C4F311890}" dt="2023-12-03T19:36:39.773" v="1590"/>
          <ac:spMkLst>
            <pc:docMk/>
            <pc:sldMk cId="311324556" sldId="256"/>
            <ac:spMk id="411" creationId="{410D367A-A0FB-F563-91B4-BF32C1852C7F}"/>
          </ac:spMkLst>
        </pc:spChg>
        <pc:spChg chg="mod">
          <ac:chgData name="류지희" userId="42540005-0563-484f-ad14-bd748809dbf5" providerId="ADAL" clId="{576CC7B7-1A05-455D-8168-B59C4F311890}" dt="2023-12-03T19:36:39.773" v="1590"/>
          <ac:spMkLst>
            <pc:docMk/>
            <pc:sldMk cId="311324556" sldId="256"/>
            <ac:spMk id="416" creationId="{6C1A59D3-0005-C506-F35E-545FACC7D87A}"/>
          </ac:spMkLst>
        </pc:spChg>
        <pc:spChg chg="mod">
          <ac:chgData name="류지희" userId="42540005-0563-484f-ad14-bd748809dbf5" providerId="ADAL" clId="{576CC7B7-1A05-455D-8168-B59C4F311890}" dt="2023-12-03T19:36:39.773" v="1590"/>
          <ac:spMkLst>
            <pc:docMk/>
            <pc:sldMk cId="311324556" sldId="256"/>
            <ac:spMk id="417" creationId="{3263B2A4-43ED-163C-AFF2-7824710C5FD6}"/>
          </ac:spMkLst>
        </pc:spChg>
        <pc:spChg chg="mod">
          <ac:chgData name="류지희" userId="42540005-0563-484f-ad14-bd748809dbf5" providerId="ADAL" clId="{576CC7B7-1A05-455D-8168-B59C4F311890}" dt="2023-12-03T19:36:39.773" v="1590"/>
          <ac:spMkLst>
            <pc:docMk/>
            <pc:sldMk cId="311324556" sldId="256"/>
            <ac:spMk id="421" creationId="{76037259-3DE1-2FF5-667D-3FF63975BEEE}"/>
          </ac:spMkLst>
        </pc:spChg>
        <pc:spChg chg="mod">
          <ac:chgData name="류지희" userId="42540005-0563-484f-ad14-bd748809dbf5" providerId="ADAL" clId="{576CC7B7-1A05-455D-8168-B59C4F311890}" dt="2023-12-03T19:36:39.773" v="1590"/>
          <ac:spMkLst>
            <pc:docMk/>
            <pc:sldMk cId="311324556" sldId="256"/>
            <ac:spMk id="427" creationId="{38F5DB94-9117-CC79-32EB-AFDFB2195419}"/>
          </ac:spMkLst>
        </pc:spChg>
        <pc:spChg chg="mod">
          <ac:chgData name="류지희" userId="42540005-0563-484f-ad14-bd748809dbf5" providerId="ADAL" clId="{576CC7B7-1A05-455D-8168-B59C4F311890}" dt="2023-12-03T19:36:39.773" v="1590"/>
          <ac:spMkLst>
            <pc:docMk/>
            <pc:sldMk cId="311324556" sldId="256"/>
            <ac:spMk id="428" creationId="{FD32752B-EE52-C894-42CA-D6CBFEAB2471}"/>
          </ac:spMkLst>
        </pc:spChg>
        <pc:spChg chg="mod">
          <ac:chgData name="류지희" userId="42540005-0563-484f-ad14-bd748809dbf5" providerId="ADAL" clId="{576CC7B7-1A05-455D-8168-B59C4F311890}" dt="2023-12-03T19:36:39.773" v="1590"/>
          <ac:spMkLst>
            <pc:docMk/>
            <pc:sldMk cId="311324556" sldId="256"/>
            <ac:spMk id="429" creationId="{B98365DD-D242-BC80-2C7A-E5624267BC08}"/>
          </ac:spMkLst>
        </pc:spChg>
        <pc:spChg chg="mod">
          <ac:chgData name="류지희" userId="42540005-0563-484f-ad14-bd748809dbf5" providerId="ADAL" clId="{576CC7B7-1A05-455D-8168-B59C4F311890}" dt="2023-12-03T19:36:39.773" v="1590"/>
          <ac:spMkLst>
            <pc:docMk/>
            <pc:sldMk cId="311324556" sldId="256"/>
            <ac:spMk id="430" creationId="{B0847E23-E741-B84D-75D1-FEA37D4C7C2C}"/>
          </ac:spMkLst>
        </pc:spChg>
        <pc:spChg chg="mod">
          <ac:chgData name="류지희" userId="42540005-0563-484f-ad14-bd748809dbf5" providerId="ADAL" clId="{576CC7B7-1A05-455D-8168-B59C4F311890}" dt="2023-12-03T19:36:39.773" v="1590"/>
          <ac:spMkLst>
            <pc:docMk/>
            <pc:sldMk cId="311324556" sldId="256"/>
            <ac:spMk id="431" creationId="{7FE9547B-BE34-5646-B80C-449AB039278E}"/>
          </ac:spMkLst>
        </pc:spChg>
        <pc:spChg chg="mod">
          <ac:chgData name="류지희" userId="42540005-0563-484f-ad14-bd748809dbf5" providerId="ADAL" clId="{576CC7B7-1A05-455D-8168-B59C4F311890}" dt="2023-12-03T19:36:39.773" v="1590"/>
          <ac:spMkLst>
            <pc:docMk/>
            <pc:sldMk cId="311324556" sldId="256"/>
            <ac:spMk id="432" creationId="{7279C209-0E74-0C69-8AED-E65D6E99DF70}"/>
          </ac:spMkLst>
        </pc:spChg>
        <pc:spChg chg="mod">
          <ac:chgData name="류지희" userId="42540005-0563-484f-ad14-bd748809dbf5" providerId="ADAL" clId="{576CC7B7-1A05-455D-8168-B59C4F311890}" dt="2023-12-03T19:36:39.773" v="1590"/>
          <ac:spMkLst>
            <pc:docMk/>
            <pc:sldMk cId="311324556" sldId="256"/>
            <ac:spMk id="435" creationId="{A09A3D6E-1763-2833-022E-FB409634B2B6}"/>
          </ac:spMkLst>
        </pc:spChg>
        <pc:spChg chg="mod">
          <ac:chgData name="류지희" userId="42540005-0563-484f-ad14-bd748809dbf5" providerId="ADAL" clId="{576CC7B7-1A05-455D-8168-B59C4F311890}" dt="2023-12-03T19:36:39.773" v="1590"/>
          <ac:spMkLst>
            <pc:docMk/>
            <pc:sldMk cId="311324556" sldId="256"/>
            <ac:spMk id="436" creationId="{66B9424D-3B81-F65F-7D58-21B36A323DAB}"/>
          </ac:spMkLst>
        </pc:spChg>
        <pc:spChg chg="mod">
          <ac:chgData name="류지희" userId="42540005-0563-484f-ad14-bd748809dbf5" providerId="ADAL" clId="{576CC7B7-1A05-455D-8168-B59C4F311890}" dt="2023-12-03T19:36:39.773" v="1590"/>
          <ac:spMkLst>
            <pc:docMk/>
            <pc:sldMk cId="311324556" sldId="256"/>
            <ac:spMk id="437" creationId="{20BC24F7-FEE3-E0EB-90DC-16B3813D0B83}"/>
          </ac:spMkLst>
        </pc:spChg>
        <pc:spChg chg="mod">
          <ac:chgData name="류지희" userId="42540005-0563-484f-ad14-bd748809dbf5" providerId="ADAL" clId="{576CC7B7-1A05-455D-8168-B59C4F311890}" dt="2023-12-03T19:36:39.773" v="1590"/>
          <ac:spMkLst>
            <pc:docMk/>
            <pc:sldMk cId="311324556" sldId="256"/>
            <ac:spMk id="438" creationId="{69E94043-D7F2-17C8-9C15-6122A186D9DA}"/>
          </ac:spMkLst>
        </pc:spChg>
        <pc:spChg chg="mod">
          <ac:chgData name="류지희" userId="42540005-0563-484f-ad14-bd748809dbf5" providerId="ADAL" clId="{576CC7B7-1A05-455D-8168-B59C4F311890}" dt="2023-12-03T19:36:39.773" v="1590"/>
          <ac:spMkLst>
            <pc:docMk/>
            <pc:sldMk cId="311324556" sldId="256"/>
            <ac:spMk id="439" creationId="{2FC5143E-2ECE-A5D8-AC42-08B10B2F8EC3}"/>
          </ac:spMkLst>
        </pc:spChg>
        <pc:spChg chg="mod">
          <ac:chgData name="류지희" userId="42540005-0563-484f-ad14-bd748809dbf5" providerId="ADAL" clId="{576CC7B7-1A05-455D-8168-B59C4F311890}" dt="2023-12-03T19:36:58.461" v="1592"/>
          <ac:spMkLst>
            <pc:docMk/>
            <pc:sldMk cId="311324556" sldId="256"/>
            <ac:spMk id="444" creationId="{685BE211-24B2-6C48-4E85-AAFACB274F0D}"/>
          </ac:spMkLst>
        </pc:spChg>
        <pc:spChg chg="mod">
          <ac:chgData name="류지희" userId="42540005-0563-484f-ad14-bd748809dbf5" providerId="ADAL" clId="{576CC7B7-1A05-455D-8168-B59C4F311890}" dt="2023-12-03T19:36:58.461" v="1592"/>
          <ac:spMkLst>
            <pc:docMk/>
            <pc:sldMk cId="311324556" sldId="256"/>
            <ac:spMk id="445" creationId="{682EAE18-2DB1-8BBE-D7CB-AC9FAF64B24B}"/>
          </ac:spMkLst>
        </pc:spChg>
        <pc:spChg chg="mod">
          <ac:chgData name="류지희" userId="42540005-0563-484f-ad14-bd748809dbf5" providerId="ADAL" clId="{576CC7B7-1A05-455D-8168-B59C4F311890}" dt="2023-12-03T19:36:58.461" v="1592"/>
          <ac:spMkLst>
            <pc:docMk/>
            <pc:sldMk cId="311324556" sldId="256"/>
            <ac:spMk id="446" creationId="{903F4C88-6286-E044-C6A4-326843113D36}"/>
          </ac:spMkLst>
        </pc:spChg>
        <pc:spChg chg="mod">
          <ac:chgData name="류지희" userId="42540005-0563-484f-ad14-bd748809dbf5" providerId="ADAL" clId="{576CC7B7-1A05-455D-8168-B59C4F311890}" dt="2023-12-03T19:36:58.461" v="1592"/>
          <ac:spMkLst>
            <pc:docMk/>
            <pc:sldMk cId="311324556" sldId="256"/>
            <ac:spMk id="447" creationId="{31DB3B8F-6D9D-D672-687C-2A07439CCC2A}"/>
          </ac:spMkLst>
        </pc:spChg>
        <pc:spChg chg="mod">
          <ac:chgData name="류지희" userId="42540005-0563-484f-ad14-bd748809dbf5" providerId="ADAL" clId="{576CC7B7-1A05-455D-8168-B59C4F311890}" dt="2023-12-03T19:36:58.461" v="1592"/>
          <ac:spMkLst>
            <pc:docMk/>
            <pc:sldMk cId="311324556" sldId="256"/>
            <ac:spMk id="453" creationId="{82A75321-F0DA-19F8-1E52-0D484143568B}"/>
          </ac:spMkLst>
        </pc:spChg>
        <pc:spChg chg="mod">
          <ac:chgData name="류지희" userId="42540005-0563-484f-ad14-bd748809dbf5" providerId="ADAL" clId="{576CC7B7-1A05-455D-8168-B59C4F311890}" dt="2023-12-03T19:36:58.461" v="1592"/>
          <ac:spMkLst>
            <pc:docMk/>
            <pc:sldMk cId="311324556" sldId="256"/>
            <ac:spMk id="458" creationId="{CA8056CA-8BDC-41FB-9360-724CF58EC123}"/>
          </ac:spMkLst>
        </pc:spChg>
        <pc:spChg chg="mod">
          <ac:chgData name="류지희" userId="42540005-0563-484f-ad14-bd748809dbf5" providerId="ADAL" clId="{576CC7B7-1A05-455D-8168-B59C4F311890}" dt="2023-12-03T19:36:58.461" v="1592"/>
          <ac:spMkLst>
            <pc:docMk/>
            <pc:sldMk cId="311324556" sldId="256"/>
            <ac:spMk id="459" creationId="{18932E79-616B-7A8F-40B6-372EB09995C7}"/>
          </ac:spMkLst>
        </pc:spChg>
        <pc:spChg chg="mod">
          <ac:chgData name="류지희" userId="42540005-0563-484f-ad14-bd748809dbf5" providerId="ADAL" clId="{576CC7B7-1A05-455D-8168-B59C4F311890}" dt="2023-12-03T19:36:58.461" v="1592"/>
          <ac:spMkLst>
            <pc:docMk/>
            <pc:sldMk cId="311324556" sldId="256"/>
            <ac:spMk id="463" creationId="{1C351FAF-AC43-3FAA-3790-B80610E2E1FC}"/>
          </ac:spMkLst>
        </pc:spChg>
        <pc:spChg chg="mod">
          <ac:chgData name="류지희" userId="42540005-0563-484f-ad14-bd748809dbf5" providerId="ADAL" clId="{576CC7B7-1A05-455D-8168-B59C4F311890}" dt="2023-12-03T19:36:58.461" v="1592"/>
          <ac:spMkLst>
            <pc:docMk/>
            <pc:sldMk cId="311324556" sldId="256"/>
            <ac:spMk id="469" creationId="{06B359C9-3099-0D6B-D068-44FBB031B174}"/>
          </ac:spMkLst>
        </pc:spChg>
        <pc:spChg chg="mod">
          <ac:chgData name="류지희" userId="42540005-0563-484f-ad14-bd748809dbf5" providerId="ADAL" clId="{576CC7B7-1A05-455D-8168-B59C4F311890}" dt="2023-12-03T19:36:58.461" v="1592"/>
          <ac:spMkLst>
            <pc:docMk/>
            <pc:sldMk cId="311324556" sldId="256"/>
            <ac:spMk id="470" creationId="{145B0A9B-E840-F223-364F-93572FCA6D61}"/>
          </ac:spMkLst>
        </pc:spChg>
        <pc:spChg chg="mod">
          <ac:chgData name="류지희" userId="42540005-0563-484f-ad14-bd748809dbf5" providerId="ADAL" clId="{576CC7B7-1A05-455D-8168-B59C4F311890}" dt="2023-12-03T19:36:58.461" v="1592"/>
          <ac:spMkLst>
            <pc:docMk/>
            <pc:sldMk cId="311324556" sldId="256"/>
            <ac:spMk id="471" creationId="{C2D5514C-D2A6-635E-57A7-11E97829D6DC}"/>
          </ac:spMkLst>
        </pc:spChg>
        <pc:spChg chg="mod">
          <ac:chgData name="류지희" userId="42540005-0563-484f-ad14-bd748809dbf5" providerId="ADAL" clId="{576CC7B7-1A05-455D-8168-B59C4F311890}" dt="2023-12-03T19:36:58.461" v="1592"/>
          <ac:spMkLst>
            <pc:docMk/>
            <pc:sldMk cId="311324556" sldId="256"/>
            <ac:spMk id="472" creationId="{E9278140-CA0A-A090-0942-425E0101289C}"/>
          </ac:spMkLst>
        </pc:spChg>
        <pc:spChg chg="mod">
          <ac:chgData name="류지희" userId="42540005-0563-484f-ad14-bd748809dbf5" providerId="ADAL" clId="{576CC7B7-1A05-455D-8168-B59C4F311890}" dt="2023-12-03T19:36:58.461" v="1592"/>
          <ac:spMkLst>
            <pc:docMk/>
            <pc:sldMk cId="311324556" sldId="256"/>
            <ac:spMk id="473" creationId="{2C14D237-2073-6E24-B6B8-8B7348C7EBEB}"/>
          </ac:spMkLst>
        </pc:spChg>
        <pc:spChg chg="mod">
          <ac:chgData name="류지희" userId="42540005-0563-484f-ad14-bd748809dbf5" providerId="ADAL" clId="{576CC7B7-1A05-455D-8168-B59C4F311890}" dt="2023-12-03T19:36:58.461" v="1592"/>
          <ac:spMkLst>
            <pc:docMk/>
            <pc:sldMk cId="311324556" sldId="256"/>
            <ac:spMk id="474" creationId="{36B4ED72-B1A0-699E-1354-CC558D676907}"/>
          </ac:spMkLst>
        </pc:spChg>
        <pc:spChg chg="mod">
          <ac:chgData name="류지희" userId="42540005-0563-484f-ad14-bd748809dbf5" providerId="ADAL" clId="{576CC7B7-1A05-455D-8168-B59C4F311890}" dt="2023-12-03T19:36:58.461" v="1592"/>
          <ac:spMkLst>
            <pc:docMk/>
            <pc:sldMk cId="311324556" sldId="256"/>
            <ac:spMk id="477" creationId="{CC467AA8-DF89-DE70-BF7E-3801C1FCD1ED}"/>
          </ac:spMkLst>
        </pc:spChg>
        <pc:spChg chg="mod">
          <ac:chgData name="류지희" userId="42540005-0563-484f-ad14-bd748809dbf5" providerId="ADAL" clId="{576CC7B7-1A05-455D-8168-B59C4F311890}" dt="2023-12-03T19:36:58.461" v="1592"/>
          <ac:spMkLst>
            <pc:docMk/>
            <pc:sldMk cId="311324556" sldId="256"/>
            <ac:spMk id="478" creationId="{DA6BFD8F-DC52-1ED6-6CCD-5D99F9F6D6CD}"/>
          </ac:spMkLst>
        </pc:spChg>
        <pc:spChg chg="mod">
          <ac:chgData name="류지희" userId="42540005-0563-484f-ad14-bd748809dbf5" providerId="ADAL" clId="{576CC7B7-1A05-455D-8168-B59C4F311890}" dt="2023-12-03T19:36:58.461" v="1592"/>
          <ac:spMkLst>
            <pc:docMk/>
            <pc:sldMk cId="311324556" sldId="256"/>
            <ac:spMk id="479" creationId="{7F40968C-1527-E36C-8870-599C46133157}"/>
          </ac:spMkLst>
        </pc:spChg>
        <pc:spChg chg="mod">
          <ac:chgData name="류지희" userId="42540005-0563-484f-ad14-bd748809dbf5" providerId="ADAL" clId="{576CC7B7-1A05-455D-8168-B59C4F311890}" dt="2023-12-03T19:36:58.461" v="1592"/>
          <ac:spMkLst>
            <pc:docMk/>
            <pc:sldMk cId="311324556" sldId="256"/>
            <ac:spMk id="480" creationId="{67CD6B79-84A5-5599-2E73-8DFAA62CFCAD}"/>
          </ac:spMkLst>
        </pc:spChg>
        <pc:spChg chg="mod">
          <ac:chgData name="류지희" userId="42540005-0563-484f-ad14-bd748809dbf5" providerId="ADAL" clId="{576CC7B7-1A05-455D-8168-B59C4F311890}" dt="2023-12-03T19:36:58.461" v="1592"/>
          <ac:spMkLst>
            <pc:docMk/>
            <pc:sldMk cId="311324556" sldId="256"/>
            <ac:spMk id="481" creationId="{E918102C-7320-14C2-6FB2-1A7A86A11E61}"/>
          </ac:spMkLst>
        </pc:spChg>
        <pc:grpChg chg="add del mod">
          <ac:chgData name="류지희" userId="42540005-0563-484f-ad14-bd748809dbf5" providerId="ADAL" clId="{576CC7B7-1A05-455D-8168-B59C4F311890}" dt="2023-12-03T18:59:28.298" v="1215" actId="21"/>
          <ac:grpSpMkLst>
            <pc:docMk/>
            <pc:sldMk cId="311324556" sldId="256"/>
            <ac:grpSpMk id="279" creationId="{6B31325C-EB0C-B7E1-0C66-945D234B57E9}"/>
          </ac:grpSpMkLst>
        </pc:grpChg>
        <pc:grpChg chg="add del mod">
          <ac:chgData name="류지희" userId="42540005-0563-484f-ad14-bd748809dbf5" providerId="ADAL" clId="{576CC7B7-1A05-455D-8168-B59C4F311890}" dt="2023-12-03T19:17:12.895" v="1470" actId="165"/>
          <ac:grpSpMkLst>
            <pc:docMk/>
            <pc:sldMk cId="311324556" sldId="256"/>
            <ac:grpSpMk id="280" creationId="{3198E838-1B79-A139-DEC2-2FDEEADF80FB}"/>
          </ac:grpSpMkLst>
        </pc:grpChg>
        <pc:grpChg chg="add del mod">
          <ac:chgData name="류지희" userId="42540005-0563-484f-ad14-bd748809dbf5" providerId="ADAL" clId="{576CC7B7-1A05-455D-8168-B59C4F311890}" dt="2023-12-03T18:59:37.512" v="1219" actId="21"/>
          <ac:grpSpMkLst>
            <pc:docMk/>
            <pc:sldMk cId="311324556" sldId="256"/>
            <ac:grpSpMk id="284" creationId="{7EAE557A-8B05-6C6A-7298-17560D98A46E}"/>
          </ac:grpSpMkLst>
        </pc:grpChg>
        <pc:grpChg chg="add del mod">
          <ac:chgData name="류지희" userId="42540005-0563-484f-ad14-bd748809dbf5" providerId="ADAL" clId="{576CC7B7-1A05-455D-8168-B59C4F311890}" dt="2023-12-03T19:17:12.895" v="1470" actId="165"/>
          <ac:grpSpMkLst>
            <pc:docMk/>
            <pc:sldMk cId="311324556" sldId="256"/>
            <ac:grpSpMk id="285" creationId="{ADB3F305-4F90-2A10-104B-38890643221D}"/>
          </ac:grpSpMkLst>
        </pc:grpChg>
        <pc:grpChg chg="add del mod">
          <ac:chgData name="류지희" userId="42540005-0563-484f-ad14-bd748809dbf5" providerId="ADAL" clId="{576CC7B7-1A05-455D-8168-B59C4F311890}" dt="2023-12-03T19:36:29.446" v="1589" actId="21"/>
          <ac:grpSpMkLst>
            <pc:docMk/>
            <pc:sldMk cId="311324556" sldId="256"/>
            <ac:grpSpMk id="397" creationId="{4497187F-7EFF-4E17-2B34-8AA42A563F5E}"/>
          </ac:grpSpMkLst>
        </pc:grpChg>
        <pc:grpChg chg="add del mod">
          <ac:chgData name="류지희" userId="42540005-0563-484f-ad14-bd748809dbf5" providerId="ADAL" clId="{576CC7B7-1A05-455D-8168-B59C4F311890}" dt="2023-12-03T19:36:46.370" v="1591" actId="21"/>
          <ac:grpSpMkLst>
            <pc:docMk/>
            <pc:sldMk cId="311324556" sldId="256"/>
            <ac:grpSpMk id="398" creationId="{2A20245C-18A9-9779-06BE-98E2DDBEEEE4}"/>
          </ac:grpSpMkLst>
        </pc:grpChg>
        <pc:grpChg chg="add mod">
          <ac:chgData name="류지희" userId="42540005-0563-484f-ad14-bd748809dbf5" providerId="ADAL" clId="{576CC7B7-1A05-455D-8168-B59C4F311890}" dt="2023-12-03T19:37:03.377" v="1594" actId="12789"/>
          <ac:grpSpMkLst>
            <pc:docMk/>
            <pc:sldMk cId="311324556" sldId="256"/>
            <ac:grpSpMk id="440" creationId="{6CDA6BCC-F5AD-6237-EE9F-FA07DA2834C2}"/>
          </ac:grpSpMkLst>
        </pc:grpChg>
        <pc:cxnChg chg="add del mod">
          <ac:chgData name="류지희" userId="42540005-0563-484f-ad14-bd748809dbf5" providerId="ADAL" clId="{576CC7B7-1A05-455D-8168-B59C4F311890}" dt="2023-12-03T18:08:27.268" v="329" actId="21"/>
          <ac:cxnSpMkLst>
            <pc:docMk/>
            <pc:sldMk cId="311324556" sldId="256"/>
            <ac:cxnSpMk id="18" creationId="{5B142AD1-3FB4-02C6-2A1D-7B0BD1C7A392}"/>
          </ac:cxnSpMkLst>
        </pc:cxnChg>
        <pc:cxnChg chg="add del mod">
          <ac:chgData name="류지희" userId="42540005-0563-484f-ad14-bd748809dbf5" providerId="ADAL" clId="{576CC7B7-1A05-455D-8168-B59C4F311890}" dt="2023-12-03T18:08:27.268" v="329" actId="21"/>
          <ac:cxnSpMkLst>
            <pc:docMk/>
            <pc:sldMk cId="311324556" sldId="256"/>
            <ac:cxnSpMk id="22" creationId="{B05934D5-6A0F-867E-59C7-2EB2D9AD34D3}"/>
          </ac:cxnSpMkLst>
        </pc:cxnChg>
        <pc:cxnChg chg="add del mod">
          <ac:chgData name="류지희" userId="42540005-0563-484f-ad14-bd748809dbf5" providerId="ADAL" clId="{576CC7B7-1A05-455D-8168-B59C4F311890}" dt="2023-12-03T18:08:27.268" v="329" actId="21"/>
          <ac:cxnSpMkLst>
            <pc:docMk/>
            <pc:sldMk cId="311324556" sldId="256"/>
            <ac:cxnSpMk id="25" creationId="{F8C812D4-6957-1572-9D9A-E1C32FAC5018}"/>
          </ac:cxnSpMkLst>
        </pc:cxnChg>
        <pc:cxnChg chg="add del mod">
          <ac:chgData name="류지희" userId="42540005-0563-484f-ad14-bd748809dbf5" providerId="ADAL" clId="{576CC7B7-1A05-455D-8168-B59C4F311890}" dt="2023-12-03T18:08:27.268" v="329" actId="21"/>
          <ac:cxnSpMkLst>
            <pc:docMk/>
            <pc:sldMk cId="311324556" sldId="256"/>
            <ac:cxnSpMk id="28" creationId="{7412AA6A-0144-A1BB-6E50-9D59DBCAE9EE}"/>
          </ac:cxnSpMkLst>
        </pc:cxnChg>
        <pc:cxnChg chg="add del mod">
          <ac:chgData name="류지희" userId="42540005-0563-484f-ad14-bd748809dbf5" providerId="ADAL" clId="{576CC7B7-1A05-455D-8168-B59C4F311890}" dt="2023-12-03T18:08:27.268" v="329" actId="21"/>
          <ac:cxnSpMkLst>
            <pc:docMk/>
            <pc:sldMk cId="311324556" sldId="256"/>
            <ac:cxnSpMk id="31" creationId="{1B668F42-99F9-3FC6-6BE3-45AFA7F67EEB}"/>
          </ac:cxnSpMkLst>
        </pc:cxnChg>
        <pc:cxnChg chg="add del mod">
          <ac:chgData name="류지희" userId="42540005-0563-484f-ad14-bd748809dbf5" providerId="ADAL" clId="{576CC7B7-1A05-455D-8168-B59C4F311890}" dt="2023-12-03T18:08:27.268" v="329" actId="21"/>
          <ac:cxnSpMkLst>
            <pc:docMk/>
            <pc:sldMk cId="311324556" sldId="256"/>
            <ac:cxnSpMk id="35" creationId="{B4346CD1-A0CE-C633-C053-8AC24C8E81EF}"/>
          </ac:cxnSpMkLst>
        </pc:cxnChg>
        <pc:cxnChg chg="add del mod">
          <ac:chgData name="류지희" userId="42540005-0563-484f-ad14-bd748809dbf5" providerId="ADAL" clId="{576CC7B7-1A05-455D-8168-B59C4F311890}" dt="2023-12-03T18:43:42.402" v="942" actId="21"/>
          <ac:cxnSpMkLst>
            <pc:docMk/>
            <pc:sldMk cId="311324556" sldId="256"/>
            <ac:cxnSpMk id="61" creationId="{E206EE00-0EEC-AB2B-5E02-1EDEDD13318A}"/>
          </ac:cxnSpMkLst>
        </pc:cxnChg>
        <pc:cxnChg chg="add del mod">
          <ac:chgData name="류지희" userId="42540005-0563-484f-ad14-bd748809dbf5" providerId="ADAL" clId="{576CC7B7-1A05-455D-8168-B59C4F311890}" dt="2023-12-03T18:43:42.402" v="942" actId="21"/>
          <ac:cxnSpMkLst>
            <pc:docMk/>
            <pc:sldMk cId="311324556" sldId="256"/>
            <ac:cxnSpMk id="62" creationId="{D6FD9C5C-4B04-F24F-0381-669C8904E721}"/>
          </ac:cxnSpMkLst>
        </pc:cxnChg>
        <pc:cxnChg chg="add del mod">
          <ac:chgData name="류지희" userId="42540005-0563-484f-ad14-bd748809dbf5" providerId="ADAL" clId="{576CC7B7-1A05-455D-8168-B59C4F311890}" dt="2023-12-03T18:43:42.402" v="942" actId="21"/>
          <ac:cxnSpMkLst>
            <pc:docMk/>
            <pc:sldMk cId="311324556" sldId="256"/>
            <ac:cxnSpMk id="63" creationId="{7182ED32-1D75-6839-6927-D46BB559E189}"/>
          </ac:cxnSpMkLst>
        </pc:cxnChg>
        <pc:cxnChg chg="add del mod">
          <ac:chgData name="류지희" userId="42540005-0563-484f-ad14-bd748809dbf5" providerId="ADAL" clId="{576CC7B7-1A05-455D-8168-B59C4F311890}" dt="2023-12-03T18:43:42.402" v="942" actId="21"/>
          <ac:cxnSpMkLst>
            <pc:docMk/>
            <pc:sldMk cId="311324556" sldId="256"/>
            <ac:cxnSpMk id="64" creationId="{E1A72E09-8C02-8397-A013-56E70EFC2E59}"/>
          </ac:cxnSpMkLst>
        </pc:cxnChg>
        <pc:cxnChg chg="add del mod">
          <ac:chgData name="류지희" userId="42540005-0563-484f-ad14-bd748809dbf5" providerId="ADAL" clId="{576CC7B7-1A05-455D-8168-B59C4F311890}" dt="2023-12-03T18:43:42.402" v="942" actId="21"/>
          <ac:cxnSpMkLst>
            <pc:docMk/>
            <pc:sldMk cId="311324556" sldId="256"/>
            <ac:cxnSpMk id="65" creationId="{BA930772-D15D-8F28-F20F-E2083D16D927}"/>
          </ac:cxnSpMkLst>
        </pc:cxnChg>
        <pc:cxnChg chg="add del mod">
          <ac:chgData name="류지희" userId="42540005-0563-484f-ad14-bd748809dbf5" providerId="ADAL" clId="{576CC7B7-1A05-455D-8168-B59C4F311890}" dt="2023-12-03T18:37:49.536" v="856" actId="478"/>
          <ac:cxnSpMkLst>
            <pc:docMk/>
            <pc:sldMk cId="311324556" sldId="256"/>
            <ac:cxnSpMk id="66" creationId="{CBE71821-4D49-83C3-EC6C-50A285C9927D}"/>
          </ac:cxnSpMkLst>
        </pc:cxnChg>
        <pc:cxnChg chg="add del mod">
          <ac:chgData name="류지희" userId="42540005-0563-484f-ad14-bd748809dbf5" providerId="ADAL" clId="{576CC7B7-1A05-455D-8168-B59C4F311890}" dt="2023-12-03T18:43:42.402" v="942" actId="21"/>
          <ac:cxnSpMkLst>
            <pc:docMk/>
            <pc:sldMk cId="311324556" sldId="256"/>
            <ac:cxnSpMk id="89" creationId="{C378DF3D-947B-4753-9378-90C5B18E0C50}"/>
          </ac:cxnSpMkLst>
        </pc:cxnChg>
        <pc:cxnChg chg="add del mod">
          <ac:chgData name="류지희" userId="42540005-0563-484f-ad14-bd748809dbf5" providerId="ADAL" clId="{576CC7B7-1A05-455D-8168-B59C4F311890}" dt="2023-12-03T18:43:42.402" v="942" actId="21"/>
          <ac:cxnSpMkLst>
            <pc:docMk/>
            <pc:sldMk cId="311324556" sldId="256"/>
            <ac:cxnSpMk id="93" creationId="{154486C2-E38E-732E-B318-94ACA9615CBC}"/>
          </ac:cxnSpMkLst>
        </pc:cxnChg>
        <pc:cxnChg chg="add del mod">
          <ac:chgData name="류지희" userId="42540005-0563-484f-ad14-bd748809dbf5" providerId="ADAL" clId="{576CC7B7-1A05-455D-8168-B59C4F311890}" dt="2023-12-03T18:43:42.402" v="942" actId="21"/>
          <ac:cxnSpMkLst>
            <pc:docMk/>
            <pc:sldMk cId="311324556" sldId="256"/>
            <ac:cxnSpMk id="99" creationId="{2F2E9DB1-3209-8018-1ABE-1618A4377E92}"/>
          </ac:cxnSpMkLst>
        </pc:cxnChg>
        <pc:cxnChg chg="add del mod">
          <ac:chgData name="류지희" userId="42540005-0563-484f-ad14-bd748809dbf5" providerId="ADAL" clId="{576CC7B7-1A05-455D-8168-B59C4F311890}" dt="2023-12-03T18:23:28.855" v="672" actId="21"/>
          <ac:cxnSpMkLst>
            <pc:docMk/>
            <pc:sldMk cId="311324556" sldId="256"/>
            <ac:cxnSpMk id="103" creationId="{8100AA36-15AD-8C10-5341-9EAE0D60545F}"/>
          </ac:cxnSpMkLst>
        </pc:cxnChg>
        <pc:cxnChg chg="add del mod">
          <ac:chgData name="류지희" userId="42540005-0563-484f-ad14-bd748809dbf5" providerId="ADAL" clId="{576CC7B7-1A05-455D-8168-B59C4F311890}" dt="2023-12-03T18:43:42.402" v="942" actId="21"/>
          <ac:cxnSpMkLst>
            <pc:docMk/>
            <pc:sldMk cId="311324556" sldId="256"/>
            <ac:cxnSpMk id="106" creationId="{2FDED287-32A1-77B7-6661-6910AC388665}"/>
          </ac:cxnSpMkLst>
        </pc:cxnChg>
        <pc:cxnChg chg="add del mod">
          <ac:chgData name="류지희" userId="42540005-0563-484f-ad14-bd748809dbf5" providerId="ADAL" clId="{576CC7B7-1A05-455D-8168-B59C4F311890}" dt="2023-12-03T18:33:24.601" v="749" actId="21"/>
          <ac:cxnSpMkLst>
            <pc:docMk/>
            <pc:sldMk cId="311324556" sldId="256"/>
            <ac:cxnSpMk id="110" creationId="{1A2C6AC1-4031-EA3C-309E-A1C86E9035F3}"/>
          </ac:cxnSpMkLst>
        </pc:cxnChg>
        <pc:cxnChg chg="add del mod">
          <ac:chgData name="류지희" userId="42540005-0563-484f-ad14-bd748809dbf5" providerId="ADAL" clId="{576CC7B7-1A05-455D-8168-B59C4F311890}" dt="2023-12-03T18:33:23.570" v="748" actId="21"/>
          <ac:cxnSpMkLst>
            <pc:docMk/>
            <pc:sldMk cId="311324556" sldId="256"/>
            <ac:cxnSpMk id="124" creationId="{C69E4AC1-E710-92C2-EEFC-C59F64F8DE53}"/>
          </ac:cxnSpMkLst>
        </pc:cxnChg>
        <pc:cxnChg chg="add del mod">
          <ac:chgData name="류지희" userId="42540005-0563-484f-ad14-bd748809dbf5" providerId="ADAL" clId="{576CC7B7-1A05-455D-8168-B59C4F311890}" dt="2023-12-03T18:43:42.402" v="942" actId="21"/>
          <ac:cxnSpMkLst>
            <pc:docMk/>
            <pc:sldMk cId="311324556" sldId="256"/>
            <ac:cxnSpMk id="134" creationId="{78C27FE2-5C16-CDB1-28EC-FBD93DEE9D09}"/>
          </ac:cxnSpMkLst>
        </pc:cxnChg>
        <pc:cxnChg chg="add del mod">
          <ac:chgData name="류지희" userId="42540005-0563-484f-ad14-bd748809dbf5" providerId="ADAL" clId="{576CC7B7-1A05-455D-8168-B59C4F311890}" dt="2023-12-03T18:43:42.402" v="942" actId="21"/>
          <ac:cxnSpMkLst>
            <pc:docMk/>
            <pc:sldMk cId="311324556" sldId="256"/>
            <ac:cxnSpMk id="147" creationId="{EE72CE6A-59E9-4E44-7AEE-2AFD1BA900E5}"/>
          </ac:cxnSpMkLst>
        </pc:cxnChg>
        <pc:cxnChg chg="add del mod">
          <ac:chgData name="류지희" userId="42540005-0563-484f-ad14-bd748809dbf5" providerId="ADAL" clId="{576CC7B7-1A05-455D-8168-B59C4F311890}" dt="2023-12-03T18:43:42.402" v="942" actId="21"/>
          <ac:cxnSpMkLst>
            <pc:docMk/>
            <pc:sldMk cId="311324556" sldId="256"/>
            <ac:cxnSpMk id="150" creationId="{C87A04C6-D4A7-6465-5920-BB40701999C3}"/>
          </ac:cxnSpMkLst>
        </pc:cxnChg>
        <pc:cxnChg chg="add del mod">
          <ac:chgData name="류지희" userId="42540005-0563-484f-ad14-bd748809dbf5" providerId="ADAL" clId="{576CC7B7-1A05-455D-8168-B59C4F311890}" dt="2023-12-03T18:43:42.402" v="942" actId="21"/>
          <ac:cxnSpMkLst>
            <pc:docMk/>
            <pc:sldMk cId="311324556" sldId="256"/>
            <ac:cxnSpMk id="153" creationId="{29F36D26-038D-261B-2C88-BC5BF931A433}"/>
          </ac:cxnSpMkLst>
        </pc:cxnChg>
        <pc:cxnChg chg="add del mod">
          <ac:chgData name="류지희" userId="42540005-0563-484f-ad14-bd748809dbf5" providerId="ADAL" clId="{576CC7B7-1A05-455D-8168-B59C4F311890}" dt="2023-12-03T18:42:24.286" v="926" actId="21"/>
          <ac:cxnSpMkLst>
            <pc:docMk/>
            <pc:sldMk cId="311324556" sldId="256"/>
            <ac:cxnSpMk id="157" creationId="{E5AC717D-5FC6-4536-E096-5DA55EDD9550}"/>
          </ac:cxnSpMkLst>
        </pc:cxnChg>
        <pc:cxnChg chg="add del mod">
          <ac:chgData name="류지희" userId="42540005-0563-484f-ad14-bd748809dbf5" providerId="ADAL" clId="{576CC7B7-1A05-455D-8168-B59C4F311890}" dt="2023-12-03T18:42:21.157" v="925" actId="21"/>
          <ac:cxnSpMkLst>
            <pc:docMk/>
            <pc:sldMk cId="311324556" sldId="256"/>
            <ac:cxnSpMk id="161" creationId="{EFAFC6AE-C44E-9DD0-A857-C2450F471C10}"/>
          </ac:cxnSpMkLst>
        </pc:cxnChg>
        <pc:cxnChg chg="add del mod">
          <ac:chgData name="류지희" userId="42540005-0563-484f-ad14-bd748809dbf5" providerId="ADAL" clId="{576CC7B7-1A05-455D-8168-B59C4F311890}" dt="2023-12-03T18:43:42.402" v="942" actId="21"/>
          <ac:cxnSpMkLst>
            <pc:docMk/>
            <pc:sldMk cId="311324556" sldId="256"/>
            <ac:cxnSpMk id="167" creationId="{DCC4513E-E8F6-17A4-1033-C16A140D6A03}"/>
          </ac:cxnSpMkLst>
        </pc:cxnChg>
        <pc:cxnChg chg="add del mod">
          <ac:chgData name="류지희" userId="42540005-0563-484f-ad14-bd748809dbf5" providerId="ADAL" clId="{576CC7B7-1A05-455D-8168-B59C4F311890}" dt="2023-12-03T18:43:36.113" v="941" actId="21"/>
          <ac:cxnSpMkLst>
            <pc:docMk/>
            <pc:sldMk cId="311324556" sldId="256"/>
            <ac:cxnSpMk id="169" creationId="{59F986B9-7231-329B-B132-A2612CA3090C}"/>
          </ac:cxnSpMkLst>
        </pc:cxnChg>
        <pc:cxnChg chg="add mod">
          <ac:chgData name="류지희" userId="42540005-0563-484f-ad14-bd748809dbf5" providerId="ADAL" clId="{576CC7B7-1A05-455D-8168-B59C4F311890}" dt="2023-12-03T19:27:56.423" v="1584" actId="164"/>
          <ac:cxnSpMkLst>
            <pc:docMk/>
            <pc:sldMk cId="311324556" sldId="256"/>
            <ac:cxnSpMk id="176" creationId="{CF74C5DB-77C0-7D83-F09C-EC4167F80B2A}"/>
          </ac:cxnSpMkLst>
        </pc:cxnChg>
        <pc:cxnChg chg="add mod">
          <ac:chgData name="류지희" userId="42540005-0563-484f-ad14-bd748809dbf5" providerId="ADAL" clId="{576CC7B7-1A05-455D-8168-B59C4F311890}" dt="2023-12-03T19:36:29.446" v="1589" actId="21"/>
          <ac:cxnSpMkLst>
            <pc:docMk/>
            <pc:sldMk cId="311324556" sldId="256"/>
            <ac:cxnSpMk id="177" creationId="{F44E0D6A-E1D3-A14B-609E-F20188D58D4E}"/>
          </ac:cxnSpMkLst>
        </pc:cxnChg>
        <pc:cxnChg chg="add mod">
          <ac:chgData name="류지희" userId="42540005-0563-484f-ad14-bd748809dbf5" providerId="ADAL" clId="{576CC7B7-1A05-455D-8168-B59C4F311890}" dt="2023-12-03T19:36:29.446" v="1589" actId="21"/>
          <ac:cxnSpMkLst>
            <pc:docMk/>
            <pc:sldMk cId="311324556" sldId="256"/>
            <ac:cxnSpMk id="178" creationId="{C1D2F9DB-4389-3E2E-AE4D-997F58FA36B0}"/>
          </ac:cxnSpMkLst>
        </pc:cxnChg>
        <pc:cxnChg chg="add mod">
          <ac:chgData name="류지희" userId="42540005-0563-484f-ad14-bd748809dbf5" providerId="ADAL" clId="{576CC7B7-1A05-455D-8168-B59C4F311890}" dt="2023-12-03T19:36:29.446" v="1589" actId="21"/>
          <ac:cxnSpMkLst>
            <pc:docMk/>
            <pc:sldMk cId="311324556" sldId="256"/>
            <ac:cxnSpMk id="179" creationId="{D31B9733-B8CA-CFAD-7DCE-F1372FB728F0}"/>
          </ac:cxnSpMkLst>
        </pc:cxnChg>
        <pc:cxnChg chg="add mod">
          <ac:chgData name="류지희" userId="42540005-0563-484f-ad14-bd748809dbf5" providerId="ADAL" clId="{576CC7B7-1A05-455D-8168-B59C4F311890}" dt="2023-12-03T19:36:29.446" v="1589" actId="21"/>
          <ac:cxnSpMkLst>
            <pc:docMk/>
            <pc:sldMk cId="311324556" sldId="256"/>
            <ac:cxnSpMk id="180" creationId="{7B5117CC-1E49-F0C0-88B0-BB0AEAF36B43}"/>
          </ac:cxnSpMkLst>
        </pc:cxnChg>
        <pc:cxnChg chg="add mod">
          <ac:chgData name="류지희" userId="42540005-0563-484f-ad14-bd748809dbf5" providerId="ADAL" clId="{576CC7B7-1A05-455D-8168-B59C4F311890}" dt="2023-12-03T19:36:29.446" v="1589" actId="21"/>
          <ac:cxnSpMkLst>
            <pc:docMk/>
            <pc:sldMk cId="311324556" sldId="256"/>
            <ac:cxnSpMk id="184" creationId="{7FA18359-E258-9868-F996-C22CF5F50069}"/>
          </ac:cxnSpMkLst>
        </pc:cxnChg>
        <pc:cxnChg chg="add mod">
          <ac:chgData name="류지희" userId="42540005-0563-484f-ad14-bd748809dbf5" providerId="ADAL" clId="{576CC7B7-1A05-455D-8168-B59C4F311890}" dt="2023-12-03T19:36:29.446" v="1589" actId="21"/>
          <ac:cxnSpMkLst>
            <pc:docMk/>
            <pc:sldMk cId="311324556" sldId="256"/>
            <ac:cxnSpMk id="186" creationId="{418196FF-8E13-6C7D-8132-6C783E9419E6}"/>
          </ac:cxnSpMkLst>
        </pc:cxnChg>
        <pc:cxnChg chg="add mod">
          <ac:chgData name="류지희" userId="42540005-0563-484f-ad14-bd748809dbf5" providerId="ADAL" clId="{576CC7B7-1A05-455D-8168-B59C4F311890}" dt="2023-12-03T19:36:29.446" v="1589" actId="21"/>
          <ac:cxnSpMkLst>
            <pc:docMk/>
            <pc:sldMk cId="311324556" sldId="256"/>
            <ac:cxnSpMk id="188" creationId="{02555625-385E-3298-7E4C-A3C125D52CEB}"/>
          </ac:cxnSpMkLst>
        </pc:cxnChg>
        <pc:cxnChg chg="add mod">
          <ac:chgData name="류지희" userId="42540005-0563-484f-ad14-bd748809dbf5" providerId="ADAL" clId="{576CC7B7-1A05-455D-8168-B59C4F311890}" dt="2023-12-03T19:36:29.446" v="1589" actId="21"/>
          <ac:cxnSpMkLst>
            <pc:docMk/>
            <pc:sldMk cId="311324556" sldId="256"/>
            <ac:cxnSpMk id="189" creationId="{D76F4AE4-62B2-4D47-1A0C-0F57E8D3519E}"/>
          </ac:cxnSpMkLst>
        </pc:cxnChg>
        <pc:cxnChg chg="add mod">
          <ac:chgData name="류지희" userId="42540005-0563-484f-ad14-bd748809dbf5" providerId="ADAL" clId="{576CC7B7-1A05-455D-8168-B59C4F311890}" dt="2023-12-03T19:36:29.446" v="1589" actId="21"/>
          <ac:cxnSpMkLst>
            <pc:docMk/>
            <pc:sldMk cId="311324556" sldId="256"/>
            <ac:cxnSpMk id="194" creationId="{A8DA07C3-09A0-7ED4-309B-611570C8CC91}"/>
          </ac:cxnSpMkLst>
        </pc:cxnChg>
        <pc:cxnChg chg="add del mod">
          <ac:chgData name="류지희" userId="42540005-0563-484f-ad14-bd748809dbf5" providerId="ADAL" clId="{576CC7B7-1A05-455D-8168-B59C4F311890}" dt="2023-12-03T18:52:50.471" v="1094" actId="21"/>
          <ac:cxnSpMkLst>
            <pc:docMk/>
            <pc:sldMk cId="311324556" sldId="256"/>
            <ac:cxnSpMk id="201" creationId="{364FE69F-D54D-956A-88D5-D5795D6EAE0F}"/>
          </ac:cxnSpMkLst>
        </pc:cxnChg>
        <pc:cxnChg chg="add mod">
          <ac:chgData name="류지희" userId="42540005-0563-484f-ad14-bd748809dbf5" providerId="ADAL" clId="{576CC7B7-1A05-455D-8168-B59C4F311890}" dt="2023-12-03T19:36:29.446" v="1589" actId="21"/>
          <ac:cxnSpMkLst>
            <pc:docMk/>
            <pc:sldMk cId="311324556" sldId="256"/>
            <ac:cxnSpMk id="202" creationId="{A5898C10-7F5E-B752-4918-520BD6D31C04}"/>
          </ac:cxnSpMkLst>
        </pc:cxnChg>
        <pc:cxnChg chg="add mod">
          <ac:chgData name="류지희" userId="42540005-0563-484f-ad14-bd748809dbf5" providerId="ADAL" clId="{576CC7B7-1A05-455D-8168-B59C4F311890}" dt="2023-12-03T19:36:29.446" v="1589" actId="21"/>
          <ac:cxnSpMkLst>
            <pc:docMk/>
            <pc:sldMk cId="311324556" sldId="256"/>
            <ac:cxnSpMk id="203" creationId="{362C23FE-0154-3212-117E-C190EF97C068}"/>
          </ac:cxnSpMkLst>
        </pc:cxnChg>
        <pc:cxnChg chg="add del mod">
          <ac:chgData name="류지희" userId="42540005-0563-484f-ad14-bd748809dbf5" providerId="ADAL" clId="{576CC7B7-1A05-455D-8168-B59C4F311890}" dt="2023-12-03T18:44:24.562" v="952" actId="21"/>
          <ac:cxnSpMkLst>
            <pc:docMk/>
            <pc:sldMk cId="311324556" sldId="256"/>
            <ac:cxnSpMk id="204" creationId="{5D538C22-88A8-2E4A-87F1-5797A56782E4}"/>
          </ac:cxnSpMkLst>
        </pc:cxnChg>
        <pc:cxnChg chg="add mod">
          <ac:chgData name="류지희" userId="42540005-0563-484f-ad14-bd748809dbf5" providerId="ADAL" clId="{576CC7B7-1A05-455D-8168-B59C4F311890}" dt="2023-12-03T19:36:29.446" v="1589" actId="21"/>
          <ac:cxnSpMkLst>
            <pc:docMk/>
            <pc:sldMk cId="311324556" sldId="256"/>
            <ac:cxnSpMk id="208" creationId="{95439914-46FE-654B-9647-8197910C0729}"/>
          </ac:cxnSpMkLst>
        </pc:cxnChg>
        <pc:cxnChg chg="add mod">
          <ac:chgData name="류지희" userId="42540005-0563-484f-ad14-bd748809dbf5" providerId="ADAL" clId="{576CC7B7-1A05-455D-8168-B59C4F311890}" dt="2023-12-03T19:36:29.446" v="1589" actId="21"/>
          <ac:cxnSpMkLst>
            <pc:docMk/>
            <pc:sldMk cId="311324556" sldId="256"/>
            <ac:cxnSpMk id="211" creationId="{371B377B-3D82-5EEE-3DE3-269F2FCE6E78}"/>
          </ac:cxnSpMkLst>
        </pc:cxnChg>
        <pc:cxnChg chg="add mod">
          <ac:chgData name="류지희" userId="42540005-0563-484f-ad14-bd748809dbf5" providerId="ADAL" clId="{576CC7B7-1A05-455D-8168-B59C4F311890}" dt="2023-12-03T19:36:29.446" v="1589" actId="21"/>
          <ac:cxnSpMkLst>
            <pc:docMk/>
            <pc:sldMk cId="311324556" sldId="256"/>
            <ac:cxnSpMk id="215" creationId="{A7168405-FBD2-2299-679B-607A0DC02040}"/>
          </ac:cxnSpMkLst>
        </pc:cxnChg>
        <pc:cxnChg chg="add mod ord">
          <ac:chgData name="류지희" userId="42540005-0563-484f-ad14-bd748809dbf5" providerId="ADAL" clId="{576CC7B7-1A05-455D-8168-B59C4F311890}" dt="2023-12-03T19:36:29.446" v="1589" actId="21"/>
          <ac:cxnSpMkLst>
            <pc:docMk/>
            <pc:sldMk cId="311324556" sldId="256"/>
            <ac:cxnSpMk id="218" creationId="{A9697528-8AEB-4BF7-0FA2-B96113C14599}"/>
          </ac:cxnSpMkLst>
        </pc:cxnChg>
        <pc:cxnChg chg="add mod">
          <ac:chgData name="류지희" userId="42540005-0563-484f-ad14-bd748809dbf5" providerId="ADAL" clId="{576CC7B7-1A05-455D-8168-B59C4F311890}" dt="2023-12-03T19:36:29.446" v="1589" actId="21"/>
          <ac:cxnSpMkLst>
            <pc:docMk/>
            <pc:sldMk cId="311324556" sldId="256"/>
            <ac:cxnSpMk id="222" creationId="{F98CF73A-A6C2-32DB-0847-D5D7C9354009}"/>
          </ac:cxnSpMkLst>
        </pc:cxnChg>
        <pc:cxnChg chg="add mod">
          <ac:chgData name="류지희" userId="42540005-0563-484f-ad14-bd748809dbf5" providerId="ADAL" clId="{576CC7B7-1A05-455D-8168-B59C4F311890}" dt="2023-12-03T19:36:29.446" v="1589" actId="21"/>
          <ac:cxnSpMkLst>
            <pc:docMk/>
            <pc:sldMk cId="311324556" sldId="256"/>
            <ac:cxnSpMk id="225" creationId="{4FB83D89-2CF8-2C57-456D-A85F2D39711F}"/>
          </ac:cxnSpMkLst>
        </pc:cxnChg>
        <pc:cxnChg chg="add del mod">
          <ac:chgData name="류지희" userId="42540005-0563-484f-ad14-bd748809dbf5" providerId="ADAL" clId="{576CC7B7-1A05-455D-8168-B59C4F311890}" dt="2023-12-03T18:52:51.596" v="1095" actId="21"/>
          <ac:cxnSpMkLst>
            <pc:docMk/>
            <pc:sldMk cId="311324556" sldId="256"/>
            <ac:cxnSpMk id="228" creationId="{60F7FC57-BFC1-7F9E-CC7C-A59F130F0E13}"/>
          </ac:cxnSpMkLst>
        </pc:cxnChg>
        <pc:cxnChg chg="add del mod">
          <ac:chgData name="류지희" userId="42540005-0563-484f-ad14-bd748809dbf5" providerId="ADAL" clId="{576CC7B7-1A05-455D-8168-B59C4F311890}" dt="2023-12-03T18:51:28.063" v="1046" actId="478"/>
          <ac:cxnSpMkLst>
            <pc:docMk/>
            <pc:sldMk cId="311324556" sldId="256"/>
            <ac:cxnSpMk id="235" creationId="{1193D6E9-8C11-22E6-7949-6759878AD896}"/>
          </ac:cxnSpMkLst>
        </pc:cxnChg>
        <pc:cxnChg chg="add del mod">
          <ac:chgData name="류지희" userId="42540005-0563-484f-ad14-bd748809dbf5" providerId="ADAL" clId="{576CC7B7-1A05-455D-8168-B59C4F311890}" dt="2023-12-03T18:55:18.763" v="1175" actId="478"/>
          <ac:cxnSpMkLst>
            <pc:docMk/>
            <pc:sldMk cId="311324556" sldId="256"/>
            <ac:cxnSpMk id="238" creationId="{0D3B904E-B9E6-6F5D-F409-5E3A54DCA201}"/>
          </ac:cxnSpMkLst>
        </pc:cxnChg>
        <pc:cxnChg chg="add mod ord">
          <ac:chgData name="류지희" userId="42540005-0563-484f-ad14-bd748809dbf5" providerId="ADAL" clId="{576CC7B7-1A05-455D-8168-B59C4F311890}" dt="2023-12-03T19:36:29.446" v="1589" actId="21"/>
          <ac:cxnSpMkLst>
            <pc:docMk/>
            <pc:sldMk cId="311324556" sldId="256"/>
            <ac:cxnSpMk id="249" creationId="{6F3125C6-B255-AED0-E44F-BCF1078085C8}"/>
          </ac:cxnSpMkLst>
        </pc:cxnChg>
        <pc:cxnChg chg="add del mod">
          <ac:chgData name="류지희" userId="42540005-0563-484f-ad14-bd748809dbf5" providerId="ADAL" clId="{576CC7B7-1A05-455D-8168-B59C4F311890}" dt="2023-12-03T19:02:39.371" v="1244" actId="21"/>
          <ac:cxnSpMkLst>
            <pc:docMk/>
            <pc:sldMk cId="311324556" sldId="256"/>
            <ac:cxnSpMk id="298" creationId="{8BEF172F-81F9-3556-18B3-0177B912D947}"/>
          </ac:cxnSpMkLst>
        </pc:cxnChg>
        <pc:cxnChg chg="add mod ord">
          <ac:chgData name="류지희" userId="42540005-0563-484f-ad14-bd748809dbf5" providerId="ADAL" clId="{576CC7B7-1A05-455D-8168-B59C4F311890}" dt="2023-12-03T19:36:29.446" v="1589" actId="21"/>
          <ac:cxnSpMkLst>
            <pc:docMk/>
            <pc:sldMk cId="311324556" sldId="256"/>
            <ac:cxnSpMk id="323" creationId="{C172331E-C56C-4879-70ED-16F799B1BCB0}"/>
          </ac:cxnSpMkLst>
        </pc:cxnChg>
        <pc:cxnChg chg="add mod">
          <ac:chgData name="류지희" userId="42540005-0563-484f-ad14-bd748809dbf5" providerId="ADAL" clId="{576CC7B7-1A05-455D-8168-B59C4F311890}" dt="2023-12-03T19:36:29.446" v="1589" actId="21"/>
          <ac:cxnSpMkLst>
            <pc:docMk/>
            <pc:sldMk cId="311324556" sldId="256"/>
            <ac:cxnSpMk id="341" creationId="{BF471767-5EF8-9022-BC78-DEEFF0C15936}"/>
          </ac:cxnSpMkLst>
        </pc:cxnChg>
        <pc:cxnChg chg="add mod">
          <ac:chgData name="류지희" userId="42540005-0563-484f-ad14-bd748809dbf5" providerId="ADAL" clId="{576CC7B7-1A05-455D-8168-B59C4F311890}" dt="2023-12-03T19:36:29.446" v="1589" actId="21"/>
          <ac:cxnSpMkLst>
            <pc:docMk/>
            <pc:sldMk cId="311324556" sldId="256"/>
            <ac:cxnSpMk id="346" creationId="{094B7567-5E8A-72FD-6C64-688E8A58724B}"/>
          </ac:cxnSpMkLst>
        </pc:cxnChg>
        <pc:cxnChg chg="mod">
          <ac:chgData name="류지희" userId="42540005-0563-484f-ad14-bd748809dbf5" providerId="ADAL" clId="{576CC7B7-1A05-455D-8168-B59C4F311890}" dt="2023-12-03T19:36:46.370" v="1591" actId="21"/>
          <ac:cxnSpMkLst>
            <pc:docMk/>
            <pc:sldMk cId="311324556" sldId="256"/>
            <ac:cxnSpMk id="399" creationId="{C858D643-E45A-30F7-3C3F-D0328381F0B7}"/>
          </ac:cxnSpMkLst>
        </pc:cxnChg>
        <pc:cxnChg chg="mod">
          <ac:chgData name="류지희" userId="42540005-0563-484f-ad14-bd748809dbf5" providerId="ADAL" clId="{576CC7B7-1A05-455D-8168-B59C4F311890}" dt="2023-12-03T19:36:46.370" v="1591" actId="21"/>
          <ac:cxnSpMkLst>
            <pc:docMk/>
            <pc:sldMk cId="311324556" sldId="256"/>
            <ac:cxnSpMk id="400" creationId="{6CCAE430-72E7-00D5-E7A7-6AFE3E3969C5}"/>
          </ac:cxnSpMkLst>
        </pc:cxnChg>
        <pc:cxnChg chg="mod">
          <ac:chgData name="류지희" userId="42540005-0563-484f-ad14-bd748809dbf5" providerId="ADAL" clId="{576CC7B7-1A05-455D-8168-B59C4F311890}" dt="2023-12-03T19:36:46.370" v="1591" actId="21"/>
          <ac:cxnSpMkLst>
            <pc:docMk/>
            <pc:sldMk cId="311324556" sldId="256"/>
            <ac:cxnSpMk id="401" creationId="{BEAEE89C-5795-16A6-B5BE-1A42E6888E74}"/>
          </ac:cxnSpMkLst>
        </pc:cxnChg>
        <pc:cxnChg chg="mod">
          <ac:chgData name="류지희" userId="42540005-0563-484f-ad14-bd748809dbf5" providerId="ADAL" clId="{576CC7B7-1A05-455D-8168-B59C4F311890}" dt="2023-12-03T19:36:39.773" v="1590"/>
          <ac:cxnSpMkLst>
            <pc:docMk/>
            <pc:sldMk cId="311324556" sldId="256"/>
            <ac:cxnSpMk id="406" creationId="{AD723F76-B450-7C62-FC9C-BCA423F40BC4}"/>
          </ac:cxnSpMkLst>
        </pc:cxnChg>
        <pc:cxnChg chg="mod">
          <ac:chgData name="류지희" userId="42540005-0563-484f-ad14-bd748809dbf5" providerId="ADAL" clId="{576CC7B7-1A05-455D-8168-B59C4F311890}" dt="2023-12-03T19:36:46.370" v="1591" actId="21"/>
          <ac:cxnSpMkLst>
            <pc:docMk/>
            <pc:sldMk cId="311324556" sldId="256"/>
            <ac:cxnSpMk id="407" creationId="{5E6B53DB-5BDC-8FC0-CC80-135C28A27E1E}"/>
          </ac:cxnSpMkLst>
        </pc:cxnChg>
        <pc:cxnChg chg="mod">
          <ac:chgData name="류지희" userId="42540005-0563-484f-ad14-bd748809dbf5" providerId="ADAL" clId="{576CC7B7-1A05-455D-8168-B59C4F311890}" dt="2023-12-03T19:36:46.370" v="1591" actId="21"/>
          <ac:cxnSpMkLst>
            <pc:docMk/>
            <pc:sldMk cId="311324556" sldId="256"/>
            <ac:cxnSpMk id="408" creationId="{0A69B946-8510-8FD1-9A4A-D46E6163B46B}"/>
          </ac:cxnSpMkLst>
        </pc:cxnChg>
        <pc:cxnChg chg="mod">
          <ac:chgData name="류지희" userId="42540005-0563-484f-ad14-bd748809dbf5" providerId="ADAL" clId="{576CC7B7-1A05-455D-8168-B59C4F311890}" dt="2023-12-03T19:36:46.370" v="1591" actId="21"/>
          <ac:cxnSpMkLst>
            <pc:docMk/>
            <pc:sldMk cId="311324556" sldId="256"/>
            <ac:cxnSpMk id="409" creationId="{68273D98-CB99-92A0-0B6C-5C9B3592FBBB}"/>
          </ac:cxnSpMkLst>
        </pc:cxnChg>
        <pc:cxnChg chg="mod">
          <ac:chgData name="류지희" userId="42540005-0563-484f-ad14-bd748809dbf5" providerId="ADAL" clId="{576CC7B7-1A05-455D-8168-B59C4F311890}" dt="2023-12-03T19:36:46.370" v="1591" actId="21"/>
          <ac:cxnSpMkLst>
            <pc:docMk/>
            <pc:sldMk cId="311324556" sldId="256"/>
            <ac:cxnSpMk id="410" creationId="{A366E550-8E11-0173-BA51-2477DBF227D7}"/>
          </ac:cxnSpMkLst>
        </pc:cxnChg>
        <pc:cxnChg chg="mod">
          <ac:chgData name="류지희" userId="42540005-0563-484f-ad14-bd748809dbf5" providerId="ADAL" clId="{576CC7B7-1A05-455D-8168-B59C4F311890}" dt="2023-12-03T19:36:46.370" v="1591" actId="21"/>
          <ac:cxnSpMkLst>
            <pc:docMk/>
            <pc:sldMk cId="311324556" sldId="256"/>
            <ac:cxnSpMk id="412" creationId="{4EDD23B0-EC6B-A1D2-72D6-AB148ADF0D0F}"/>
          </ac:cxnSpMkLst>
        </pc:cxnChg>
        <pc:cxnChg chg="mod">
          <ac:chgData name="류지희" userId="42540005-0563-484f-ad14-bd748809dbf5" providerId="ADAL" clId="{576CC7B7-1A05-455D-8168-B59C4F311890}" dt="2023-12-03T19:36:46.370" v="1591" actId="21"/>
          <ac:cxnSpMkLst>
            <pc:docMk/>
            <pc:sldMk cId="311324556" sldId="256"/>
            <ac:cxnSpMk id="413" creationId="{DDD5415A-B76B-E41C-FCD9-F3130D4A2440}"/>
          </ac:cxnSpMkLst>
        </pc:cxnChg>
        <pc:cxnChg chg="mod">
          <ac:chgData name="류지희" userId="42540005-0563-484f-ad14-bd748809dbf5" providerId="ADAL" clId="{576CC7B7-1A05-455D-8168-B59C4F311890}" dt="2023-12-03T19:36:46.370" v="1591" actId="21"/>
          <ac:cxnSpMkLst>
            <pc:docMk/>
            <pc:sldMk cId="311324556" sldId="256"/>
            <ac:cxnSpMk id="414" creationId="{DC26AB96-920C-9077-9871-57FC3080CD62}"/>
          </ac:cxnSpMkLst>
        </pc:cxnChg>
        <pc:cxnChg chg="mod">
          <ac:chgData name="류지희" userId="42540005-0563-484f-ad14-bd748809dbf5" providerId="ADAL" clId="{576CC7B7-1A05-455D-8168-B59C4F311890}" dt="2023-12-03T19:36:46.370" v="1591" actId="21"/>
          <ac:cxnSpMkLst>
            <pc:docMk/>
            <pc:sldMk cId="311324556" sldId="256"/>
            <ac:cxnSpMk id="415" creationId="{9769D4FA-C06A-62E8-498D-E4981D2007D3}"/>
          </ac:cxnSpMkLst>
        </pc:cxnChg>
        <pc:cxnChg chg="mod">
          <ac:chgData name="류지희" userId="42540005-0563-484f-ad14-bd748809dbf5" providerId="ADAL" clId="{576CC7B7-1A05-455D-8168-B59C4F311890}" dt="2023-12-03T19:36:46.370" v="1591" actId="21"/>
          <ac:cxnSpMkLst>
            <pc:docMk/>
            <pc:sldMk cId="311324556" sldId="256"/>
            <ac:cxnSpMk id="418" creationId="{479C8F53-9A2A-74A8-9115-E23FC2EDEAFA}"/>
          </ac:cxnSpMkLst>
        </pc:cxnChg>
        <pc:cxnChg chg="mod">
          <ac:chgData name="류지희" userId="42540005-0563-484f-ad14-bd748809dbf5" providerId="ADAL" clId="{576CC7B7-1A05-455D-8168-B59C4F311890}" dt="2023-12-03T19:36:46.370" v="1591" actId="21"/>
          <ac:cxnSpMkLst>
            <pc:docMk/>
            <pc:sldMk cId="311324556" sldId="256"/>
            <ac:cxnSpMk id="419" creationId="{DF53C98A-A9C2-B40E-394B-D286CC1D0CE1}"/>
          </ac:cxnSpMkLst>
        </pc:cxnChg>
        <pc:cxnChg chg="mod">
          <ac:chgData name="류지희" userId="42540005-0563-484f-ad14-bd748809dbf5" providerId="ADAL" clId="{576CC7B7-1A05-455D-8168-B59C4F311890}" dt="2023-12-03T19:36:46.370" v="1591" actId="21"/>
          <ac:cxnSpMkLst>
            <pc:docMk/>
            <pc:sldMk cId="311324556" sldId="256"/>
            <ac:cxnSpMk id="420" creationId="{6CE80209-6698-22B9-AFD5-E3EB99BFDE39}"/>
          </ac:cxnSpMkLst>
        </pc:cxnChg>
        <pc:cxnChg chg="mod">
          <ac:chgData name="류지희" userId="42540005-0563-484f-ad14-bd748809dbf5" providerId="ADAL" clId="{576CC7B7-1A05-455D-8168-B59C4F311890}" dt="2023-12-03T19:36:46.370" v="1591" actId="21"/>
          <ac:cxnSpMkLst>
            <pc:docMk/>
            <pc:sldMk cId="311324556" sldId="256"/>
            <ac:cxnSpMk id="422" creationId="{CC20410E-29AA-2E12-763C-72A5DC91A684}"/>
          </ac:cxnSpMkLst>
        </pc:cxnChg>
        <pc:cxnChg chg="mod">
          <ac:chgData name="류지희" userId="42540005-0563-484f-ad14-bd748809dbf5" providerId="ADAL" clId="{576CC7B7-1A05-455D-8168-B59C4F311890}" dt="2023-12-03T19:36:46.370" v="1591" actId="21"/>
          <ac:cxnSpMkLst>
            <pc:docMk/>
            <pc:sldMk cId="311324556" sldId="256"/>
            <ac:cxnSpMk id="423" creationId="{F99A801C-EFB5-3554-D8A2-2B96CC9E8FD3}"/>
          </ac:cxnSpMkLst>
        </pc:cxnChg>
        <pc:cxnChg chg="mod">
          <ac:chgData name="류지희" userId="42540005-0563-484f-ad14-bd748809dbf5" providerId="ADAL" clId="{576CC7B7-1A05-455D-8168-B59C4F311890}" dt="2023-12-03T19:36:46.370" v="1591" actId="21"/>
          <ac:cxnSpMkLst>
            <pc:docMk/>
            <pc:sldMk cId="311324556" sldId="256"/>
            <ac:cxnSpMk id="424" creationId="{471715EB-0638-96E8-6A6F-C50389514CBC}"/>
          </ac:cxnSpMkLst>
        </pc:cxnChg>
        <pc:cxnChg chg="mod">
          <ac:chgData name="류지희" userId="42540005-0563-484f-ad14-bd748809dbf5" providerId="ADAL" clId="{576CC7B7-1A05-455D-8168-B59C4F311890}" dt="2023-12-03T19:36:46.370" v="1591" actId="21"/>
          <ac:cxnSpMkLst>
            <pc:docMk/>
            <pc:sldMk cId="311324556" sldId="256"/>
            <ac:cxnSpMk id="425" creationId="{DD0E0256-88AE-64D3-AE82-C9F152472594}"/>
          </ac:cxnSpMkLst>
        </pc:cxnChg>
        <pc:cxnChg chg="mod">
          <ac:chgData name="류지희" userId="42540005-0563-484f-ad14-bd748809dbf5" providerId="ADAL" clId="{576CC7B7-1A05-455D-8168-B59C4F311890}" dt="2023-12-03T19:36:46.370" v="1591" actId="21"/>
          <ac:cxnSpMkLst>
            <pc:docMk/>
            <pc:sldMk cId="311324556" sldId="256"/>
            <ac:cxnSpMk id="426" creationId="{D9708466-D60F-A8FC-D5C6-F4644B2F0959}"/>
          </ac:cxnSpMkLst>
        </pc:cxnChg>
        <pc:cxnChg chg="mod">
          <ac:chgData name="류지희" userId="42540005-0563-484f-ad14-bd748809dbf5" providerId="ADAL" clId="{576CC7B7-1A05-455D-8168-B59C4F311890}" dt="2023-12-03T19:36:46.370" v="1591" actId="21"/>
          <ac:cxnSpMkLst>
            <pc:docMk/>
            <pc:sldMk cId="311324556" sldId="256"/>
            <ac:cxnSpMk id="433" creationId="{1E6E8E13-E491-DF4E-B5CD-8A8CAB960FF2}"/>
          </ac:cxnSpMkLst>
        </pc:cxnChg>
        <pc:cxnChg chg="mod">
          <ac:chgData name="류지희" userId="42540005-0563-484f-ad14-bd748809dbf5" providerId="ADAL" clId="{576CC7B7-1A05-455D-8168-B59C4F311890}" dt="2023-12-03T19:36:46.370" v="1591" actId="21"/>
          <ac:cxnSpMkLst>
            <pc:docMk/>
            <pc:sldMk cId="311324556" sldId="256"/>
            <ac:cxnSpMk id="434" creationId="{81DD962E-D843-7FEB-D23B-0D78BF1C7052}"/>
          </ac:cxnSpMkLst>
        </pc:cxnChg>
        <pc:cxnChg chg="mod">
          <ac:chgData name="류지희" userId="42540005-0563-484f-ad14-bd748809dbf5" providerId="ADAL" clId="{576CC7B7-1A05-455D-8168-B59C4F311890}" dt="2023-12-03T19:36:58.461" v="1592"/>
          <ac:cxnSpMkLst>
            <pc:docMk/>
            <pc:sldMk cId="311324556" sldId="256"/>
            <ac:cxnSpMk id="441" creationId="{25CE861F-40E7-6755-359A-F83139AD96A4}"/>
          </ac:cxnSpMkLst>
        </pc:cxnChg>
        <pc:cxnChg chg="mod">
          <ac:chgData name="류지희" userId="42540005-0563-484f-ad14-bd748809dbf5" providerId="ADAL" clId="{576CC7B7-1A05-455D-8168-B59C4F311890}" dt="2023-12-03T19:36:58.461" v="1592"/>
          <ac:cxnSpMkLst>
            <pc:docMk/>
            <pc:sldMk cId="311324556" sldId="256"/>
            <ac:cxnSpMk id="442" creationId="{583EDAB6-C614-F8E8-117E-DBCF8A44D694}"/>
          </ac:cxnSpMkLst>
        </pc:cxnChg>
        <pc:cxnChg chg="mod">
          <ac:chgData name="류지희" userId="42540005-0563-484f-ad14-bd748809dbf5" providerId="ADAL" clId="{576CC7B7-1A05-455D-8168-B59C4F311890}" dt="2023-12-03T19:36:58.461" v="1592"/>
          <ac:cxnSpMkLst>
            <pc:docMk/>
            <pc:sldMk cId="311324556" sldId="256"/>
            <ac:cxnSpMk id="443" creationId="{006731BA-04A1-2E9F-C8D8-E4F559EA9448}"/>
          </ac:cxnSpMkLst>
        </pc:cxnChg>
        <pc:cxnChg chg="mod">
          <ac:chgData name="류지희" userId="42540005-0563-484f-ad14-bd748809dbf5" providerId="ADAL" clId="{576CC7B7-1A05-455D-8168-B59C4F311890}" dt="2023-12-03T19:36:58.461" v="1592"/>
          <ac:cxnSpMkLst>
            <pc:docMk/>
            <pc:sldMk cId="311324556" sldId="256"/>
            <ac:cxnSpMk id="448" creationId="{8021E4CA-8394-FF42-FC90-3B4EC7DC92E3}"/>
          </ac:cxnSpMkLst>
        </pc:cxnChg>
        <pc:cxnChg chg="mod">
          <ac:chgData name="류지희" userId="42540005-0563-484f-ad14-bd748809dbf5" providerId="ADAL" clId="{576CC7B7-1A05-455D-8168-B59C4F311890}" dt="2023-12-03T19:36:58.461" v="1592"/>
          <ac:cxnSpMkLst>
            <pc:docMk/>
            <pc:sldMk cId="311324556" sldId="256"/>
            <ac:cxnSpMk id="449" creationId="{B5CB9C2C-1E25-F8EE-FF70-FCA251DE245C}"/>
          </ac:cxnSpMkLst>
        </pc:cxnChg>
        <pc:cxnChg chg="mod">
          <ac:chgData name="류지희" userId="42540005-0563-484f-ad14-bd748809dbf5" providerId="ADAL" clId="{576CC7B7-1A05-455D-8168-B59C4F311890}" dt="2023-12-03T19:36:58.461" v="1592"/>
          <ac:cxnSpMkLst>
            <pc:docMk/>
            <pc:sldMk cId="311324556" sldId="256"/>
            <ac:cxnSpMk id="450" creationId="{C6724E60-4301-BAC1-E2B6-81D90C9F75FD}"/>
          </ac:cxnSpMkLst>
        </pc:cxnChg>
        <pc:cxnChg chg="mod">
          <ac:chgData name="류지희" userId="42540005-0563-484f-ad14-bd748809dbf5" providerId="ADAL" clId="{576CC7B7-1A05-455D-8168-B59C4F311890}" dt="2023-12-03T19:36:58.461" v="1592"/>
          <ac:cxnSpMkLst>
            <pc:docMk/>
            <pc:sldMk cId="311324556" sldId="256"/>
            <ac:cxnSpMk id="451" creationId="{AD8D8131-6A9F-C1B5-CC16-BE01BC69D6D4}"/>
          </ac:cxnSpMkLst>
        </pc:cxnChg>
        <pc:cxnChg chg="mod">
          <ac:chgData name="류지희" userId="42540005-0563-484f-ad14-bd748809dbf5" providerId="ADAL" clId="{576CC7B7-1A05-455D-8168-B59C4F311890}" dt="2023-12-03T19:36:58.461" v="1592"/>
          <ac:cxnSpMkLst>
            <pc:docMk/>
            <pc:sldMk cId="311324556" sldId="256"/>
            <ac:cxnSpMk id="452" creationId="{C4332BEA-B2A1-AFD3-FB52-3CF7CE1E0B69}"/>
          </ac:cxnSpMkLst>
        </pc:cxnChg>
        <pc:cxnChg chg="mod">
          <ac:chgData name="류지희" userId="42540005-0563-484f-ad14-bd748809dbf5" providerId="ADAL" clId="{576CC7B7-1A05-455D-8168-B59C4F311890}" dt="2023-12-03T19:36:58.461" v="1592"/>
          <ac:cxnSpMkLst>
            <pc:docMk/>
            <pc:sldMk cId="311324556" sldId="256"/>
            <ac:cxnSpMk id="454" creationId="{6B167AF8-F85C-0F03-7C15-74D59791711F}"/>
          </ac:cxnSpMkLst>
        </pc:cxnChg>
        <pc:cxnChg chg="mod">
          <ac:chgData name="류지희" userId="42540005-0563-484f-ad14-bd748809dbf5" providerId="ADAL" clId="{576CC7B7-1A05-455D-8168-B59C4F311890}" dt="2023-12-03T19:36:58.461" v="1592"/>
          <ac:cxnSpMkLst>
            <pc:docMk/>
            <pc:sldMk cId="311324556" sldId="256"/>
            <ac:cxnSpMk id="455" creationId="{A34F304D-CFB2-5406-B54D-2A6FCADDE77B}"/>
          </ac:cxnSpMkLst>
        </pc:cxnChg>
        <pc:cxnChg chg="mod">
          <ac:chgData name="류지희" userId="42540005-0563-484f-ad14-bd748809dbf5" providerId="ADAL" clId="{576CC7B7-1A05-455D-8168-B59C4F311890}" dt="2023-12-03T19:36:58.461" v="1592"/>
          <ac:cxnSpMkLst>
            <pc:docMk/>
            <pc:sldMk cId="311324556" sldId="256"/>
            <ac:cxnSpMk id="456" creationId="{08C6D6A3-6C44-CEB0-2651-32BEECFC3F8D}"/>
          </ac:cxnSpMkLst>
        </pc:cxnChg>
        <pc:cxnChg chg="mod">
          <ac:chgData name="류지희" userId="42540005-0563-484f-ad14-bd748809dbf5" providerId="ADAL" clId="{576CC7B7-1A05-455D-8168-B59C4F311890}" dt="2023-12-03T19:36:58.461" v="1592"/>
          <ac:cxnSpMkLst>
            <pc:docMk/>
            <pc:sldMk cId="311324556" sldId="256"/>
            <ac:cxnSpMk id="457" creationId="{0AC88F46-D736-2517-DFC3-DAD2DDFCE2A9}"/>
          </ac:cxnSpMkLst>
        </pc:cxnChg>
        <pc:cxnChg chg="mod">
          <ac:chgData name="류지희" userId="42540005-0563-484f-ad14-bd748809dbf5" providerId="ADAL" clId="{576CC7B7-1A05-455D-8168-B59C4F311890}" dt="2023-12-03T19:36:58.461" v="1592"/>
          <ac:cxnSpMkLst>
            <pc:docMk/>
            <pc:sldMk cId="311324556" sldId="256"/>
            <ac:cxnSpMk id="460" creationId="{7919066D-8681-5078-6641-4D21CE94DB72}"/>
          </ac:cxnSpMkLst>
        </pc:cxnChg>
        <pc:cxnChg chg="mod">
          <ac:chgData name="류지희" userId="42540005-0563-484f-ad14-bd748809dbf5" providerId="ADAL" clId="{576CC7B7-1A05-455D-8168-B59C4F311890}" dt="2023-12-03T19:36:58.461" v="1592"/>
          <ac:cxnSpMkLst>
            <pc:docMk/>
            <pc:sldMk cId="311324556" sldId="256"/>
            <ac:cxnSpMk id="461" creationId="{CBD00100-6E8B-D94A-3091-C3AE7DDD00C9}"/>
          </ac:cxnSpMkLst>
        </pc:cxnChg>
        <pc:cxnChg chg="mod">
          <ac:chgData name="류지희" userId="42540005-0563-484f-ad14-bd748809dbf5" providerId="ADAL" clId="{576CC7B7-1A05-455D-8168-B59C4F311890}" dt="2023-12-03T19:36:58.461" v="1592"/>
          <ac:cxnSpMkLst>
            <pc:docMk/>
            <pc:sldMk cId="311324556" sldId="256"/>
            <ac:cxnSpMk id="462" creationId="{2F211129-8AD3-1E84-DEC2-50040E75571D}"/>
          </ac:cxnSpMkLst>
        </pc:cxnChg>
        <pc:cxnChg chg="mod">
          <ac:chgData name="류지희" userId="42540005-0563-484f-ad14-bd748809dbf5" providerId="ADAL" clId="{576CC7B7-1A05-455D-8168-B59C4F311890}" dt="2023-12-03T19:36:58.461" v="1592"/>
          <ac:cxnSpMkLst>
            <pc:docMk/>
            <pc:sldMk cId="311324556" sldId="256"/>
            <ac:cxnSpMk id="464" creationId="{42B0BF13-3A75-B354-3B71-A779539304CB}"/>
          </ac:cxnSpMkLst>
        </pc:cxnChg>
        <pc:cxnChg chg="mod">
          <ac:chgData name="류지희" userId="42540005-0563-484f-ad14-bd748809dbf5" providerId="ADAL" clId="{576CC7B7-1A05-455D-8168-B59C4F311890}" dt="2023-12-03T19:36:58.461" v="1592"/>
          <ac:cxnSpMkLst>
            <pc:docMk/>
            <pc:sldMk cId="311324556" sldId="256"/>
            <ac:cxnSpMk id="465" creationId="{4C0E8DF7-B846-7228-2953-4D5DCBCEF762}"/>
          </ac:cxnSpMkLst>
        </pc:cxnChg>
        <pc:cxnChg chg="mod">
          <ac:chgData name="류지희" userId="42540005-0563-484f-ad14-bd748809dbf5" providerId="ADAL" clId="{576CC7B7-1A05-455D-8168-B59C4F311890}" dt="2023-12-03T19:36:58.461" v="1592"/>
          <ac:cxnSpMkLst>
            <pc:docMk/>
            <pc:sldMk cId="311324556" sldId="256"/>
            <ac:cxnSpMk id="466" creationId="{FC172C6D-7AC1-96D2-0D00-0AB7E6025B3E}"/>
          </ac:cxnSpMkLst>
        </pc:cxnChg>
        <pc:cxnChg chg="mod">
          <ac:chgData name="류지희" userId="42540005-0563-484f-ad14-bd748809dbf5" providerId="ADAL" clId="{576CC7B7-1A05-455D-8168-B59C4F311890}" dt="2023-12-03T19:36:58.461" v="1592"/>
          <ac:cxnSpMkLst>
            <pc:docMk/>
            <pc:sldMk cId="311324556" sldId="256"/>
            <ac:cxnSpMk id="467" creationId="{B566C59B-29FD-8A8E-AFC9-593E13495FB7}"/>
          </ac:cxnSpMkLst>
        </pc:cxnChg>
        <pc:cxnChg chg="mod">
          <ac:chgData name="류지희" userId="42540005-0563-484f-ad14-bd748809dbf5" providerId="ADAL" clId="{576CC7B7-1A05-455D-8168-B59C4F311890}" dt="2023-12-03T19:36:58.461" v="1592"/>
          <ac:cxnSpMkLst>
            <pc:docMk/>
            <pc:sldMk cId="311324556" sldId="256"/>
            <ac:cxnSpMk id="468" creationId="{6811A729-3A8C-F817-E212-EACCA3D75BE2}"/>
          </ac:cxnSpMkLst>
        </pc:cxnChg>
        <pc:cxnChg chg="mod">
          <ac:chgData name="류지희" userId="42540005-0563-484f-ad14-bd748809dbf5" providerId="ADAL" clId="{576CC7B7-1A05-455D-8168-B59C4F311890}" dt="2023-12-03T19:36:58.461" v="1592"/>
          <ac:cxnSpMkLst>
            <pc:docMk/>
            <pc:sldMk cId="311324556" sldId="256"/>
            <ac:cxnSpMk id="475" creationId="{666FE266-CFC8-11EA-1932-B0F575D1401B}"/>
          </ac:cxnSpMkLst>
        </pc:cxnChg>
        <pc:cxnChg chg="mod">
          <ac:chgData name="류지희" userId="42540005-0563-484f-ad14-bd748809dbf5" providerId="ADAL" clId="{576CC7B7-1A05-455D-8168-B59C4F311890}" dt="2023-12-03T19:36:58.461" v="1592"/>
          <ac:cxnSpMkLst>
            <pc:docMk/>
            <pc:sldMk cId="311324556" sldId="256"/>
            <ac:cxnSpMk id="476" creationId="{4690A001-B6EE-9B9B-B150-76D10966FD3A}"/>
          </ac:cxnSpMkLst>
        </pc:cxnChg>
      </pc:sldChg>
      <pc:sldMasterChg chg="modSp modSldLayout">
        <pc:chgData name="류지희" userId="42540005-0563-484f-ad14-bd748809dbf5" providerId="ADAL" clId="{576CC7B7-1A05-455D-8168-B59C4F311890}" dt="2023-12-03T18:08:24.227" v="326"/>
        <pc:sldMasterMkLst>
          <pc:docMk/>
          <pc:sldMasterMk cId="532259439" sldId="2147483648"/>
        </pc:sldMasterMkLst>
        <pc:spChg chg="mod">
          <ac:chgData name="류지희" userId="42540005-0563-484f-ad14-bd748809dbf5" providerId="ADAL" clId="{576CC7B7-1A05-455D-8168-B59C4F311890}" dt="2023-12-03T18:08:24.227" v="326"/>
          <ac:spMkLst>
            <pc:docMk/>
            <pc:sldMasterMk cId="532259439" sldId="2147483648"/>
            <ac:spMk id="2" creationId="{792AAF8B-28BD-36A2-B01D-7B707FF0FDC6}"/>
          </ac:spMkLst>
        </pc:spChg>
        <pc:spChg chg="mod">
          <ac:chgData name="류지희" userId="42540005-0563-484f-ad14-bd748809dbf5" providerId="ADAL" clId="{576CC7B7-1A05-455D-8168-B59C4F311890}" dt="2023-12-03T18:08:24.227" v="326"/>
          <ac:spMkLst>
            <pc:docMk/>
            <pc:sldMasterMk cId="532259439" sldId="2147483648"/>
            <ac:spMk id="3" creationId="{9ECB44F3-60BA-DA92-9D37-E1B7C9A30DA8}"/>
          </ac:spMkLst>
        </pc:spChg>
        <pc:spChg chg="mod">
          <ac:chgData name="류지희" userId="42540005-0563-484f-ad14-bd748809dbf5" providerId="ADAL" clId="{576CC7B7-1A05-455D-8168-B59C4F311890}" dt="2023-12-03T18:08:24.227" v="326"/>
          <ac:spMkLst>
            <pc:docMk/>
            <pc:sldMasterMk cId="532259439" sldId="2147483648"/>
            <ac:spMk id="4" creationId="{1B9A9A00-509E-DE4D-50D3-72D805209124}"/>
          </ac:spMkLst>
        </pc:spChg>
        <pc:spChg chg="mod">
          <ac:chgData name="류지희" userId="42540005-0563-484f-ad14-bd748809dbf5" providerId="ADAL" clId="{576CC7B7-1A05-455D-8168-B59C4F311890}" dt="2023-12-03T18:08:24.227" v="326"/>
          <ac:spMkLst>
            <pc:docMk/>
            <pc:sldMasterMk cId="532259439" sldId="2147483648"/>
            <ac:spMk id="5" creationId="{09596FC3-FA2F-B121-0A40-BF7EEC9AAA68}"/>
          </ac:spMkLst>
        </pc:spChg>
        <pc:spChg chg="mod">
          <ac:chgData name="류지희" userId="42540005-0563-484f-ad14-bd748809dbf5" providerId="ADAL" clId="{576CC7B7-1A05-455D-8168-B59C4F311890}" dt="2023-12-03T18:08:24.227" v="326"/>
          <ac:spMkLst>
            <pc:docMk/>
            <pc:sldMasterMk cId="532259439" sldId="2147483648"/>
            <ac:spMk id="6" creationId="{F22FB974-9A11-8227-D65A-D0FB4390BA01}"/>
          </ac:spMkLst>
        </pc:spChg>
        <pc:sldLayoutChg chg="modSp">
          <pc:chgData name="류지희" userId="42540005-0563-484f-ad14-bd748809dbf5" providerId="ADAL" clId="{576CC7B7-1A05-455D-8168-B59C4F311890}" dt="2023-12-03T18:08:24.227" v="326"/>
          <pc:sldLayoutMkLst>
            <pc:docMk/>
            <pc:sldMasterMk cId="532259439" sldId="2147483648"/>
            <pc:sldLayoutMk cId="3465673685" sldId="2147483649"/>
          </pc:sldLayoutMkLst>
          <pc:spChg chg="mod">
            <ac:chgData name="류지희" userId="42540005-0563-484f-ad14-bd748809dbf5" providerId="ADAL" clId="{576CC7B7-1A05-455D-8168-B59C4F311890}" dt="2023-12-03T18:08:24.227" v="326"/>
            <ac:spMkLst>
              <pc:docMk/>
              <pc:sldMasterMk cId="532259439" sldId="2147483648"/>
              <pc:sldLayoutMk cId="3465673685" sldId="2147483649"/>
              <ac:spMk id="2" creationId="{48F43E1A-46FF-0D87-7F11-FC299DA437CC}"/>
            </ac:spMkLst>
          </pc:spChg>
          <pc:spChg chg="mod">
            <ac:chgData name="류지희" userId="42540005-0563-484f-ad14-bd748809dbf5" providerId="ADAL" clId="{576CC7B7-1A05-455D-8168-B59C4F311890}" dt="2023-12-03T18:08:24.227" v="326"/>
            <ac:spMkLst>
              <pc:docMk/>
              <pc:sldMasterMk cId="532259439" sldId="2147483648"/>
              <pc:sldLayoutMk cId="3465673685" sldId="2147483649"/>
              <ac:spMk id="3" creationId="{EBC76B53-9BD6-D778-3BE4-1935AF274B91}"/>
            </ac:spMkLst>
          </pc:spChg>
        </pc:sldLayoutChg>
        <pc:sldLayoutChg chg="modSp">
          <pc:chgData name="류지희" userId="42540005-0563-484f-ad14-bd748809dbf5" providerId="ADAL" clId="{576CC7B7-1A05-455D-8168-B59C4F311890}" dt="2023-12-03T18:08:24.227" v="326"/>
          <pc:sldLayoutMkLst>
            <pc:docMk/>
            <pc:sldMasterMk cId="532259439" sldId="2147483648"/>
            <pc:sldLayoutMk cId="1106399550" sldId="2147483651"/>
          </pc:sldLayoutMkLst>
          <pc:spChg chg="mod">
            <ac:chgData name="류지희" userId="42540005-0563-484f-ad14-bd748809dbf5" providerId="ADAL" clId="{576CC7B7-1A05-455D-8168-B59C4F311890}" dt="2023-12-03T18:08:24.227" v="326"/>
            <ac:spMkLst>
              <pc:docMk/>
              <pc:sldMasterMk cId="532259439" sldId="2147483648"/>
              <pc:sldLayoutMk cId="1106399550" sldId="2147483651"/>
              <ac:spMk id="2" creationId="{AF189B07-7BE0-C181-8B86-DBC9EFC1E831}"/>
            </ac:spMkLst>
          </pc:spChg>
          <pc:spChg chg="mod">
            <ac:chgData name="류지희" userId="42540005-0563-484f-ad14-bd748809dbf5" providerId="ADAL" clId="{576CC7B7-1A05-455D-8168-B59C4F311890}" dt="2023-12-03T18:08:24.227" v="326"/>
            <ac:spMkLst>
              <pc:docMk/>
              <pc:sldMasterMk cId="532259439" sldId="2147483648"/>
              <pc:sldLayoutMk cId="1106399550" sldId="2147483651"/>
              <ac:spMk id="3" creationId="{09F9F71C-5698-6AFD-6348-42E274FCB924}"/>
            </ac:spMkLst>
          </pc:spChg>
        </pc:sldLayoutChg>
        <pc:sldLayoutChg chg="modSp">
          <pc:chgData name="류지희" userId="42540005-0563-484f-ad14-bd748809dbf5" providerId="ADAL" clId="{576CC7B7-1A05-455D-8168-B59C4F311890}" dt="2023-12-03T18:08:24.227" v="326"/>
          <pc:sldLayoutMkLst>
            <pc:docMk/>
            <pc:sldMasterMk cId="532259439" sldId="2147483648"/>
            <pc:sldLayoutMk cId="2003671722" sldId="2147483652"/>
          </pc:sldLayoutMkLst>
          <pc:spChg chg="mod">
            <ac:chgData name="류지희" userId="42540005-0563-484f-ad14-bd748809dbf5" providerId="ADAL" clId="{576CC7B7-1A05-455D-8168-B59C4F311890}" dt="2023-12-03T18:08:24.227" v="326"/>
            <ac:spMkLst>
              <pc:docMk/>
              <pc:sldMasterMk cId="532259439" sldId="2147483648"/>
              <pc:sldLayoutMk cId="2003671722" sldId="2147483652"/>
              <ac:spMk id="3" creationId="{AC4AAB92-89D2-119A-DDD9-21F55386216F}"/>
            </ac:spMkLst>
          </pc:spChg>
          <pc:spChg chg="mod">
            <ac:chgData name="류지희" userId="42540005-0563-484f-ad14-bd748809dbf5" providerId="ADAL" clId="{576CC7B7-1A05-455D-8168-B59C4F311890}" dt="2023-12-03T18:08:24.227" v="326"/>
            <ac:spMkLst>
              <pc:docMk/>
              <pc:sldMasterMk cId="532259439" sldId="2147483648"/>
              <pc:sldLayoutMk cId="2003671722" sldId="2147483652"/>
              <ac:spMk id="4" creationId="{B958C59D-D363-4FDD-51D9-09FAB527C858}"/>
            </ac:spMkLst>
          </pc:spChg>
        </pc:sldLayoutChg>
        <pc:sldLayoutChg chg="modSp">
          <pc:chgData name="류지희" userId="42540005-0563-484f-ad14-bd748809dbf5" providerId="ADAL" clId="{576CC7B7-1A05-455D-8168-B59C4F311890}" dt="2023-12-03T18:08:24.227" v="326"/>
          <pc:sldLayoutMkLst>
            <pc:docMk/>
            <pc:sldMasterMk cId="532259439" sldId="2147483648"/>
            <pc:sldLayoutMk cId="881464224" sldId="2147483653"/>
          </pc:sldLayoutMkLst>
          <pc:spChg chg="mod">
            <ac:chgData name="류지희" userId="42540005-0563-484f-ad14-bd748809dbf5" providerId="ADAL" clId="{576CC7B7-1A05-455D-8168-B59C4F311890}" dt="2023-12-03T18:08:24.227" v="326"/>
            <ac:spMkLst>
              <pc:docMk/>
              <pc:sldMasterMk cId="532259439" sldId="2147483648"/>
              <pc:sldLayoutMk cId="881464224" sldId="2147483653"/>
              <ac:spMk id="2" creationId="{770F0F4C-B8B6-BA57-12BD-4BA48B6ABE67}"/>
            </ac:spMkLst>
          </pc:spChg>
          <pc:spChg chg="mod">
            <ac:chgData name="류지희" userId="42540005-0563-484f-ad14-bd748809dbf5" providerId="ADAL" clId="{576CC7B7-1A05-455D-8168-B59C4F311890}" dt="2023-12-03T18:08:24.227" v="326"/>
            <ac:spMkLst>
              <pc:docMk/>
              <pc:sldMasterMk cId="532259439" sldId="2147483648"/>
              <pc:sldLayoutMk cId="881464224" sldId="2147483653"/>
              <ac:spMk id="3" creationId="{2DB730DF-8577-0DBD-8289-6AEE9F479F97}"/>
            </ac:spMkLst>
          </pc:spChg>
          <pc:spChg chg="mod">
            <ac:chgData name="류지희" userId="42540005-0563-484f-ad14-bd748809dbf5" providerId="ADAL" clId="{576CC7B7-1A05-455D-8168-B59C4F311890}" dt="2023-12-03T18:08:24.227" v="326"/>
            <ac:spMkLst>
              <pc:docMk/>
              <pc:sldMasterMk cId="532259439" sldId="2147483648"/>
              <pc:sldLayoutMk cId="881464224" sldId="2147483653"/>
              <ac:spMk id="4" creationId="{A60A8C54-BD9B-6AA6-4428-EF13B1E0C089}"/>
            </ac:spMkLst>
          </pc:spChg>
          <pc:spChg chg="mod">
            <ac:chgData name="류지희" userId="42540005-0563-484f-ad14-bd748809dbf5" providerId="ADAL" clId="{576CC7B7-1A05-455D-8168-B59C4F311890}" dt="2023-12-03T18:08:24.227" v="326"/>
            <ac:spMkLst>
              <pc:docMk/>
              <pc:sldMasterMk cId="532259439" sldId="2147483648"/>
              <pc:sldLayoutMk cId="881464224" sldId="2147483653"/>
              <ac:spMk id="5" creationId="{F7ED3799-8AC9-5E5E-4E76-CCFFBF2E8233}"/>
            </ac:spMkLst>
          </pc:spChg>
          <pc:spChg chg="mod">
            <ac:chgData name="류지희" userId="42540005-0563-484f-ad14-bd748809dbf5" providerId="ADAL" clId="{576CC7B7-1A05-455D-8168-B59C4F311890}" dt="2023-12-03T18:08:24.227" v="326"/>
            <ac:spMkLst>
              <pc:docMk/>
              <pc:sldMasterMk cId="532259439" sldId="2147483648"/>
              <pc:sldLayoutMk cId="881464224" sldId="2147483653"/>
              <ac:spMk id="6" creationId="{9AC600A3-5777-D71E-0569-29A01F925B2C}"/>
            </ac:spMkLst>
          </pc:spChg>
        </pc:sldLayoutChg>
        <pc:sldLayoutChg chg="modSp">
          <pc:chgData name="류지희" userId="42540005-0563-484f-ad14-bd748809dbf5" providerId="ADAL" clId="{576CC7B7-1A05-455D-8168-B59C4F311890}" dt="2023-12-03T18:08:24.227" v="326"/>
          <pc:sldLayoutMkLst>
            <pc:docMk/>
            <pc:sldMasterMk cId="532259439" sldId="2147483648"/>
            <pc:sldLayoutMk cId="2553213190" sldId="2147483656"/>
          </pc:sldLayoutMkLst>
          <pc:spChg chg="mod">
            <ac:chgData name="류지희" userId="42540005-0563-484f-ad14-bd748809dbf5" providerId="ADAL" clId="{576CC7B7-1A05-455D-8168-B59C4F311890}" dt="2023-12-03T18:08:24.227" v="326"/>
            <ac:spMkLst>
              <pc:docMk/>
              <pc:sldMasterMk cId="532259439" sldId="2147483648"/>
              <pc:sldLayoutMk cId="2553213190" sldId="2147483656"/>
              <ac:spMk id="2" creationId="{37358167-027C-E2F8-2190-251DF9518BAF}"/>
            </ac:spMkLst>
          </pc:spChg>
          <pc:spChg chg="mod">
            <ac:chgData name="류지희" userId="42540005-0563-484f-ad14-bd748809dbf5" providerId="ADAL" clId="{576CC7B7-1A05-455D-8168-B59C4F311890}" dt="2023-12-03T18:08:24.227" v="326"/>
            <ac:spMkLst>
              <pc:docMk/>
              <pc:sldMasterMk cId="532259439" sldId="2147483648"/>
              <pc:sldLayoutMk cId="2553213190" sldId="2147483656"/>
              <ac:spMk id="3" creationId="{D5EBFF57-F42A-2513-7AF2-9F2DD8F17C03}"/>
            </ac:spMkLst>
          </pc:spChg>
          <pc:spChg chg="mod">
            <ac:chgData name="류지희" userId="42540005-0563-484f-ad14-bd748809dbf5" providerId="ADAL" clId="{576CC7B7-1A05-455D-8168-B59C4F311890}" dt="2023-12-03T18:08:24.227" v="326"/>
            <ac:spMkLst>
              <pc:docMk/>
              <pc:sldMasterMk cId="532259439" sldId="2147483648"/>
              <pc:sldLayoutMk cId="2553213190" sldId="2147483656"/>
              <ac:spMk id="4" creationId="{C325F1F9-481D-B3EB-4112-669A689C7ACE}"/>
            </ac:spMkLst>
          </pc:spChg>
        </pc:sldLayoutChg>
        <pc:sldLayoutChg chg="modSp">
          <pc:chgData name="류지희" userId="42540005-0563-484f-ad14-bd748809dbf5" providerId="ADAL" clId="{576CC7B7-1A05-455D-8168-B59C4F311890}" dt="2023-12-03T18:08:24.227" v="326"/>
          <pc:sldLayoutMkLst>
            <pc:docMk/>
            <pc:sldMasterMk cId="532259439" sldId="2147483648"/>
            <pc:sldLayoutMk cId="709370894" sldId="2147483657"/>
          </pc:sldLayoutMkLst>
          <pc:spChg chg="mod">
            <ac:chgData name="류지희" userId="42540005-0563-484f-ad14-bd748809dbf5" providerId="ADAL" clId="{576CC7B7-1A05-455D-8168-B59C4F311890}" dt="2023-12-03T18:08:24.227" v="326"/>
            <ac:spMkLst>
              <pc:docMk/>
              <pc:sldMasterMk cId="532259439" sldId="2147483648"/>
              <pc:sldLayoutMk cId="709370894" sldId="2147483657"/>
              <ac:spMk id="2" creationId="{8B3CFB60-6B08-5DC5-AB90-B30FF43840A5}"/>
            </ac:spMkLst>
          </pc:spChg>
          <pc:spChg chg="mod">
            <ac:chgData name="류지희" userId="42540005-0563-484f-ad14-bd748809dbf5" providerId="ADAL" clId="{576CC7B7-1A05-455D-8168-B59C4F311890}" dt="2023-12-03T18:08:24.227" v="326"/>
            <ac:spMkLst>
              <pc:docMk/>
              <pc:sldMasterMk cId="532259439" sldId="2147483648"/>
              <pc:sldLayoutMk cId="709370894" sldId="2147483657"/>
              <ac:spMk id="3" creationId="{9E070D92-E786-EAEE-1333-8D8040611FF0}"/>
            </ac:spMkLst>
          </pc:spChg>
          <pc:spChg chg="mod">
            <ac:chgData name="류지희" userId="42540005-0563-484f-ad14-bd748809dbf5" providerId="ADAL" clId="{576CC7B7-1A05-455D-8168-B59C4F311890}" dt="2023-12-03T18:08:24.227" v="326"/>
            <ac:spMkLst>
              <pc:docMk/>
              <pc:sldMasterMk cId="532259439" sldId="2147483648"/>
              <pc:sldLayoutMk cId="709370894" sldId="2147483657"/>
              <ac:spMk id="4" creationId="{225357B3-0C9B-E11C-EF9F-A17BE43AB6A6}"/>
            </ac:spMkLst>
          </pc:spChg>
        </pc:sldLayoutChg>
        <pc:sldLayoutChg chg="modSp">
          <pc:chgData name="류지희" userId="42540005-0563-484f-ad14-bd748809dbf5" providerId="ADAL" clId="{576CC7B7-1A05-455D-8168-B59C4F311890}" dt="2023-12-03T18:08:24.227" v="326"/>
          <pc:sldLayoutMkLst>
            <pc:docMk/>
            <pc:sldMasterMk cId="532259439" sldId="2147483648"/>
            <pc:sldLayoutMk cId="385514659" sldId="2147483659"/>
          </pc:sldLayoutMkLst>
          <pc:spChg chg="mod">
            <ac:chgData name="류지희" userId="42540005-0563-484f-ad14-bd748809dbf5" providerId="ADAL" clId="{576CC7B7-1A05-455D-8168-B59C4F311890}" dt="2023-12-03T18:08:24.227" v="326"/>
            <ac:spMkLst>
              <pc:docMk/>
              <pc:sldMasterMk cId="532259439" sldId="2147483648"/>
              <pc:sldLayoutMk cId="385514659" sldId="2147483659"/>
              <ac:spMk id="2" creationId="{F0EAAE48-D15E-EE81-B6B9-7E6006C855B7}"/>
            </ac:spMkLst>
          </pc:spChg>
          <pc:spChg chg="mod">
            <ac:chgData name="류지희" userId="42540005-0563-484f-ad14-bd748809dbf5" providerId="ADAL" clId="{576CC7B7-1A05-455D-8168-B59C4F311890}" dt="2023-12-03T18:08:24.227" v="326"/>
            <ac:spMkLst>
              <pc:docMk/>
              <pc:sldMasterMk cId="532259439" sldId="2147483648"/>
              <pc:sldLayoutMk cId="385514659" sldId="2147483659"/>
              <ac:spMk id="3" creationId="{6142936D-99F3-FE9A-D33A-23CA2201EF9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4411" y="1509474"/>
            <a:ext cx="11383328" cy="3211101"/>
          </a:xfrm>
        </p:spPr>
        <p:txBody>
          <a:bodyPr anchor="b"/>
          <a:lstStyle>
            <a:lvl1pPr algn="ctr">
              <a:defRPr sz="806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019" y="4844407"/>
            <a:ext cx="10044113" cy="2226847"/>
          </a:xfrm>
        </p:spPr>
        <p:txBody>
          <a:bodyPr/>
          <a:lstStyle>
            <a:lvl1pPr marL="0" indent="0" algn="ctr">
              <a:buNone/>
              <a:defRPr sz="3228"/>
            </a:lvl1pPr>
            <a:lvl2pPr marL="614888" indent="0" algn="ctr">
              <a:buNone/>
              <a:defRPr sz="2690"/>
            </a:lvl2pPr>
            <a:lvl3pPr marL="1229777" indent="0" algn="ctr">
              <a:buNone/>
              <a:defRPr sz="2421"/>
            </a:lvl3pPr>
            <a:lvl4pPr marL="1844665" indent="0" algn="ctr">
              <a:buNone/>
              <a:defRPr sz="2152"/>
            </a:lvl4pPr>
            <a:lvl5pPr marL="2459553" indent="0" algn="ctr">
              <a:buNone/>
              <a:defRPr sz="2152"/>
            </a:lvl5pPr>
            <a:lvl6pPr marL="3074441" indent="0" algn="ctr">
              <a:buNone/>
              <a:defRPr sz="2152"/>
            </a:lvl6pPr>
            <a:lvl7pPr marL="3689330" indent="0" algn="ctr">
              <a:buNone/>
              <a:defRPr sz="2152"/>
            </a:lvl7pPr>
            <a:lvl8pPr marL="4304218" indent="0" algn="ctr">
              <a:buNone/>
              <a:defRPr sz="2152"/>
            </a:lvl8pPr>
            <a:lvl9pPr marL="4919106" indent="0" algn="ctr">
              <a:buNone/>
              <a:defRPr sz="215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6854-9D3C-47F0-822A-198BC8A73B68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D664-BA7D-4516-95BC-48E0F0DC8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251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6854-9D3C-47F0-822A-198BC8A73B68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D664-BA7D-4516-95BC-48E0F0DC8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80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83758" y="491059"/>
            <a:ext cx="2887682" cy="781638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0711" y="491059"/>
            <a:ext cx="8495645" cy="781638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6854-9D3C-47F0-822A-198BC8A73B68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D664-BA7D-4516-95BC-48E0F0DC8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86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6854-9D3C-47F0-822A-198BC8A73B68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D664-BA7D-4516-95BC-48E0F0DC8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635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36" y="2299441"/>
            <a:ext cx="11550729" cy="3836667"/>
          </a:xfrm>
        </p:spPr>
        <p:txBody>
          <a:bodyPr anchor="b"/>
          <a:lstStyle>
            <a:lvl1pPr>
              <a:defRPr sz="806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36" y="6172405"/>
            <a:ext cx="11550729" cy="2017613"/>
          </a:xfrm>
        </p:spPr>
        <p:txBody>
          <a:bodyPr/>
          <a:lstStyle>
            <a:lvl1pPr marL="0" indent="0">
              <a:buNone/>
              <a:defRPr sz="3228">
                <a:solidFill>
                  <a:schemeClr val="tx1"/>
                </a:solidFill>
              </a:defRPr>
            </a:lvl1pPr>
            <a:lvl2pPr marL="614888" indent="0">
              <a:buNone/>
              <a:defRPr sz="2690">
                <a:solidFill>
                  <a:schemeClr val="tx1">
                    <a:tint val="75000"/>
                  </a:schemeClr>
                </a:solidFill>
              </a:defRPr>
            </a:lvl2pPr>
            <a:lvl3pPr marL="1229777" indent="0">
              <a:buNone/>
              <a:defRPr sz="2421">
                <a:solidFill>
                  <a:schemeClr val="tx1">
                    <a:tint val="75000"/>
                  </a:schemeClr>
                </a:solidFill>
              </a:defRPr>
            </a:lvl3pPr>
            <a:lvl4pPr marL="1844665" indent="0">
              <a:buNone/>
              <a:defRPr sz="2152">
                <a:solidFill>
                  <a:schemeClr val="tx1">
                    <a:tint val="75000"/>
                  </a:schemeClr>
                </a:solidFill>
              </a:defRPr>
            </a:lvl4pPr>
            <a:lvl5pPr marL="2459553" indent="0">
              <a:buNone/>
              <a:defRPr sz="2152">
                <a:solidFill>
                  <a:schemeClr val="tx1">
                    <a:tint val="75000"/>
                  </a:schemeClr>
                </a:solidFill>
              </a:defRPr>
            </a:lvl5pPr>
            <a:lvl6pPr marL="3074441" indent="0">
              <a:buNone/>
              <a:defRPr sz="2152">
                <a:solidFill>
                  <a:schemeClr val="tx1">
                    <a:tint val="75000"/>
                  </a:schemeClr>
                </a:solidFill>
              </a:defRPr>
            </a:lvl6pPr>
            <a:lvl7pPr marL="3689330" indent="0">
              <a:buNone/>
              <a:defRPr sz="2152">
                <a:solidFill>
                  <a:schemeClr val="tx1">
                    <a:tint val="75000"/>
                  </a:schemeClr>
                </a:solidFill>
              </a:defRPr>
            </a:lvl7pPr>
            <a:lvl8pPr marL="4304218" indent="0">
              <a:buNone/>
              <a:defRPr sz="2152">
                <a:solidFill>
                  <a:schemeClr val="tx1">
                    <a:tint val="75000"/>
                  </a:schemeClr>
                </a:solidFill>
              </a:defRPr>
            </a:lvl8pPr>
            <a:lvl9pPr marL="4919106" indent="0">
              <a:buNone/>
              <a:defRPr sz="21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6854-9D3C-47F0-822A-198BC8A73B68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D664-BA7D-4516-95BC-48E0F0DC8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25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0710" y="2455296"/>
            <a:ext cx="5691664" cy="585214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9776" y="2455296"/>
            <a:ext cx="5691664" cy="585214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6854-9D3C-47F0-822A-198BC8A73B68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D664-BA7D-4516-95BC-48E0F0DC8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988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455" y="491062"/>
            <a:ext cx="11550729" cy="178275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2456" y="2261009"/>
            <a:ext cx="5665506" cy="1108085"/>
          </a:xfrm>
        </p:spPr>
        <p:txBody>
          <a:bodyPr anchor="b"/>
          <a:lstStyle>
            <a:lvl1pPr marL="0" indent="0">
              <a:buNone/>
              <a:defRPr sz="3228" b="1"/>
            </a:lvl1pPr>
            <a:lvl2pPr marL="614888" indent="0">
              <a:buNone/>
              <a:defRPr sz="2690" b="1"/>
            </a:lvl2pPr>
            <a:lvl3pPr marL="1229777" indent="0">
              <a:buNone/>
              <a:defRPr sz="2421" b="1"/>
            </a:lvl3pPr>
            <a:lvl4pPr marL="1844665" indent="0">
              <a:buNone/>
              <a:defRPr sz="2152" b="1"/>
            </a:lvl4pPr>
            <a:lvl5pPr marL="2459553" indent="0">
              <a:buNone/>
              <a:defRPr sz="2152" b="1"/>
            </a:lvl5pPr>
            <a:lvl6pPr marL="3074441" indent="0">
              <a:buNone/>
              <a:defRPr sz="2152" b="1"/>
            </a:lvl6pPr>
            <a:lvl7pPr marL="3689330" indent="0">
              <a:buNone/>
              <a:defRPr sz="2152" b="1"/>
            </a:lvl7pPr>
            <a:lvl8pPr marL="4304218" indent="0">
              <a:buNone/>
              <a:defRPr sz="2152" b="1"/>
            </a:lvl8pPr>
            <a:lvl9pPr marL="4919106" indent="0">
              <a:buNone/>
              <a:defRPr sz="215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2456" y="3369094"/>
            <a:ext cx="5665506" cy="495543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79777" y="2261009"/>
            <a:ext cx="5693408" cy="1108085"/>
          </a:xfrm>
        </p:spPr>
        <p:txBody>
          <a:bodyPr anchor="b"/>
          <a:lstStyle>
            <a:lvl1pPr marL="0" indent="0">
              <a:buNone/>
              <a:defRPr sz="3228" b="1"/>
            </a:lvl1pPr>
            <a:lvl2pPr marL="614888" indent="0">
              <a:buNone/>
              <a:defRPr sz="2690" b="1"/>
            </a:lvl2pPr>
            <a:lvl3pPr marL="1229777" indent="0">
              <a:buNone/>
              <a:defRPr sz="2421" b="1"/>
            </a:lvl3pPr>
            <a:lvl4pPr marL="1844665" indent="0">
              <a:buNone/>
              <a:defRPr sz="2152" b="1"/>
            </a:lvl4pPr>
            <a:lvl5pPr marL="2459553" indent="0">
              <a:buNone/>
              <a:defRPr sz="2152" b="1"/>
            </a:lvl5pPr>
            <a:lvl6pPr marL="3074441" indent="0">
              <a:buNone/>
              <a:defRPr sz="2152" b="1"/>
            </a:lvl6pPr>
            <a:lvl7pPr marL="3689330" indent="0">
              <a:buNone/>
              <a:defRPr sz="2152" b="1"/>
            </a:lvl7pPr>
            <a:lvl8pPr marL="4304218" indent="0">
              <a:buNone/>
              <a:defRPr sz="2152" b="1"/>
            </a:lvl8pPr>
            <a:lvl9pPr marL="4919106" indent="0">
              <a:buNone/>
              <a:defRPr sz="215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79777" y="3369094"/>
            <a:ext cx="5693408" cy="495543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6854-9D3C-47F0-822A-198BC8A73B68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D664-BA7D-4516-95BC-48E0F0DC8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531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6854-9D3C-47F0-822A-198BC8A73B68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D664-BA7D-4516-95BC-48E0F0DC8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15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6854-9D3C-47F0-822A-198BC8A73B68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D664-BA7D-4516-95BC-48E0F0DC8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276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455" y="614892"/>
            <a:ext cx="4319317" cy="2152121"/>
          </a:xfrm>
        </p:spPr>
        <p:txBody>
          <a:bodyPr anchor="b"/>
          <a:lstStyle>
            <a:lvl1pPr>
              <a:defRPr sz="430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3408" y="1327997"/>
            <a:ext cx="6779776" cy="6554574"/>
          </a:xfrm>
        </p:spPr>
        <p:txBody>
          <a:bodyPr/>
          <a:lstStyle>
            <a:lvl1pPr>
              <a:defRPr sz="4304"/>
            </a:lvl1pPr>
            <a:lvl2pPr>
              <a:defRPr sz="3766"/>
            </a:lvl2pPr>
            <a:lvl3pPr>
              <a:defRPr sz="3228"/>
            </a:lvl3pPr>
            <a:lvl4pPr>
              <a:defRPr sz="2690"/>
            </a:lvl4pPr>
            <a:lvl5pPr>
              <a:defRPr sz="2690"/>
            </a:lvl5pPr>
            <a:lvl6pPr>
              <a:defRPr sz="2690"/>
            </a:lvl6pPr>
            <a:lvl7pPr>
              <a:defRPr sz="2690"/>
            </a:lvl7pPr>
            <a:lvl8pPr>
              <a:defRPr sz="2690"/>
            </a:lvl8pPr>
            <a:lvl9pPr>
              <a:defRPr sz="269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2455" y="2767012"/>
            <a:ext cx="4319317" cy="5126233"/>
          </a:xfrm>
        </p:spPr>
        <p:txBody>
          <a:bodyPr/>
          <a:lstStyle>
            <a:lvl1pPr marL="0" indent="0">
              <a:buNone/>
              <a:defRPr sz="2152"/>
            </a:lvl1pPr>
            <a:lvl2pPr marL="614888" indent="0">
              <a:buNone/>
              <a:defRPr sz="1883"/>
            </a:lvl2pPr>
            <a:lvl3pPr marL="1229777" indent="0">
              <a:buNone/>
              <a:defRPr sz="1614"/>
            </a:lvl3pPr>
            <a:lvl4pPr marL="1844665" indent="0">
              <a:buNone/>
              <a:defRPr sz="1345"/>
            </a:lvl4pPr>
            <a:lvl5pPr marL="2459553" indent="0">
              <a:buNone/>
              <a:defRPr sz="1345"/>
            </a:lvl5pPr>
            <a:lvl6pPr marL="3074441" indent="0">
              <a:buNone/>
              <a:defRPr sz="1345"/>
            </a:lvl6pPr>
            <a:lvl7pPr marL="3689330" indent="0">
              <a:buNone/>
              <a:defRPr sz="1345"/>
            </a:lvl7pPr>
            <a:lvl8pPr marL="4304218" indent="0">
              <a:buNone/>
              <a:defRPr sz="1345"/>
            </a:lvl8pPr>
            <a:lvl9pPr marL="4919106" indent="0">
              <a:buNone/>
              <a:defRPr sz="134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6854-9D3C-47F0-822A-198BC8A73B68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D664-BA7D-4516-95BC-48E0F0DC8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89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455" y="614892"/>
            <a:ext cx="4319317" cy="2152121"/>
          </a:xfrm>
        </p:spPr>
        <p:txBody>
          <a:bodyPr anchor="b"/>
          <a:lstStyle>
            <a:lvl1pPr>
              <a:defRPr sz="430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3408" y="1327997"/>
            <a:ext cx="6779776" cy="6554574"/>
          </a:xfrm>
        </p:spPr>
        <p:txBody>
          <a:bodyPr anchor="t"/>
          <a:lstStyle>
            <a:lvl1pPr marL="0" indent="0">
              <a:buNone/>
              <a:defRPr sz="4304"/>
            </a:lvl1pPr>
            <a:lvl2pPr marL="614888" indent="0">
              <a:buNone/>
              <a:defRPr sz="3766"/>
            </a:lvl2pPr>
            <a:lvl3pPr marL="1229777" indent="0">
              <a:buNone/>
              <a:defRPr sz="3228"/>
            </a:lvl3pPr>
            <a:lvl4pPr marL="1844665" indent="0">
              <a:buNone/>
              <a:defRPr sz="2690"/>
            </a:lvl4pPr>
            <a:lvl5pPr marL="2459553" indent="0">
              <a:buNone/>
              <a:defRPr sz="2690"/>
            </a:lvl5pPr>
            <a:lvl6pPr marL="3074441" indent="0">
              <a:buNone/>
              <a:defRPr sz="2690"/>
            </a:lvl6pPr>
            <a:lvl7pPr marL="3689330" indent="0">
              <a:buNone/>
              <a:defRPr sz="2690"/>
            </a:lvl7pPr>
            <a:lvl8pPr marL="4304218" indent="0">
              <a:buNone/>
              <a:defRPr sz="2690"/>
            </a:lvl8pPr>
            <a:lvl9pPr marL="4919106" indent="0">
              <a:buNone/>
              <a:defRPr sz="269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2455" y="2767012"/>
            <a:ext cx="4319317" cy="5126233"/>
          </a:xfrm>
        </p:spPr>
        <p:txBody>
          <a:bodyPr/>
          <a:lstStyle>
            <a:lvl1pPr marL="0" indent="0">
              <a:buNone/>
              <a:defRPr sz="2152"/>
            </a:lvl1pPr>
            <a:lvl2pPr marL="614888" indent="0">
              <a:buNone/>
              <a:defRPr sz="1883"/>
            </a:lvl2pPr>
            <a:lvl3pPr marL="1229777" indent="0">
              <a:buNone/>
              <a:defRPr sz="1614"/>
            </a:lvl3pPr>
            <a:lvl4pPr marL="1844665" indent="0">
              <a:buNone/>
              <a:defRPr sz="1345"/>
            </a:lvl4pPr>
            <a:lvl5pPr marL="2459553" indent="0">
              <a:buNone/>
              <a:defRPr sz="1345"/>
            </a:lvl5pPr>
            <a:lvl6pPr marL="3074441" indent="0">
              <a:buNone/>
              <a:defRPr sz="1345"/>
            </a:lvl6pPr>
            <a:lvl7pPr marL="3689330" indent="0">
              <a:buNone/>
              <a:defRPr sz="1345"/>
            </a:lvl7pPr>
            <a:lvl8pPr marL="4304218" indent="0">
              <a:buNone/>
              <a:defRPr sz="1345"/>
            </a:lvl8pPr>
            <a:lvl9pPr marL="4919106" indent="0">
              <a:buNone/>
              <a:defRPr sz="134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6854-9D3C-47F0-822A-198BC8A73B68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D664-BA7D-4516-95BC-48E0F0DC8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932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0711" y="491062"/>
            <a:ext cx="11550729" cy="1782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0711" y="2455296"/>
            <a:ext cx="11550729" cy="5852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0710" y="8548704"/>
            <a:ext cx="3013234" cy="4910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76854-9D3C-47F0-822A-198BC8A73B68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36150" y="8548704"/>
            <a:ext cx="4519851" cy="4910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58206" y="8548704"/>
            <a:ext cx="3013234" cy="4910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0D664-BA7D-4516-95BC-48E0F0DC8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87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29777" rtl="0" eaLnBrk="1" latinLnBrk="1" hangingPunct="1">
        <a:lnSpc>
          <a:spcPct val="90000"/>
        </a:lnSpc>
        <a:spcBef>
          <a:spcPct val="0"/>
        </a:spcBef>
        <a:buNone/>
        <a:defRPr sz="59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7444" indent="-307444" algn="l" defTabSz="1229777" rtl="0" eaLnBrk="1" latinLnBrk="1" hangingPunct="1">
        <a:lnSpc>
          <a:spcPct val="90000"/>
        </a:lnSpc>
        <a:spcBef>
          <a:spcPts val="1345"/>
        </a:spcBef>
        <a:buFont typeface="Arial" panose="020B0604020202020204" pitchFamily="34" charset="0"/>
        <a:buChar char="•"/>
        <a:defRPr sz="3766" kern="1200">
          <a:solidFill>
            <a:schemeClr val="tx1"/>
          </a:solidFill>
          <a:latin typeface="+mn-lt"/>
          <a:ea typeface="+mn-ea"/>
          <a:cs typeface="+mn-cs"/>
        </a:defRPr>
      </a:lvl1pPr>
      <a:lvl2pPr marL="922332" indent="-307444" algn="l" defTabSz="1229777" rtl="0" eaLnBrk="1" latinLnBrk="1" hangingPunct="1">
        <a:lnSpc>
          <a:spcPct val="90000"/>
        </a:lnSpc>
        <a:spcBef>
          <a:spcPts val="672"/>
        </a:spcBef>
        <a:buFont typeface="Arial" panose="020B0604020202020204" pitchFamily="34" charset="0"/>
        <a:buChar char="•"/>
        <a:defRPr sz="3228" kern="1200">
          <a:solidFill>
            <a:schemeClr val="tx1"/>
          </a:solidFill>
          <a:latin typeface="+mn-lt"/>
          <a:ea typeface="+mn-ea"/>
          <a:cs typeface="+mn-cs"/>
        </a:defRPr>
      </a:lvl2pPr>
      <a:lvl3pPr marL="1537221" indent="-307444" algn="l" defTabSz="1229777" rtl="0" eaLnBrk="1" latinLnBrk="1" hangingPunct="1">
        <a:lnSpc>
          <a:spcPct val="90000"/>
        </a:lnSpc>
        <a:spcBef>
          <a:spcPts val="672"/>
        </a:spcBef>
        <a:buFont typeface="Arial" panose="020B0604020202020204" pitchFamily="34" charset="0"/>
        <a:buChar char="•"/>
        <a:defRPr sz="2690" kern="1200">
          <a:solidFill>
            <a:schemeClr val="tx1"/>
          </a:solidFill>
          <a:latin typeface="+mn-lt"/>
          <a:ea typeface="+mn-ea"/>
          <a:cs typeface="+mn-cs"/>
        </a:defRPr>
      </a:lvl3pPr>
      <a:lvl4pPr marL="2152109" indent="-307444" algn="l" defTabSz="1229777" rtl="0" eaLnBrk="1" latinLnBrk="1" hangingPunct="1">
        <a:lnSpc>
          <a:spcPct val="90000"/>
        </a:lnSpc>
        <a:spcBef>
          <a:spcPts val="672"/>
        </a:spcBef>
        <a:buFont typeface="Arial" panose="020B0604020202020204" pitchFamily="34" charset="0"/>
        <a:buChar char="•"/>
        <a:defRPr sz="2421" kern="1200">
          <a:solidFill>
            <a:schemeClr val="tx1"/>
          </a:solidFill>
          <a:latin typeface="+mn-lt"/>
          <a:ea typeface="+mn-ea"/>
          <a:cs typeface="+mn-cs"/>
        </a:defRPr>
      </a:lvl4pPr>
      <a:lvl5pPr marL="2766997" indent="-307444" algn="l" defTabSz="1229777" rtl="0" eaLnBrk="1" latinLnBrk="1" hangingPunct="1">
        <a:lnSpc>
          <a:spcPct val="90000"/>
        </a:lnSpc>
        <a:spcBef>
          <a:spcPts val="672"/>
        </a:spcBef>
        <a:buFont typeface="Arial" panose="020B0604020202020204" pitchFamily="34" charset="0"/>
        <a:buChar char="•"/>
        <a:defRPr sz="2421" kern="1200">
          <a:solidFill>
            <a:schemeClr val="tx1"/>
          </a:solidFill>
          <a:latin typeface="+mn-lt"/>
          <a:ea typeface="+mn-ea"/>
          <a:cs typeface="+mn-cs"/>
        </a:defRPr>
      </a:lvl5pPr>
      <a:lvl6pPr marL="3381886" indent="-307444" algn="l" defTabSz="1229777" rtl="0" eaLnBrk="1" latinLnBrk="1" hangingPunct="1">
        <a:lnSpc>
          <a:spcPct val="90000"/>
        </a:lnSpc>
        <a:spcBef>
          <a:spcPts val="672"/>
        </a:spcBef>
        <a:buFont typeface="Arial" panose="020B0604020202020204" pitchFamily="34" charset="0"/>
        <a:buChar char="•"/>
        <a:defRPr sz="2421" kern="1200">
          <a:solidFill>
            <a:schemeClr val="tx1"/>
          </a:solidFill>
          <a:latin typeface="+mn-lt"/>
          <a:ea typeface="+mn-ea"/>
          <a:cs typeface="+mn-cs"/>
        </a:defRPr>
      </a:lvl6pPr>
      <a:lvl7pPr marL="3996774" indent="-307444" algn="l" defTabSz="1229777" rtl="0" eaLnBrk="1" latinLnBrk="1" hangingPunct="1">
        <a:lnSpc>
          <a:spcPct val="90000"/>
        </a:lnSpc>
        <a:spcBef>
          <a:spcPts val="672"/>
        </a:spcBef>
        <a:buFont typeface="Arial" panose="020B0604020202020204" pitchFamily="34" charset="0"/>
        <a:buChar char="•"/>
        <a:defRPr sz="2421" kern="1200">
          <a:solidFill>
            <a:schemeClr val="tx1"/>
          </a:solidFill>
          <a:latin typeface="+mn-lt"/>
          <a:ea typeface="+mn-ea"/>
          <a:cs typeface="+mn-cs"/>
        </a:defRPr>
      </a:lvl7pPr>
      <a:lvl8pPr marL="4611662" indent="-307444" algn="l" defTabSz="1229777" rtl="0" eaLnBrk="1" latinLnBrk="1" hangingPunct="1">
        <a:lnSpc>
          <a:spcPct val="90000"/>
        </a:lnSpc>
        <a:spcBef>
          <a:spcPts val="672"/>
        </a:spcBef>
        <a:buFont typeface="Arial" panose="020B0604020202020204" pitchFamily="34" charset="0"/>
        <a:buChar char="•"/>
        <a:defRPr sz="2421" kern="1200">
          <a:solidFill>
            <a:schemeClr val="tx1"/>
          </a:solidFill>
          <a:latin typeface="+mn-lt"/>
          <a:ea typeface="+mn-ea"/>
          <a:cs typeface="+mn-cs"/>
        </a:defRPr>
      </a:lvl8pPr>
      <a:lvl9pPr marL="5226550" indent="-307444" algn="l" defTabSz="1229777" rtl="0" eaLnBrk="1" latinLnBrk="1" hangingPunct="1">
        <a:lnSpc>
          <a:spcPct val="90000"/>
        </a:lnSpc>
        <a:spcBef>
          <a:spcPts val="672"/>
        </a:spcBef>
        <a:buFont typeface="Arial" panose="020B0604020202020204" pitchFamily="34" charset="0"/>
        <a:buChar char="•"/>
        <a:defRPr sz="24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29777" rtl="0" eaLnBrk="1" latinLnBrk="1" hangingPunct="1">
        <a:defRPr sz="2421" kern="1200">
          <a:solidFill>
            <a:schemeClr val="tx1"/>
          </a:solidFill>
          <a:latin typeface="+mn-lt"/>
          <a:ea typeface="+mn-ea"/>
          <a:cs typeface="+mn-cs"/>
        </a:defRPr>
      </a:lvl1pPr>
      <a:lvl2pPr marL="614888" algn="l" defTabSz="1229777" rtl="0" eaLnBrk="1" latinLnBrk="1" hangingPunct="1">
        <a:defRPr sz="2421" kern="1200">
          <a:solidFill>
            <a:schemeClr val="tx1"/>
          </a:solidFill>
          <a:latin typeface="+mn-lt"/>
          <a:ea typeface="+mn-ea"/>
          <a:cs typeface="+mn-cs"/>
        </a:defRPr>
      </a:lvl2pPr>
      <a:lvl3pPr marL="1229777" algn="l" defTabSz="1229777" rtl="0" eaLnBrk="1" latinLnBrk="1" hangingPunct="1">
        <a:defRPr sz="2421" kern="1200">
          <a:solidFill>
            <a:schemeClr val="tx1"/>
          </a:solidFill>
          <a:latin typeface="+mn-lt"/>
          <a:ea typeface="+mn-ea"/>
          <a:cs typeface="+mn-cs"/>
        </a:defRPr>
      </a:lvl3pPr>
      <a:lvl4pPr marL="1844665" algn="l" defTabSz="1229777" rtl="0" eaLnBrk="1" latinLnBrk="1" hangingPunct="1">
        <a:defRPr sz="2421" kern="1200">
          <a:solidFill>
            <a:schemeClr val="tx1"/>
          </a:solidFill>
          <a:latin typeface="+mn-lt"/>
          <a:ea typeface="+mn-ea"/>
          <a:cs typeface="+mn-cs"/>
        </a:defRPr>
      </a:lvl4pPr>
      <a:lvl5pPr marL="2459553" algn="l" defTabSz="1229777" rtl="0" eaLnBrk="1" latinLnBrk="1" hangingPunct="1">
        <a:defRPr sz="2421" kern="1200">
          <a:solidFill>
            <a:schemeClr val="tx1"/>
          </a:solidFill>
          <a:latin typeface="+mn-lt"/>
          <a:ea typeface="+mn-ea"/>
          <a:cs typeface="+mn-cs"/>
        </a:defRPr>
      </a:lvl5pPr>
      <a:lvl6pPr marL="3074441" algn="l" defTabSz="1229777" rtl="0" eaLnBrk="1" latinLnBrk="1" hangingPunct="1">
        <a:defRPr sz="2421" kern="1200">
          <a:solidFill>
            <a:schemeClr val="tx1"/>
          </a:solidFill>
          <a:latin typeface="+mn-lt"/>
          <a:ea typeface="+mn-ea"/>
          <a:cs typeface="+mn-cs"/>
        </a:defRPr>
      </a:lvl6pPr>
      <a:lvl7pPr marL="3689330" algn="l" defTabSz="1229777" rtl="0" eaLnBrk="1" latinLnBrk="1" hangingPunct="1">
        <a:defRPr sz="2421" kern="1200">
          <a:solidFill>
            <a:schemeClr val="tx1"/>
          </a:solidFill>
          <a:latin typeface="+mn-lt"/>
          <a:ea typeface="+mn-ea"/>
          <a:cs typeface="+mn-cs"/>
        </a:defRPr>
      </a:lvl7pPr>
      <a:lvl8pPr marL="4304218" algn="l" defTabSz="1229777" rtl="0" eaLnBrk="1" latinLnBrk="1" hangingPunct="1">
        <a:defRPr sz="2421" kern="1200">
          <a:solidFill>
            <a:schemeClr val="tx1"/>
          </a:solidFill>
          <a:latin typeface="+mn-lt"/>
          <a:ea typeface="+mn-ea"/>
          <a:cs typeface="+mn-cs"/>
        </a:defRPr>
      </a:lvl8pPr>
      <a:lvl9pPr marL="4919106" algn="l" defTabSz="1229777" rtl="0" eaLnBrk="1" latinLnBrk="1" hangingPunct="1">
        <a:defRPr sz="24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1" name="연결선: 꺾임 440">
            <a:extLst>
              <a:ext uri="{FF2B5EF4-FFF2-40B4-BE49-F238E27FC236}">
                <a16:creationId xmlns:a16="http://schemas.microsoft.com/office/drawing/2014/main" id="{25CE861F-40E7-6755-359A-F83139AD96A4}"/>
              </a:ext>
            </a:extLst>
          </p:cNvPr>
          <p:cNvCxnSpPr>
            <a:cxnSpLocks/>
            <a:stCxn id="473" idx="3"/>
            <a:endCxn id="478" idx="0"/>
          </p:cNvCxnSpPr>
          <p:nvPr/>
        </p:nvCxnSpPr>
        <p:spPr>
          <a:xfrm rot="5400000">
            <a:off x="8898114" y="5478475"/>
            <a:ext cx="635923" cy="5040000"/>
          </a:xfrm>
          <a:prstGeom prst="bentConnector3">
            <a:avLst>
              <a:gd name="adj1" fmla="val 32026"/>
            </a:avLst>
          </a:prstGeom>
          <a:ln w="28575">
            <a:prstDash val="sysDash"/>
            <a:tailEnd type="stealth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2" name="연결선: 꺾임 441">
            <a:extLst>
              <a:ext uri="{FF2B5EF4-FFF2-40B4-BE49-F238E27FC236}">
                <a16:creationId xmlns:a16="http://schemas.microsoft.com/office/drawing/2014/main" id="{583EDAB6-C614-F8E8-117E-DBCF8A44D694}"/>
              </a:ext>
            </a:extLst>
          </p:cNvPr>
          <p:cNvCxnSpPr>
            <a:cxnSpLocks/>
            <a:stCxn id="470" idx="3"/>
            <a:endCxn id="481" idx="0"/>
          </p:cNvCxnSpPr>
          <p:nvPr/>
        </p:nvCxnSpPr>
        <p:spPr>
          <a:xfrm rot="5400000">
            <a:off x="8898114" y="1410706"/>
            <a:ext cx="635923" cy="5040000"/>
          </a:xfrm>
          <a:prstGeom prst="bentConnector3">
            <a:avLst>
              <a:gd name="adj1" fmla="val 32026"/>
            </a:avLst>
          </a:prstGeom>
          <a:ln w="28575">
            <a:prstDash val="sysDash"/>
            <a:tailEnd type="stealth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3" name="연결선: 꺾임 442">
            <a:extLst>
              <a:ext uri="{FF2B5EF4-FFF2-40B4-BE49-F238E27FC236}">
                <a16:creationId xmlns:a16="http://schemas.microsoft.com/office/drawing/2014/main" id="{006731BA-04A1-2E9F-C8D8-E4F559EA9448}"/>
              </a:ext>
            </a:extLst>
          </p:cNvPr>
          <p:cNvCxnSpPr>
            <a:cxnSpLocks/>
            <a:stCxn id="469" idx="2"/>
            <a:endCxn id="480" idx="0"/>
          </p:cNvCxnSpPr>
          <p:nvPr/>
        </p:nvCxnSpPr>
        <p:spPr>
          <a:xfrm rot="5400000">
            <a:off x="8977054" y="2845570"/>
            <a:ext cx="478042" cy="5040000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stealth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44" name="순서도: 다중 문서 443">
            <a:extLst>
              <a:ext uri="{FF2B5EF4-FFF2-40B4-BE49-F238E27FC236}">
                <a16:creationId xmlns:a16="http://schemas.microsoft.com/office/drawing/2014/main" id="{685BE211-24B2-6C48-4E85-AAFACB274F0D}"/>
              </a:ext>
            </a:extLst>
          </p:cNvPr>
          <p:cNvSpPr/>
          <p:nvPr/>
        </p:nvSpPr>
        <p:spPr>
          <a:xfrm>
            <a:off x="4356075" y="36899"/>
            <a:ext cx="4320000" cy="864000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Morpheme Tagged Corpus</a:t>
            </a:r>
            <a:endParaRPr lang="ko-KR" altLang="en-US" sz="1600" dirty="0">
              <a:latin typeface="Cambria Math" panose="02040503050406030204" pitchFamily="18" charset="0"/>
              <a:ea typeface="서울남산 장체 M" panose="02020503020101020101" pitchFamily="18" charset="-127"/>
            </a:endParaRPr>
          </a:p>
        </p:txBody>
      </p:sp>
      <p:sp>
        <p:nvSpPr>
          <p:cNvPr id="445" name="직사각형 444">
            <a:extLst>
              <a:ext uri="{FF2B5EF4-FFF2-40B4-BE49-F238E27FC236}">
                <a16:creationId xmlns:a16="http://schemas.microsoft.com/office/drawing/2014/main" id="{682EAE18-2DB1-8BBE-D7CB-AC9FAF64B24B}"/>
              </a:ext>
            </a:extLst>
          </p:cNvPr>
          <p:cNvSpPr/>
          <p:nvPr/>
        </p:nvSpPr>
        <p:spPr>
          <a:xfrm>
            <a:off x="3636075" y="8316437"/>
            <a:ext cx="5760000" cy="720000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서울남산 장체 M" panose="02020503020101020101" pitchFamily="18" charset="-127"/>
                <a:ea typeface="서울남산 장체 M" panose="02020503020101020101" pitchFamily="18" charset="-127"/>
              </a:rPr>
              <a:t>Training Second-stage Re-ranking Model</a:t>
            </a:r>
            <a:endParaRPr lang="ko-KR" altLang="en-US" dirty="0">
              <a:latin typeface="서울남산 장체 M" panose="02020503020101020101" pitchFamily="18" charset="-127"/>
              <a:ea typeface="서울남산 장체 M" panose="02020503020101020101" pitchFamily="18" charset="-127"/>
            </a:endParaRPr>
          </a:p>
        </p:txBody>
      </p:sp>
      <p:sp>
        <p:nvSpPr>
          <p:cNvPr id="446" name="직사각형 445">
            <a:extLst>
              <a:ext uri="{FF2B5EF4-FFF2-40B4-BE49-F238E27FC236}">
                <a16:creationId xmlns:a16="http://schemas.microsoft.com/office/drawing/2014/main" id="{903F4C88-6286-E044-C6A4-326843113D36}"/>
              </a:ext>
            </a:extLst>
          </p:cNvPr>
          <p:cNvSpPr/>
          <p:nvPr/>
        </p:nvSpPr>
        <p:spPr>
          <a:xfrm>
            <a:off x="3636075" y="1536822"/>
            <a:ext cx="5760000" cy="720000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서울남산 장체 M" panose="02020503020101020101" pitchFamily="18" charset="-127"/>
                <a:ea typeface="서울남산 장체 M" panose="02020503020101020101" pitchFamily="18" charset="-127"/>
              </a:rPr>
              <a:t>Training Example Transformation</a:t>
            </a:r>
            <a:endParaRPr lang="ko-KR" altLang="en-US" dirty="0">
              <a:latin typeface="서울남산 장체 M" panose="02020503020101020101" pitchFamily="18" charset="-127"/>
              <a:ea typeface="서울남산 장체 M" panose="02020503020101020101" pitchFamily="18" charset="-127"/>
            </a:endParaRPr>
          </a:p>
        </p:txBody>
      </p:sp>
      <p:sp>
        <p:nvSpPr>
          <p:cNvPr id="447" name="직사각형 446">
            <a:extLst>
              <a:ext uri="{FF2B5EF4-FFF2-40B4-BE49-F238E27FC236}">
                <a16:creationId xmlns:a16="http://schemas.microsoft.com/office/drawing/2014/main" id="{31DB3B8F-6D9D-D672-687C-2A07439CCC2A}"/>
              </a:ext>
            </a:extLst>
          </p:cNvPr>
          <p:cNvSpPr/>
          <p:nvPr/>
        </p:nvSpPr>
        <p:spPr>
          <a:xfrm>
            <a:off x="3636075" y="5604591"/>
            <a:ext cx="5760000" cy="720000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서울남산 장체 M" panose="02020503020101020101" pitchFamily="18" charset="-127"/>
                <a:ea typeface="서울남산 장체 M" panose="02020503020101020101" pitchFamily="18" charset="-127"/>
              </a:rPr>
              <a:t>Lattice Construction and Secondary Path Generation</a:t>
            </a:r>
            <a:endParaRPr lang="ko-KR" altLang="en-US" dirty="0">
              <a:latin typeface="서울남산 장체 M" panose="02020503020101020101" pitchFamily="18" charset="-127"/>
              <a:ea typeface="서울남산 장체 M" panose="02020503020101020101" pitchFamily="18" charset="-127"/>
            </a:endParaRPr>
          </a:p>
        </p:txBody>
      </p:sp>
      <p:cxnSp>
        <p:nvCxnSpPr>
          <p:cNvPr id="448" name="직선 화살표 연결선 447">
            <a:extLst>
              <a:ext uri="{FF2B5EF4-FFF2-40B4-BE49-F238E27FC236}">
                <a16:creationId xmlns:a16="http://schemas.microsoft.com/office/drawing/2014/main" id="{8021E4CA-8394-FF42-FC90-3B4EC7DC92E3}"/>
              </a:ext>
            </a:extLst>
          </p:cNvPr>
          <p:cNvCxnSpPr>
            <a:cxnSpLocks/>
          </p:cNvCxnSpPr>
          <p:nvPr/>
        </p:nvCxnSpPr>
        <p:spPr>
          <a:xfrm>
            <a:off x="6516075" y="829855"/>
            <a:ext cx="0" cy="706967"/>
          </a:xfrm>
          <a:prstGeom prst="straightConnector1">
            <a:avLst/>
          </a:prstGeom>
          <a:ln w="28575">
            <a:prstDash val="sysDash"/>
            <a:tailEnd type="stealth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9" name="직선 화살표 연결선 448">
            <a:extLst>
              <a:ext uri="{FF2B5EF4-FFF2-40B4-BE49-F238E27FC236}">
                <a16:creationId xmlns:a16="http://schemas.microsoft.com/office/drawing/2014/main" id="{B5CB9C2C-1E25-F8EE-FF70-FCA251DE245C}"/>
              </a:ext>
            </a:extLst>
          </p:cNvPr>
          <p:cNvCxnSpPr>
            <a:cxnSpLocks/>
            <a:stCxn id="446" idx="2"/>
            <a:endCxn id="459" idx="0"/>
          </p:cNvCxnSpPr>
          <p:nvPr/>
        </p:nvCxnSpPr>
        <p:spPr>
          <a:xfrm>
            <a:off x="6516075" y="2256822"/>
            <a:ext cx="0" cy="6359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0" name="직선 화살표 연결선 449">
            <a:extLst>
              <a:ext uri="{FF2B5EF4-FFF2-40B4-BE49-F238E27FC236}">
                <a16:creationId xmlns:a16="http://schemas.microsoft.com/office/drawing/2014/main" id="{C6724E60-4301-BAC1-E2B6-81D90C9F75FD}"/>
              </a:ext>
            </a:extLst>
          </p:cNvPr>
          <p:cNvCxnSpPr>
            <a:cxnSpLocks/>
            <a:stCxn id="459" idx="2"/>
            <a:endCxn id="458" idx="0"/>
          </p:cNvCxnSpPr>
          <p:nvPr/>
        </p:nvCxnSpPr>
        <p:spPr>
          <a:xfrm>
            <a:off x="6516075" y="3612745"/>
            <a:ext cx="0" cy="6359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1" name="직선 화살표 연결선 450">
            <a:extLst>
              <a:ext uri="{FF2B5EF4-FFF2-40B4-BE49-F238E27FC236}">
                <a16:creationId xmlns:a16="http://schemas.microsoft.com/office/drawing/2014/main" id="{AD8D8131-6A9F-C1B5-CC16-BE01BC69D6D4}"/>
              </a:ext>
            </a:extLst>
          </p:cNvPr>
          <p:cNvCxnSpPr>
            <a:cxnSpLocks/>
            <a:stCxn id="458" idx="2"/>
            <a:endCxn id="447" idx="0"/>
          </p:cNvCxnSpPr>
          <p:nvPr/>
        </p:nvCxnSpPr>
        <p:spPr>
          <a:xfrm>
            <a:off x="6516075" y="4968668"/>
            <a:ext cx="0" cy="6359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2" name="직선 화살표 연결선 451">
            <a:extLst>
              <a:ext uri="{FF2B5EF4-FFF2-40B4-BE49-F238E27FC236}">
                <a16:creationId xmlns:a16="http://schemas.microsoft.com/office/drawing/2014/main" id="{C4332BEA-B2A1-AFD3-FB52-3CF7CE1E0B69}"/>
              </a:ext>
            </a:extLst>
          </p:cNvPr>
          <p:cNvCxnSpPr>
            <a:cxnSpLocks/>
            <a:stCxn id="447" idx="2"/>
            <a:endCxn id="453" idx="0"/>
          </p:cNvCxnSpPr>
          <p:nvPr/>
        </p:nvCxnSpPr>
        <p:spPr>
          <a:xfrm>
            <a:off x="6516075" y="6324591"/>
            <a:ext cx="0" cy="6359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53" name="직사각형 452">
            <a:extLst>
              <a:ext uri="{FF2B5EF4-FFF2-40B4-BE49-F238E27FC236}">
                <a16:creationId xmlns:a16="http://schemas.microsoft.com/office/drawing/2014/main" id="{82A75321-F0DA-19F8-1E52-0D484143568B}"/>
              </a:ext>
            </a:extLst>
          </p:cNvPr>
          <p:cNvSpPr/>
          <p:nvPr/>
        </p:nvSpPr>
        <p:spPr>
          <a:xfrm>
            <a:off x="3636075" y="6960514"/>
            <a:ext cx="5760000" cy="720000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서울남산 장체 M" panose="02020503020101020101" pitchFamily="18" charset="-127"/>
                <a:ea typeface="서울남산 장체 M" panose="02020503020101020101" pitchFamily="18" charset="-127"/>
              </a:rPr>
              <a:t>Training First-stage Re-ranking Model</a:t>
            </a:r>
            <a:endParaRPr lang="ko-KR" altLang="en-US" dirty="0">
              <a:latin typeface="서울남산 장체 M" panose="02020503020101020101" pitchFamily="18" charset="-127"/>
              <a:ea typeface="서울남산 장체 M" panose="02020503020101020101" pitchFamily="18" charset="-127"/>
            </a:endParaRPr>
          </a:p>
        </p:txBody>
      </p:sp>
      <p:cxnSp>
        <p:nvCxnSpPr>
          <p:cNvPr id="454" name="직선 화살표 연결선 453">
            <a:extLst>
              <a:ext uri="{FF2B5EF4-FFF2-40B4-BE49-F238E27FC236}">
                <a16:creationId xmlns:a16="http://schemas.microsoft.com/office/drawing/2014/main" id="{6B167AF8-F85C-0F03-7C15-74D59791711F}"/>
              </a:ext>
            </a:extLst>
          </p:cNvPr>
          <p:cNvCxnSpPr>
            <a:cxnSpLocks/>
            <a:stCxn id="446" idx="1"/>
            <a:endCxn id="463" idx="4"/>
          </p:cNvCxnSpPr>
          <p:nvPr/>
        </p:nvCxnSpPr>
        <p:spPr>
          <a:xfrm flipH="1">
            <a:off x="2916075" y="1896822"/>
            <a:ext cx="720000" cy="0"/>
          </a:xfrm>
          <a:prstGeom prst="straightConnector1">
            <a:avLst/>
          </a:prstGeom>
          <a:ln w="28575">
            <a:prstDash val="sysDash"/>
            <a:tailEnd type="stealth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5" name="직선 화살표 연결선 454">
            <a:extLst>
              <a:ext uri="{FF2B5EF4-FFF2-40B4-BE49-F238E27FC236}">
                <a16:creationId xmlns:a16="http://schemas.microsoft.com/office/drawing/2014/main" id="{A34F304D-CFB2-5406-B54D-2A6FCADDE77B}"/>
              </a:ext>
            </a:extLst>
          </p:cNvPr>
          <p:cNvCxnSpPr>
            <a:cxnSpLocks/>
            <a:stCxn id="459" idx="3"/>
            <a:endCxn id="470" idx="2"/>
          </p:cNvCxnSpPr>
          <p:nvPr/>
        </p:nvCxnSpPr>
        <p:spPr>
          <a:xfrm>
            <a:off x="9396075" y="3252745"/>
            <a:ext cx="900000" cy="0"/>
          </a:xfrm>
          <a:prstGeom prst="straightConnector1">
            <a:avLst/>
          </a:prstGeom>
          <a:ln w="28575">
            <a:prstDash val="sysDash"/>
            <a:tailEnd type="stealth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6" name="직선 화살표 연결선 455">
            <a:extLst>
              <a:ext uri="{FF2B5EF4-FFF2-40B4-BE49-F238E27FC236}">
                <a16:creationId xmlns:a16="http://schemas.microsoft.com/office/drawing/2014/main" id="{08C6D6A3-6C44-CEB0-2651-32BEECFC3F8D}"/>
              </a:ext>
            </a:extLst>
          </p:cNvPr>
          <p:cNvCxnSpPr>
            <a:cxnSpLocks/>
            <a:stCxn id="458" idx="3"/>
            <a:endCxn id="471" idx="2"/>
          </p:cNvCxnSpPr>
          <p:nvPr/>
        </p:nvCxnSpPr>
        <p:spPr>
          <a:xfrm>
            <a:off x="9396075" y="4608668"/>
            <a:ext cx="900000" cy="0"/>
          </a:xfrm>
          <a:prstGeom prst="straightConnector1">
            <a:avLst/>
          </a:prstGeom>
          <a:ln w="28575">
            <a:prstDash val="sysDash"/>
            <a:tailEnd type="stealth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7" name="연결선: 구부러짐 456">
            <a:extLst>
              <a:ext uri="{FF2B5EF4-FFF2-40B4-BE49-F238E27FC236}">
                <a16:creationId xmlns:a16="http://schemas.microsoft.com/office/drawing/2014/main" id="{0AC88F46-D736-2517-DFC3-DAD2DDFCE2A9}"/>
              </a:ext>
            </a:extLst>
          </p:cNvPr>
          <p:cNvCxnSpPr>
            <a:cxnSpLocks/>
            <a:stCxn id="458" idx="3"/>
            <a:endCxn id="470" idx="2"/>
          </p:cNvCxnSpPr>
          <p:nvPr/>
        </p:nvCxnSpPr>
        <p:spPr>
          <a:xfrm flipV="1">
            <a:off x="9396075" y="3252745"/>
            <a:ext cx="900000" cy="1355923"/>
          </a:xfrm>
          <a:prstGeom prst="curvedConnector3">
            <a:avLst>
              <a:gd name="adj1" fmla="val 50000"/>
            </a:avLst>
          </a:prstGeom>
          <a:ln w="28575">
            <a:prstDash val="sysDash"/>
            <a:tailEnd type="stealth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58" name="직사각형 457">
            <a:extLst>
              <a:ext uri="{FF2B5EF4-FFF2-40B4-BE49-F238E27FC236}">
                <a16:creationId xmlns:a16="http://schemas.microsoft.com/office/drawing/2014/main" id="{CA8056CA-8BDC-41FB-9360-724CF58EC123}"/>
              </a:ext>
            </a:extLst>
          </p:cNvPr>
          <p:cNvSpPr/>
          <p:nvPr/>
        </p:nvSpPr>
        <p:spPr>
          <a:xfrm>
            <a:off x="3636075" y="4248668"/>
            <a:ext cx="5760000" cy="720000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서울남산 장체 M" panose="02020503020101020101" pitchFamily="18" charset="-127"/>
                <a:ea typeface="서울남산 장체 M" panose="02020503020101020101" pitchFamily="18" charset="-127"/>
              </a:rPr>
              <a:t>Training Lexicon Node Value and Connection Cost Matrix</a:t>
            </a:r>
            <a:endParaRPr lang="ko-KR" altLang="en-US" dirty="0">
              <a:latin typeface="서울남산 장체 M" panose="02020503020101020101" pitchFamily="18" charset="-127"/>
              <a:ea typeface="서울남산 장체 M" panose="02020503020101020101" pitchFamily="18" charset="-127"/>
            </a:endParaRPr>
          </a:p>
        </p:txBody>
      </p:sp>
      <p:sp>
        <p:nvSpPr>
          <p:cNvPr id="459" name="직사각형 458">
            <a:extLst>
              <a:ext uri="{FF2B5EF4-FFF2-40B4-BE49-F238E27FC236}">
                <a16:creationId xmlns:a16="http://schemas.microsoft.com/office/drawing/2014/main" id="{18932E79-616B-7A8F-40B6-372EB09995C7}"/>
              </a:ext>
            </a:extLst>
          </p:cNvPr>
          <p:cNvSpPr/>
          <p:nvPr/>
        </p:nvSpPr>
        <p:spPr>
          <a:xfrm>
            <a:off x="3636075" y="2892745"/>
            <a:ext cx="5760000" cy="720000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서울남산 장체 M" panose="02020503020101020101" pitchFamily="18" charset="-127"/>
                <a:ea typeface="서울남산 장체 M" panose="02020503020101020101" pitchFamily="18" charset="-127"/>
              </a:rPr>
              <a:t>Basic Morpheme-based Lexicon Construction</a:t>
            </a:r>
            <a:endParaRPr lang="ko-KR" altLang="en-US" dirty="0">
              <a:latin typeface="서울남산 장체 M" panose="02020503020101020101" pitchFamily="18" charset="-127"/>
              <a:ea typeface="서울남산 장체 M" panose="02020503020101020101" pitchFamily="18" charset="-127"/>
            </a:endParaRPr>
          </a:p>
        </p:txBody>
      </p:sp>
      <p:cxnSp>
        <p:nvCxnSpPr>
          <p:cNvPr id="460" name="직선 화살표 연결선 459">
            <a:extLst>
              <a:ext uri="{FF2B5EF4-FFF2-40B4-BE49-F238E27FC236}">
                <a16:creationId xmlns:a16="http://schemas.microsoft.com/office/drawing/2014/main" id="{7919066D-8681-5078-6641-4D21CE94DB72}"/>
              </a:ext>
            </a:extLst>
          </p:cNvPr>
          <p:cNvCxnSpPr>
            <a:cxnSpLocks/>
            <a:stCxn id="453" idx="2"/>
            <a:endCxn id="445" idx="0"/>
          </p:cNvCxnSpPr>
          <p:nvPr/>
        </p:nvCxnSpPr>
        <p:spPr>
          <a:xfrm>
            <a:off x="6516075" y="7680514"/>
            <a:ext cx="0" cy="6359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1" name="직선 화살표 연결선 460">
            <a:extLst>
              <a:ext uri="{FF2B5EF4-FFF2-40B4-BE49-F238E27FC236}">
                <a16:creationId xmlns:a16="http://schemas.microsoft.com/office/drawing/2014/main" id="{CBD00100-6E8B-D94A-3091-C3AE7DDD00C9}"/>
              </a:ext>
            </a:extLst>
          </p:cNvPr>
          <p:cNvCxnSpPr>
            <a:cxnSpLocks/>
            <a:stCxn id="453" idx="3"/>
            <a:endCxn id="473" idx="2"/>
          </p:cNvCxnSpPr>
          <p:nvPr/>
        </p:nvCxnSpPr>
        <p:spPr>
          <a:xfrm>
            <a:off x="9396075" y="7320514"/>
            <a:ext cx="900000" cy="0"/>
          </a:xfrm>
          <a:prstGeom prst="straightConnector1">
            <a:avLst/>
          </a:prstGeom>
          <a:ln w="28575">
            <a:prstDash val="sysDash"/>
            <a:tailEnd type="stealth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2" name="직선 화살표 연결선 461">
            <a:extLst>
              <a:ext uri="{FF2B5EF4-FFF2-40B4-BE49-F238E27FC236}">
                <a16:creationId xmlns:a16="http://schemas.microsoft.com/office/drawing/2014/main" id="{2F211129-8AD3-1E84-DEC2-50040E75571D}"/>
              </a:ext>
            </a:extLst>
          </p:cNvPr>
          <p:cNvCxnSpPr>
            <a:cxnSpLocks/>
            <a:stCxn id="445" idx="3"/>
            <a:endCxn id="474" idx="2"/>
          </p:cNvCxnSpPr>
          <p:nvPr/>
        </p:nvCxnSpPr>
        <p:spPr>
          <a:xfrm>
            <a:off x="9396075" y="8676437"/>
            <a:ext cx="900000" cy="0"/>
          </a:xfrm>
          <a:prstGeom prst="straightConnector1">
            <a:avLst/>
          </a:prstGeom>
          <a:ln w="28575">
            <a:prstDash val="sysDash"/>
            <a:tailEnd type="stealth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63" name="순서도: 자기 디스크 462">
            <a:extLst>
              <a:ext uri="{FF2B5EF4-FFF2-40B4-BE49-F238E27FC236}">
                <a16:creationId xmlns:a16="http://schemas.microsoft.com/office/drawing/2014/main" id="{1C351FAF-AC43-3FAA-3790-B80610E2E1FC}"/>
              </a:ext>
            </a:extLst>
          </p:cNvPr>
          <p:cNvSpPr/>
          <p:nvPr/>
        </p:nvSpPr>
        <p:spPr>
          <a:xfrm>
            <a:off x="36075" y="1536822"/>
            <a:ext cx="2880000" cy="720000"/>
          </a:xfrm>
          <a:prstGeom prst="flowChartMagneticDisk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Training Sample Set</a:t>
            </a:r>
            <a:endParaRPr lang="ko-KR" altLang="en-US" sz="1200" dirty="0">
              <a:solidFill>
                <a:schemeClr val="dk1"/>
              </a:solidFill>
              <a:latin typeface="Cambria Math" panose="02040503050406030204" pitchFamily="18" charset="0"/>
              <a:ea typeface="서울남산 장체 M" panose="02020503020101020101" pitchFamily="18" charset="-127"/>
            </a:endParaRPr>
          </a:p>
        </p:txBody>
      </p:sp>
      <p:cxnSp>
        <p:nvCxnSpPr>
          <p:cNvPr id="468" name="연결선: 꺾임 467">
            <a:extLst>
              <a:ext uri="{FF2B5EF4-FFF2-40B4-BE49-F238E27FC236}">
                <a16:creationId xmlns:a16="http://schemas.microsoft.com/office/drawing/2014/main" id="{6811A729-3A8C-F817-E212-EACCA3D75BE2}"/>
              </a:ext>
            </a:extLst>
          </p:cNvPr>
          <p:cNvCxnSpPr>
            <a:cxnSpLocks/>
            <a:stCxn id="463" idx="3"/>
            <a:endCxn id="445" idx="1"/>
          </p:cNvCxnSpPr>
          <p:nvPr/>
        </p:nvCxnSpPr>
        <p:spPr>
          <a:xfrm rot="16200000" flipH="1">
            <a:off x="-653732" y="4386629"/>
            <a:ext cx="6419615" cy="2160000"/>
          </a:xfrm>
          <a:prstGeom prst="bentConnector2">
            <a:avLst/>
          </a:prstGeom>
          <a:ln w="28575">
            <a:prstDash val="sysDash"/>
            <a:tailEnd type="stealth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69" name="사각형: 둥근 모서리 468">
            <a:extLst>
              <a:ext uri="{FF2B5EF4-FFF2-40B4-BE49-F238E27FC236}">
                <a16:creationId xmlns:a16="http://schemas.microsoft.com/office/drawing/2014/main" id="{06B359C9-3099-0D6B-D068-44FBB031B174}"/>
              </a:ext>
            </a:extLst>
          </p:cNvPr>
          <p:cNvSpPr/>
          <p:nvPr/>
        </p:nvSpPr>
        <p:spPr>
          <a:xfrm>
            <a:off x="10116075" y="2750549"/>
            <a:ext cx="3240000" cy="2376000"/>
          </a:xfrm>
          <a:prstGeom prst="roundRect">
            <a:avLst>
              <a:gd name="adj" fmla="val 6908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accent2"/>
                </a:solidFill>
              </a:rPr>
              <a:t>Dictionary-based Model</a:t>
            </a:r>
            <a:endParaRPr lang="ko-KR" altLang="en-US" i="1" dirty="0">
              <a:solidFill>
                <a:schemeClr val="accent2"/>
              </a:solidFill>
            </a:endParaRPr>
          </a:p>
        </p:txBody>
      </p:sp>
      <p:sp>
        <p:nvSpPr>
          <p:cNvPr id="470" name="순서도: 자기 디스크 469">
            <a:extLst>
              <a:ext uri="{FF2B5EF4-FFF2-40B4-BE49-F238E27FC236}">
                <a16:creationId xmlns:a16="http://schemas.microsoft.com/office/drawing/2014/main" id="{145B0A9B-E840-F223-364F-93572FCA6D61}"/>
              </a:ext>
            </a:extLst>
          </p:cNvPr>
          <p:cNvSpPr/>
          <p:nvPr/>
        </p:nvSpPr>
        <p:spPr>
          <a:xfrm>
            <a:off x="10296075" y="2892745"/>
            <a:ext cx="2880000" cy="720000"/>
          </a:xfrm>
          <a:prstGeom prst="flowChartMagneticDisk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Morpheme-based Lexicon</a:t>
            </a:r>
            <a:endParaRPr lang="ko-KR" altLang="en-US" sz="1600" dirty="0">
              <a:solidFill>
                <a:schemeClr val="dk1"/>
              </a:solidFill>
              <a:latin typeface="Cambria Math" panose="02040503050406030204" pitchFamily="18" charset="0"/>
              <a:ea typeface="서울남산 장체 M" panose="02020503020101020101" pitchFamily="18" charset="-127"/>
            </a:endParaRPr>
          </a:p>
        </p:txBody>
      </p:sp>
      <p:sp>
        <p:nvSpPr>
          <p:cNvPr id="471" name="순서도: 자기 디스크 470">
            <a:extLst>
              <a:ext uri="{FF2B5EF4-FFF2-40B4-BE49-F238E27FC236}">
                <a16:creationId xmlns:a16="http://schemas.microsoft.com/office/drawing/2014/main" id="{C2D5514C-D2A6-635E-57A7-11E97829D6DC}"/>
              </a:ext>
            </a:extLst>
          </p:cNvPr>
          <p:cNvSpPr/>
          <p:nvPr/>
        </p:nvSpPr>
        <p:spPr>
          <a:xfrm>
            <a:off x="10296075" y="4248668"/>
            <a:ext cx="2880000" cy="720000"/>
          </a:xfrm>
          <a:prstGeom prst="flowChartMagneticDisk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Connection Cost Matrix</a:t>
            </a:r>
            <a:endParaRPr lang="ko-KR" altLang="en-US" sz="1600" dirty="0">
              <a:solidFill>
                <a:schemeClr val="dk1"/>
              </a:solidFill>
              <a:latin typeface="Cambria Math" panose="02040503050406030204" pitchFamily="18" charset="0"/>
              <a:ea typeface="서울남산 장체 M" panose="02020503020101020101" pitchFamily="18" charset="-127"/>
            </a:endParaRPr>
          </a:p>
        </p:txBody>
      </p:sp>
      <p:sp>
        <p:nvSpPr>
          <p:cNvPr id="472" name="사각형: 둥근 모서리 471">
            <a:extLst>
              <a:ext uri="{FF2B5EF4-FFF2-40B4-BE49-F238E27FC236}">
                <a16:creationId xmlns:a16="http://schemas.microsoft.com/office/drawing/2014/main" id="{E9278140-CA0A-A090-0942-425E0101289C}"/>
              </a:ext>
            </a:extLst>
          </p:cNvPr>
          <p:cNvSpPr/>
          <p:nvPr/>
        </p:nvSpPr>
        <p:spPr>
          <a:xfrm>
            <a:off x="10116075" y="6810475"/>
            <a:ext cx="3240000" cy="2376000"/>
          </a:xfrm>
          <a:prstGeom prst="roundRect">
            <a:avLst>
              <a:gd name="adj" fmla="val 6908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accent2"/>
                </a:solidFill>
              </a:rPr>
              <a:t>Two-stage Re-ranking Model</a:t>
            </a:r>
            <a:endParaRPr lang="ko-KR" altLang="en-US" i="1" dirty="0">
              <a:solidFill>
                <a:schemeClr val="accent2"/>
              </a:solidFill>
            </a:endParaRPr>
          </a:p>
        </p:txBody>
      </p:sp>
      <p:sp>
        <p:nvSpPr>
          <p:cNvPr id="473" name="순서도: 자기 디스크 472">
            <a:extLst>
              <a:ext uri="{FF2B5EF4-FFF2-40B4-BE49-F238E27FC236}">
                <a16:creationId xmlns:a16="http://schemas.microsoft.com/office/drawing/2014/main" id="{2C14D237-2073-6E24-B6B8-8B7348C7EBEB}"/>
              </a:ext>
            </a:extLst>
          </p:cNvPr>
          <p:cNvSpPr/>
          <p:nvPr/>
        </p:nvSpPr>
        <p:spPr>
          <a:xfrm>
            <a:off x="10296075" y="6960514"/>
            <a:ext cx="2880000" cy="720000"/>
          </a:xfrm>
          <a:prstGeom prst="flowChartMagneticDisk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First-stage </a:t>
            </a:r>
            <a:br>
              <a:rPr lang="en-US" altLang="ko-KR" sz="1600" dirty="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ko-KR" sz="1600" dirty="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Re-ranking Model</a:t>
            </a:r>
            <a:endParaRPr lang="ko-KR" altLang="en-US" sz="1600" dirty="0">
              <a:solidFill>
                <a:schemeClr val="dk1"/>
              </a:solidFill>
              <a:latin typeface="Cambria Math" panose="02040503050406030204" pitchFamily="18" charset="0"/>
              <a:ea typeface="서울남산 장체 M" panose="02020503020101020101" pitchFamily="18" charset="-127"/>
            </a:endParaRPr>
          </a:p>
        </p:txBody>
      </p:sp>
      <p:sp>
        <p:nvSpPr>
          <p:cNvPr id="474" name="순서도: 자기 디스크 473">
            <a:extLst>
              <a:ext uri="{FF2B5EF4-FFF2-40B4-BE49-F238E27FC236}">
                <a16:creationId xmlns:a16="http://schemas.microsoft.com/office/drawing/2014/main" id="{36B4ED72-B1A0-699E-1354-CC558D676907}"/>
              </a:ext>
            </a:extLst>
          </p:cNvPr>
          <p:cNvSpPr/>
          <p:nvPr/>
        </p:nvSpPr>
        <p:spPr>
          <a:xfrm>
            <a:off x="10296075" y="8316437"/>
            <a:ext cx="2880000" cy="720000"/>
          </a:xfrm>
          <a:prstGeom prst="flowChartMagneticDisk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Second-stage </a:t>
            </a:r>
            <a:br>
              <a:rPr lang="en-US" altLang="ko-KR" sz="1600" dirty="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ko-KR" sz="1600" dirty="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Re-ranking Model</a:t>
            </a:r>
            <a:endParaRPr lang="ko-KR" altLang="en-US" sz="1600" dirty="0">
              <a:solidFill>
                <a:schemeClr val="dk1"/>
              </a:solidFill>
              <a:latin typeface="Cambria Math" panose="02040503050406030204" pitchFamily="18" charset="0"/>
              <a:ea typeface="서울남산 장체 M" panose="02020503020101020101" pitchFamily="18" charset="-127"/>
            </a:endParaRPr>
          </a:p>
        </p:txBody>
      </p:sp>
      <p:cxnSp>
        <p:nvCxnSpPr>
          <p:cNvPr id="475" name="직선 화살표 연결선 474">
            <a:extLst>
              <a:ext uri="{FF2B5EF4-FFF2-40B4-BE49-F238E27FC236}">
                <a16:creationId xmlns:a16="http://schemas.microsoft.com/office/drawing/2014/main" id="{666FE266-CFC8-11EA-1932-B0F575D1401B}"/>
              </a:ext>
            </a:extLst>
          </p:cNvPr>
          <p:cNvCxnSpPr>
            <a:cxnSpLocks/>
            <a:stCxn id="447" idx="3"/>
            <a:endCxn id="477" idx="2"/>
          </p:cNvCxnSpPr>
          <p:nvPr/>
        </p:nvCxnSpPr>
        <p:spPr>
          <a:xfrm>
            <a:off x="9396075" y="5964591"/>
            <a:ext cx="900000" cy="0"/>
          </a:xfrm>
          <a:prstGeom prst="straightConnector1">
            <a:avLst/>
          </a:prstGeom>
          <a:ln w="28575">
            <a:prstDash val="sysDash"/>
            <a:tailEnd type="stealth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6" name="연결선: 꺾임 475">
            <a:extLst>
              <a:ext uri="{FF2B5EF4-FFF2-40B4-BE49-F238E27FC236}">
                <a16:creationId xmlns:a16="http://schemas.microsoft.com/office/drawing/2014/main" id="{4690A001-B6EE-9B9B-B150-76D10966FD3A}"/>
              </a:ext>
            </a:extLst>
          </p:cNvPr>
          <p:cNvCxnSpPr>
            <a:cxnSpLocks/>
            <a:stCxn id="477" idx="3"/>
            <a:endCxn id="479" idx="0"/>
          </p:cNvCxnSpPr>
          <p:nvPr/>
        </p:nvCxnSpPr>
        <p:spPr>
          <a:xfrm rot="5400000">
            <a:off x="8898114" y="4122552"/>
            <a:ext cx="635923" cy="5040000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stealth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77" name="순서도: 자기 디스크 476">
            <a:extLst>
              <a:ext uri="{FF2B5EF4-FFF2-40B4-BE49-F238E27FC236}">
                <a16:creationId xmlns:a16="http://schemas.microsoft.com/office/drawing/2014/main" id="{CC467AA8-DF89-DE70-BF7E-3801C1FCD1ED}"/>
              </a:ext>
            </a:extLst>
          </p:cNvPr>
          <p:cNvSpPr/>
          <p:nvPr/>
        </p:nvSpPr>
        <p:spPr>
          <a:xfrm>
            <a:off x="10296075" y="5604591"/>
            <a:ext cx="2880000" cy="720000"/>
          </a:xfrm>
          <a:prstGeom prst="flowChartMagneticDisk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Secondary Paths </a:t>
            </a:r>
            <a:br>
              <a:rPr lang="en-US" altLang="ko-KR" sz="1600" dirty="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ko-KR" sz="1600" dirty="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 Training Sample</a:t>
            </a:r>
            <a:endParaRPr lang="ko-KR" altLang="en-US" sz="1600" dirty="0">
              <a:solidFill>
                <a:schemeClr val="dk1"/>
              </a:solidFill>
              <a:latin typeface="Cambria Math" panose="02040503050406030204" pitchFamily="18" charset="0"/>
              <a:ea typeface="서울남산 장체 M" panose="02020503020101020101" pitchFamily="18" charset="-127"/>
            </a:endParaRPr>
          </a:p>
        </p:txBody>
      </p:sp>
      <p:sp>
        <p:nvSpPr>
          <p:cNvPr id="478" name="직사각형 477">
            <a:extLst>
              <a:ext uri="{FF2B5EF4-FFF2-40B4-BE49-F238E27FC236}">
                <a16:creationId xmlns:a16="http://schemas.microsoft.com/office/drawing/2014/main" id="{DA6BFD8F-DC52-1ED6-6CCD-5D99F9F6D6CD}"/>
              </a:ext>
            </a:extLst>
          </p:cNvPr>
          <p:cNvSpPr/>
          <p:nvPr/>
        </p:nvSpPr>
        <p:spPr>
          <a:xfrm>
            <a:off x="6516075" y="8316437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>
              <a:solidFill>
                <a:schemeClr val="accent2"/>
              </a:solidFill>
            </a:endParaRPr>
          </a:p>
        </p:txBody>
      </p:sp>
      <p:sp>
        <p:nvSpPr>
          <p:cNvPr id="479" name="직사각형 478">
            <a:extLst>
              <a:ext uri="{FF2B5EF4-FFF2-40B4-BE49-F238E27FC236}">
                <a16:creationId xmlns:a16="http://schemas.microsoft.com/office/drawing/2014/main" id="{7F40968C-1527-E36C-8870-599C46133157}"/>
              </a:ext>
            </a:extLst>
          </p:cNvPr>
          <p:cNvSpPr/>
          <p:nvPr/>
        </p:nvSpPr>
        <p:spPr>
          <a:xfrm>
            <a:off x="6516075" y="6960514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>
              <a:solidFill>
                <a:schemeClr val="accent2"/>
              </a:solidFill>
            </a:endParaRPr>
          </a:p>
        </p:txBody>
      </p:sp>
      <p:sp>
        <p:nvSpPr>
          <p:cNvPr id="480" name="직사각형 479">
            <a:extLst>
              <a:ext uri="{FF2B5EF4-FFF2-40B4-BE49-F238E27FC236}">
                <a16:creationId xmlns:a16="http://schemas.microsoft.com/office/drawing/2014/main" id="{67CD6B79-84A5-5599-2E73-8DFAA62CFCAD}"/>
              </a:ext>
            </a:extLst>
          </p:cNvPr>
          <p:cNvSpPr/>
          <p:nvPr/>
        </p:nvSpPr>
        <p:spPr>
          <a:xfrm>
            <a:off x="6516075" y="5604591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>
              <a:solidFill>
                <a:schemeClr val="accent2"/>
              </a:solidFill>
            </a:endParaRPr>
          </a:p>
        </p:txBody>
      </p:sp>
      <p:sp>
        <p:nvSpPr>
          <p:cNvPr id="481" name="직사각형 480">
            <a:extLst>
              <a:ext uri="{FF2B5EF4-FFF2-40B4-BE49-F238E27FC236}">
                <a16:creationId xmlns:a16="http://schemas.microsoft.com/office/drawing/2014/main" id="{E918102C-7320-14C2-6FB2-1A7A86A11E61}"/>
              </a:ext>
            </a:extLst>
          </p:cNvPr>
          <p:cNvSpPr/>
          <p:nvPr/>
        </p:nvSpPr>
        <p:spPr>
          <a:xfrm>
            <a:off x="6516075" y="4248668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>
              <a:solidFill>
                <a:schemeClr val="accent2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BA1B44A-796A-5373-470A-20B21AB1D707}"/>
              </a:ext>
            </a:extLst>
          </p:cNvPr>
          <p:cNvSpPr/>
          <p:nvPr/>
        </p:nvSpPr>
        <p:spPr>
          <a:xfrm>
            <a:off x="1116074" y="3072745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>
              <a:solidFill>
                <a:schemeClr val="accent2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D2D4219-33FD-02FC-0199-FF071DC5EEC5}"/>
              </a:ext>
            </a:extLst>
          </p:cNvPr>
          <p:cNvSpPr/>
          <p:nvPr/>
        </p:nvSpPr>
        <p:spPr>
          <a:xfrm>
            <a:off x="1116074" y="4428668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>
              <a:solidFill>
                <a:schemeClr val="accent2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8A5C7DD-95D0-A5C0-C08B-EEE1BC058691}"/>
              </a:ext>
            </a:extLst>
          </p:cNvPr>
          <p:cNvSpPr/>
          <p:nvPr/>
        </p:nvSpPr>
        <p:spPr>
          <a:xfrm>
            <a:off x="1116074" y="5784591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>
              <a:solidFill>
                <a:schemeClr val="accent2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7A79FFB-6BBB-8047-8339-C614D557E2A8}"/>
              </a:ext>
            </a:extLst>
          </p:cNvPr>
          <p:cNvSpPr/>
          <p:nvPr/>
        </p:nvSpPr>
        <p:spPr>
          <a:xfrm>
            <a:off x="1116074" y="7140514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>
              <a:solidFill>
                <a:schemeClr val="accent2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A0719B-AACC-EAD4-BD45-939748D3325B}"/>
              </a:ext>
            </a:extLst>
          </p:cNvPr>
          <p:cNvCxnSpPr>
            <a:cxnSpLocks/>
            <a:stCxn id="2" idx="3"/>
            <a:endCxn id="459" idx="1"/>
          </p:cNvCxnSpPr>
          <p:nvPr/>
        </p:nvCxnSpPr>
        <p:spPr>
          <a:xfrm>
            <a:off x="1476074" y="3252745"/>
            <a:ext cx="2160001" cy="0"/>
          </a:xfrm>
          <a:prstGeom prst="straightConnector1">
            <a:avLst/>
          </a:prstGeom>
          <a:ln w="28575">
            <a:prstDash val="sysDash"/>
            <a:tailEnd type="stealth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6B68A5A-AF3C-51B1-F109-EE43E3EADCD6}"/>
              </a:ext>
            </a:extLst>
          </p:cNvPr>
          <p:cNvCxnSpPr>
            <a:cxnSpLocks/>
            <a:stCxn id="3" idx="3"/>
            <a:endCxn id="458" idx="1"/>
          </p:cNvCxnSpPr>
          <p:nvPr/>
        </p:nvCxnSpPr>
        <p:spPr>
          <a:xfrm>
            <a:off x="1476074" y="4608668"/>
            <a:ext cx="2160001" cy="0"/>
          </a:xfrm>
          <a:prstGeom prst="straightConnector1">
            <a:avLst/>
          </a:prstGeom>
          <a:ln w="28575">
            <a:prstDash val="sysDash"/>
            <a:tailEnd type="stealth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F3E0DF3-06C8-9455-04D6-314DA359827A}"/>
              </a:ext>
            </a:extLst>
          </p:cNvPr>
          <p:cNvCxnSpPr>
            <a:cxnSpLocks/>
            <a:stCxn id="4" idx="3"/>
            <a:endCxn id="447" idx="1"/>
          </p:cNvCxnSpPr>
          <p:nvPr/>
        </p:nvCxnSpPr>
        <p:spPr>
          <a:xfrm>
            <a:off x="1476074" y="5964591"/>
            <a:ext cx="2160001" cy="0"/>
          </a:xfrm>
          <a:prstGeom prst="straightConnector1">
            <a:avLst/>
          </a:prstGeom>
          <a:ln w="28575">
            <a:prstDash val="sysDash"/>
            <a:tailEnd type="stealth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5CCE932-A7F8-7A72-EC6D-5C6A671C8C4B}"/>
              </a:ext>
            </a:extLst>
          </p:cNvPr>
          <p:cNvCxnSpPr>
            <a:cxnSpLocks/>
            <a:stCxn id="5" idx="3"/>
            <a:endCxn id="453" idx="1"/>
          </p:cNvCxnSpPr>
          <p:nvPr/>
        </p:nvCxnSpPr>
        <p:spPr>
          <a:xfrm>
            <a:off x="1476074" y="7320514"/>
            <a:ext cx="2160001" cy="0"/>
          </a:xfrm>
          <a:prstGeom prst="straightConnector1">
            <a:avLst/>
          </a:prstGeom>
          <a:ln w="28575">
            <a:prstDash val="sysDash"/>
            <a:tailEnd type="stealth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24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113</TotalTime>
  <Words>59</Words>
  <Application>Microsoft Office PowerPoint</Application>
  <PresentationFormat>사용자 지정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서울남산 장체 M</vt:lpstr>
      <vt:lpstr>Arial</vt:lpstr>
      <vt:lpstr>Calibri</vt:lpstr>
      <vt:lpstr>Calibri Light</vt:lpstr>
      <vt:lpstr>Cambria Math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류지희</dc:creator>
  <cp:lastModifiedBy>류지희</cp:lastModifiedBy>
  <cp:revision>10</cp:revision>
  <dcterms:created xsi:type="dcterms:W3CDTF">2023-12-03T17:48:25Z</dcterms:created>
  <dcterms:modified xsi:type="dcterms:W3CDTF">2023-12-03T20:05:14Z</dcterms:modified>
</cp:coreProperties>
</file>