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2" r:id="rId2"/>
  </p:sldIdLst>
  <p:sldSz cx="16186150" cy="11977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961" y="1960238"/>
            <a:ext cx="13758228" cy="4170010"/>
          </a:xfrm>
        </p:spPr>
        <p:txBody>
          <a:bodyPr anchor="b"/>
          <a:lstStyle>
            <a:lvl1pPr algn="ctr">
              <a:defRPr sz="104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3269" y="6291060"/>
            <a:ext cx="12139613" cy="2891834"/>
          </a:xfrm>
        </p:spPr>
        <p:txBody>
          <a:bodyPr/>
          <a:lstStyle>
            <a:lvl1pPr marL="0" indent="0" algn="ctr">
              <a:buNone/>
              <a:defRPr sz="4192"/>
            </a:lvl1pPr>
            <a:lvl2pPr marL="798500" indent="0" algn="ctr">
              <a:buNone/>
              <a:defRPr sz="3493"/>
            </a:lvl2pPr>
            <a:lvl3pPr marL="1597000" indent="0" algn="ctr">
              <a:buNone/>
              <a:defRPr sz="3144"/>
            </a:lvl3pPr>
            <a:lvl4pPr marL="2395499" indent="0" algn="ctr">
              <a:buNone/>
              <a:defRPr sz="2794"/>
            </a:lvl4pPr>
            <a:lvl5pPr marL="3193999" indent="0" algn="ctr">
              <a:buNone/>
              <a:defRPr sz="2794"/>
            </a:lvl5pPr>
            <a:lvl6pPr marL="3992499" indent="0" algn="ctr">
              <a:buNone/>
              <a:defRPr sz="2794"/>
            </a:lvl6pPr>
            <a:lvl7pPr marL="4790999" indent="0" algn="ctr">
              <a:buNone/>
              <a:defRPr sz="2794"/>
            </a:lvl7pPr>
            <a:lvl8pPr marL="5589499" indent="0" algn="ctr">
              <a:buNone/>
              <a:defRPr sz="2794"/>
            </a:lvl8pPr>
            <a:lvl9pPr marL="6387998" indent="0" algn="ctr">
              <a:buNone/>
              <a:defRPr sz="279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3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9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214" y="637701"/>
            <a:ext cx="3490139" cy="101505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2799" y="637701"/>
            <a:ext cx="10268089" cy="101505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7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6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69" y="2986107"/>
            <a:ext cx="13960554" cy="4982385"/>
          </a:xfrm>
        </p:spPr>
        <p:txBody>
          <a:bodyPr anchor="b"/>
          <a:lstStyle>
            <a:lvl1pPr>
              <a:defRPr sz="104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369" y="8015628"/>
            <a:ext cx="13960554" cy="2620118"/>
          </a:xfrm>
        </p:spPr>
        <p:txBody>
          <a:bodyPr/>
          <a:lstStyle>
            <a:lvl1pPr marL="0" indent="0">
              <a:buNone/>
              <a:defRPr sz="4192">
                <a:solidFill>
                  <a:schemeClr val="tx1"/>
                </a:solidFill>
              </a:defRPr>
            </a:lvl1pPr>
            <a:lvl2pPr marL="798500" indent="0">
              <a:buNone/>
              <a:defRPr sz="3493">
                <a:solidFill>
                  <a:schemeClr val="tx1">
                    <a:tint val="75000"/>
                  </a:schemeClr>
                </a:solidFill>
              </a:defRPr>
            </a:lvl2pPr>
            <a:lvl3pPr marL="1597000" indent="0">
              <a:buNone/>
              <a:defRPr sz="3144">
                <a:solidFill>
                  <a:schemeClr val="tx1">
                    <a:tint val="75000"/>
                  </a:schemeClr>
                </a:solidFill>
              </a:defRPr>
            </a:lvl3pPr>
            <a:lvl4pPr marL="2395499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4pPr>
            <a:lvl5pPr marL="3193999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5pPr>
            <a:lvl6pPr marL="3992499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6pPr>
            <a:lvl7pPr marL="4790999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7pPr>
            <a:lvl8pPr marL="5589499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8pPr>
            <a:lvl9pPr marL="6387998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2798" y="3188505"/>
            <a:ext cx="6879114" cy="75997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4238" y="3188505"/>
            <a:ext cx="6879114" cy="75997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8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906" y="637703"/>
            <a:ext cx="13960554" cy="23151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908" y="2936198"/>
            <a:ext cx="6847499" cy="1438985"/>
          </a:xfrm>
        </p:spPr>
        <p:txBody>
          <a:bodyPr anchor="b"/>
          <a:lstStyle>
            <a:lvl1pPr marL="0" indent="0">
              <a:buNone/>
              <a:defRPr sz="4192" b="1"/>
            </a:lvl1pPr>
            <a:lvl2pPr marL="798500" indent="0">
              <a:buNone/>
              <a:defRPr sz="3493" b="1"/>
            </a:lvl2pPr>
            <a:lvl3pPr marL="1597000" indent="0">
              <a:buNone/>
              <a:defRPr sz="3144" b="1"/>
            </a:lvl3pPr>
            <a:lvl4pPr marL="2395499" indent="0">
              <a:buNone/>
              <a:defRPr sz="2794" b="1"/>
            </a:lvl4pPr>
            <a:lvl5pPr marL="3193999" indent="0">
              <a:buNone/>
              <a:defRPr sz="2794" b="1"/>
            </a:lvl5pPr>
            <a:lvl6pPr marL="3992499" indent="0">
              <a:buNone/>
              <a:defRPr sz="2794" b="1"/>
            </a:lvl6pPr>
            <a:lvl7pPr marL="4790999" indent="0">
              <a:buNone/>
              <a:defRPr sz="2794" b="1"/>
            </a:lvl7pPr>
            <a:lvl8pPr marL="5589499" indent="0">
              <a:buNone/>
              <a:defRPr sz="2794" b="1"/>
            </a:lvl8pPr>
            <a:lvl9pPr marL="6387998" indent="0">
              <a:buNone/>
              <a:defRPr sz="27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908" y="4375183"/>
            <a:ext cx="6847499" cy="643523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4239" y="2936198"/>
            <a:ext cx="6881222" cy="1438985"/>
          </a:xfrm>
        </p:spPr>
        <p:txBody>
          <a:bodyPr anchor="b"/>
          <a:lstStyle>
            <a:lvl1pPr marL="0" indent="0">
              <a:buNone/>
              <a:defRPr sz="4192" b="1"/>
            </a:lvl1pPr>
            <a:lvl2pPr marL="798500" indent="0">
              <a:buNone/>
              <a:defRPr sz="3493" b="1"/>
            </a:lvl2pPr>
            <a:lvl3pPr marL="1597000" indent="0">
              <a:buNone/>
              <a:defRPr sz="3144" b="1"/>
            </a:lvl3pPr>
            <a:lvl4pPr marL="2395499" indent="0">
              <a:buNone/>
              <a:defRPr sz="2794" b="1"/>
            </a:lvl4pPr>
            <a:lvl5pPr marL="3193999" indent="0">
              <a:buNone/>
              <a:defRPr sz="2794" b="1"/>
            </a:lvl5pPr>
            <a:lvl6pPr marL="3992499" indent="0">
              <a:buNone/>
              <a:defRPr sz="2794" b="1"/>
            </a:lvl6pPr>
            <a:lvl7pPr marL="4790999" indent="0">
              <a:buNone/>
              <a:defRPr sz="2794" b="1"/>
            </a:lvl7pPr>
            <a:lvl8pPr marL="5589499" indent="0">
              <a:buNone/>
              <a:defRPr sz="2794" b="1"/>
            </a:lvl8pPr>
            <a:lvl9pPr marL="6387998" indent="0">
              <a:buNone/>
              <a:defRPr sz="27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94239" y="4375183"/>
            <a:ext cx="6881222" cy="643523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8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3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906" y="798512"/>
            <a:ext cx="5220455" cy="2794794"/>
          </a:xfrm>
        </p:spPr>
        <p:txBody>
          <a:bodyPr anchor="b"/>
          <a:lstStyle>
            <a:lvl1pPr>
              <a:defRPr sz="55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1222" y="1724568"/>
            <a:ext cx="8194238" cy="8511922"/>
          </a:xfrm>
        </p:spPr>
        <p:txBody>
          <a:bodyPr/>
          <a:lstStyle>
            <a:lvl1pPr>
              <a:defRPr sz="5589"/>
            </a:lvl1pPr>
            <a:lvl2pPr>
              <a:defRPr sz="4890"/>
            </a:lvl2pPr>
            <a:lvl3pPr>
              <a:defRPr sz="4192"/>
            </a:lvl3pPr>
            <a:lvl4pPr>
              <a:defRPr sz="3493"/>
            </a:lvl4pPr>
            <a:lvl5pPr>
              <a:defRPr sz="3493"/>
            </a:lvl5pPr>
            <a:lvl6pPr>
              <a:defRPr sz="3493"/>
            </a:lvl6pPr>
            <a:lvl7pPr>
              <a:defRPr sz="3493"/>
            </a:lvl7pPr>
            <a:lvl8pPr>
              <a:defRPr sz="3493"/>
            </a:lvl8pPr>
            <a:lvl9pPr>
              <a:defRPr sz="34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906" y="3593306"/>
            <a:ext cx="5220455" cy="6657045"/>
          </a:xfrm>
        </p:spPr>
        <p:txBody>
          <a:bodyPr/>
          <a:lstStyle>
            <a:lvl1pPr marL="0" indent="0">
              <a:buNone/>
              <a:defRPr sz="2794"/>
            </a:lvl1pPr>
            <a:lvl2pPr marL="798500" indent="0">
              <a:buNone/>
              <a:defRPr sz="2445"/>
            </a:lvl2pPr>
            <a:lvl3pPr marL="1597000" indent="0">
              <a:buNone/>
              <a:defRPr sz="2096"/>
            </a:lvl3pPr>
            <a:lvl4pPr marL="2395499" indent="0">
              <a:buNone/>
              <a:defRPr sz="1747"/>
            </a:lvl4pPr>
            <a:lvl5pPr marL="3193999" indent="0">
              <a:buNone/>
              <a:defRPr sz="1747"/>
            </a:lvl5pPr>
            <a:lvl6pPr marL="3992499" indent="0">
              <a:buNone/>
              <a:defRPr sz="1747"/>
            </a:lvl6pPr>
            <a:lvl7pPr marL="4790999" indent="0">
              <a:buNone/>
              <a:defRPr sz="1747"/>
            </a:lvl7pPr>
            <a:lvl8pPr marL="5589499" indent="0">
              <a:buNone/>
              <a:defRPr sz="1747"/>
            </a:lvl8pPr>
            <a:lvl9pPr marL="6387998" indent="0">
              <a:buNone/>
              <a:defRPr sz="17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4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906" y="798512"/>
            <a:ext cx="5220455" cy="2794794"/>
          </a:xfrm>
        </p:spPr>
        <p:txBody>
          <a:bodyPr anchor="b"/>
          <a:lstStyle>
            <a:lvl1pPr>
              <a:defRPr sz="55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1222" y="1724568"/>
            <a:ext cx="8194238" cy="8511922"/>
          </a:xfrm>
        </p:spPr>
        <p:txBody>
          <a:bodyPr anchor="t"/>
          <a:lstStyle>
            <a:lvl1pPr marL="0" indent="0">
              <a:buNone/>
              <a:defRPr sz="5589"/>
            </a:lvl1pPr>
            <a:lvl2pPr marL="798500" indent="0">
              <a:buNone/>
              <a:defRPr sz="4890"/>
            </a:lvl2pPr>
            <a:lvl3pPr marL="1597000" indent="0">
              <a:buNone/>
              <a:defRPr sz="4192"/>
            </a:lvl3pPr>
            <a:lvl4pPr marL="2395499" indent="0">
              <a:buNone/>
              <a:defRPr sz="3493"/>
            </a:lvl4pPr>
            <a:lvl5pPr marL="3193999" indent="0">
              <a:buNone/>
              <a:defRPr sz="3493"/>
            </a:lvl5pPr>
            <a:lvl6pPr marL="3992499" indent="0">
              <a:buNone/>
              <a:defRPr sz="3493"/>
            </a:lvl6pPr>
            <a:lvl7pPr marL="4790999" indent="0">
              <a:buNone/>
              <a:defRPr sz="3493"/>
            </a:lvl7pPr>
            <a:lvl8pPr marL="5589499" indent="0">
              <a:buNone/>
              <a:defRPr sz="3493"/>
            </a:lvl8pPr>
            <a:lvl9pPr marL="6387998" indent="0">
              <a:buNone/>
              <a:defRPr sz="349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906" y="3593306"/>
            <a:ext cx="5220455" cy="6657045"/>
          </a:xfrm>
        </p:spPr>
        <p:txBody>
          <a:bodyPr/>
          <a:lstStyle>
            <a:lvl1pPr marL="0" indent="0">
              <a:buNone/>
              <a:defRPr sz="2794"/>
            </a:lvl1pPr>
            <a:lvl2pPr marL="798500" indent="0">
              <a:buNone/>
              <a:defRPr sz="2445"/>
            </a:lvl2pPr>
            <a:lvl3pPr marL="1597000" indent="0">
              <a:buNone/>
              <a:defRPr sz="2096"/>
            </a:lvl3pPr>
            <a:lvl4pPr marL="2395499" indent="0">
              <a:buNone/>
              <a:defRPr sz="1747"/>
            </a:lvl4pPr>
            <a:lvl5pPr marL="3193999" indent="0">
              <a:buNone/>
              <a:defRPr sz="1747"/>
            </a:lvl5pPr>
            <a:lvl6pPr marL="3992499" indent="0">
              <a:buNone/>
              <a:defRPr sz="1747"/>
            </a:lvl6pPr>
            <a:lvl7pPr marL="4790999" indent="0">
              <a:buNone/>
              <a:defRPr sz="1747"/>
            </a:lvl7pPr>
            <a:lvl8pPr marL="5589499" indent="0">
              <a:buNone/>
              <a:defRPr sz="1747"/>
            </a:lvl8pPr>
            <a:lvl9pPr marL="6387998" indent="0">
              <a:buNone/>
              <a:defRPr sz="17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1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798" y="637703"/>
            <a:ext cx="13960554" cy="231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798" y="3188505"/>
            <a:ext cx="13960554" cy="75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2798" y="11101545"/>
            <a:ext cx="3641884" cy="637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1662" y="11101545"/>
            <a:ext cx="5462826" cy="637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1468" y="11101545"/>
            <a:ext cx="3641884" cy="637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9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597000" rtl="0" eaLnBrk="1" latinLnBrk="0" hangingPunct="1">
        <a:lnSpc>
          <a:spcPct val="90000"/>
        </a:lnSpc>
        <a:spcBef>
          <a:spcPct val="0"/>
        </a:spcBef>
        <a:buNone/>
        <a:defRPr sz="76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250" indent="-399250" algn="l" defTabSz="1597000" rtl="0" eaLnBrk="1" latinLnBrk="0" hangingPunct="1">
        <a:lnSpc>
          <a:spcPct val="90000"/>
        </a:lnSpc>
        <a:spcBef>
          <a:spcPts val="1747"/>
        </a:spcBef>
        <a:buFont typeface="Arial" panose="020B0604020202020204" pitchFamily="34" charset="0"/>
        <a:buChar char="•"/>
        <a:defRPr sz="4890" kern="1200">
          <a:solidFill>
            <a:schemeClr val="tx1"/>
          </a:solidFill>
          <a:latin typeface="+mn-lt"/>
          <a:ea typeface="+mn-ea"/>
          <a:cs typeface="+mn-cs"/>
        </a:defRPr>
      </a:lvl1pPr>
      <a:lvl2pPr marL="1197750" indent="-399250" algn="l" defTabSz="1597000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4192" kern="1200">
          <a:solidFill>
            <a:schemeClr val="tx1"/>
          </a:solidFill>
          <a:latin typeface="+mn-lt"/>
          <a:ea typeface="+mn-ea"/>
          <a:cs typeface="+mn-cs"/>
        </a:defRPr>
      </a:lvl2pPr>
      <a:lvl3pPr marL="1996250" indent="-399250" algn="l" defTabSz="1597000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493" kern="1200">
          <a:solidFill>
            <a:schemeClr val="tx1"/>
          </a:solidFill>
          <a:latin typeface="+mn-lt"/>
          <a:ea typeface="+mn-ea"/>
          <a:cs typeface="+mn-cs"/>
        </a:defRPr>
      </a:lvl3pPr>
      <a:lvl4pPr marL="2794749" indent="-399250" algn="l" defTabSz="1597000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4" kern="1200">
          <a:solidFill>
            <a:schemeClr val="tx1"/>
          </a:solidFill>
          <a:latin typeface="+mn-lt"/>
          <a:ea typeface="+mn-ea"/>
          <a:cs typeface="+mn-cs"/>
        </a:defRPr>
      </a:lvl4pPr>
      <a:lvl5pPr marL="3593249" indent="-399250" algn="l" defTabSz="1597000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4" kern="1200">
          <a:solidFill>
            <a:schemeClr val="tx1"/>
          </a:solidFill>
          <a:latin typeface="+mn-lt"/>
          <a:ea typeface="+mn-ea"/>
          <a:cs typeface="+mn-cs"/>
        </a:defRPr>
      </a:lvl5pPr>
      <a:lvl6pPr marL="4391749" indent="-399250" algn="l" defTabSz="1597000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4" kern="1200">
          <a:solidFill>
            <a:schemeClr val="tx1"/>
          </a:solidFill>
          <a:latin typeface="+mn-lt"/>
          <a:ea typeface="+mn-ea"/>
          <a:cs typeface="+mn-cs"/>
        </a:defRPr>
      </a:lvl6pPr>
      <a:lvl7pPr marL="5190249" indent="-399250" algn="l" defTabSz="1597000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4" kern="1200">
          <a:solidFill>
            <a:schemeClr val="tx1"/>
          </a:solidFill>
          <a:latin typeface="+mn-lt"/>
          <a:ea typeface="+mn-ea"/>
          <a:cs typeface="+mn-cs"/>
        </a:defRPr>
      </a:lvl7pPr>
      <a:lvl8pPr marL="5988749" indent="-399250" algn="l" defTabSz="1597000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4" kern="1200">
          <a:solidFill>
            <a:schemeClr val="tx1"/>
          </a:solidFill>
          <a:latin typeface="+mn-lt"/>
          <a:ea typeface="+mn-ea"/>
          <a:cs typeface="+mn-cs"/>
        </a:defRPr>
      </a:lvl8pPr>
      <a:lvl9pPr marL="6787248" indent="-399250" algn="l" defTabSz="1597000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7000" rtl="0" eaLnBrk="1" latinLnBrk="0" hangingPunct="1">
        <a:defRPr sz="3144" kern="1200">
          <a:solidFill>
            <a:schemeClr val="tx1"/>
          </a:solidFill>
          <a:latin typeface="+mn-lt"/>
          <a:ea typeface="+mn-ea"/>
          <a:cs typeface="+mn-cs"/>
        </a:defRPr>
      </a:lvl1pPr>
      <a:lvl2pPr marL="798500" algn="l" defTabSz="1597000" rtl="0" eaLnBrk="1" latinLnBrk="0" hangingPunct="1">
        <a:defRPr sz="3144" kern="1200">
          <a:solidFill>
            <a:schemeClr val="tx1"/>
          </a:solidFill>
          <a:latin typeface="+mn-lt"/>
          <a:ea typeface="+mn-ea"/>
          <a:cs typeface="+mn-cs"/>
        </a:defRPr>
      </a:lvl2pPr>
      <a:lvl3pPr marL="1597000" algn="l" defTabSz="1597000" rtl="0" eaLnBrk="1" latinLnBrk="0" hangingPunct="1">
        <a:defRPr sz="3144" kern="1200">
          <a:solidFill>
            <a:schemeClr val="tx1"/>
          </a:solidFill>
          <a:latin typeface="+mn-lt"/>
          <a:ea typeface="+mn-ea"/>
          <a:cs typeface="+mn-cs"/>
        </a:defRPr>
      </a:lvl3pPr>
      <a:lvl4pPr marL="2395499" algn="l" defTabSz="1597000" rtl="0" eaLnBrk="1" latinLnBrk="0" hangingPunct="1">
        <a:defRPr sz="3144" kern="1200">
          <a:solidFill>
            <a:schemeClr val="tx1"/>
          </a:solidFill>
          <a:latin typeface="+mn-lt"/>
          <a:ea typeface="+mn-ea"/>
          <a:cs typeface="+mn-cs"/>
        </a:defRPr>
      </a:lvl4pPr>
      <a:lvl5pPr marL="3193999" algn="l" defTabSz="1597000" rtl="0" eaLnBrk="1" latinLnBrk="0" hangingPunct="1">
        <a:defRPr sz="3144" kern="1200">
          <a:solidFill>
            <a:schemeClr val="tx1"/>
          </a:solidFill>
          <a:latin typeface="+mn-lt"/>
          <a:ea typeface="+mn-ea"/>
          <a:cs typeface="+mn-cs"/>
        </a:defRPr>
      </a:lvl5pPr>
      <a:lvl6pPr marL="3992499" algn="l" defTabSz="1597000" rtl="0" eaLnBrk="1" latinLnBrk="0" hangingPunct="1">
        <a:defRPr sz="3144" kern="1200">
          <a:solidFill>
            <a:schemeClr val="tx1"/>
          </a:solidFill>
          <a:latin typeface="+mn-lt"/>
          <a:ea typeface="+mn-ea"/>
          <a:cs typeface="+mn-cs"/>
        </a:defRPr>
      </a:lvl6pPr>
      <a:lvl7pPr marL="4790999" algn="l" defTabSz="1597000" rtl="0" eaLnBrk="1" latinLnBrk="0" hangingPunct="1">
        <a:defRPr sz="3144" kern="1200">
          <a:solidFill>
            <a:schemeClr val="tx1"/>
          </a:solidFill>
          <a:latin typeface="+mn-lt"/>
          <a:ea typeface="+mn-ea"/>
          <a:cs typeface="+mn-cs"/>
        </a:defRPr>
      </a:lvl7pPr>
      <a:lvl8pPr marL="5589499" algn="l" defTabSz="1597000" rtl="0" eaLnBrk="1" latinLnBrk="0" hangingPunct="1">
        <a:defRPr sz="3144" kern="1200">
          <a:solidFill>
            <a:schemeClr val="tx1"/>
          </a:solidFill>
          <a:latin typeface="+mn-lt"/>
          <a:ea typeface="+mn-ea"/>
          <a:cs typeface="+mn-cs"/>
        </a:defRPr>
      </a:lvl8pPr>
      <a:lvl9pPr marL="6387998" algn="l" defTabSz="1597000" rtl="0" eaLnBrk="1" latinLnBrk="0" hangingPunct="1">
        <a:defRPr sz="31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0" name="그룹 2239">
            <a:extLst>
              <a:ext uri="{FF2B5EF4-FFF2-40B4-BE49-F238E27FC236}">
                <a16:creationId xmlns:a16="http://schemas.microsoft.com/office/drawing/2014/main" id="{058A6E20-496F-045C-07F9-B407D7D79DCF}"/>
              </a:ext>
            </a:extLst>
          </p:cNvPr>
          <p:cNvGrpSpPr/>
          <p:nvPr/>
        </p:nvGrpSpPr>
        <p:grpSpPr>
          <a:xfrm>
            <a:off x="2124" y="140"/>
            <a:ext cx="16181903" cy="11977408"/>
            <a:chOff x="2124" y="1582"/>
            <a:chExt cx="16181903" cy="11977408"/>
          </a:xfrm>
        </p:grpSpPr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982AEABD-EA5B-826B-E618-B5B90501F27E}"/>
                </a:ext>
              </a:extLst>
            </p:cNvPr>
            <p:cNvGrpSpPr/>
            <p:nvPr/>
          </p:nvGrpSpPr>
          <p:grpSpPr>
            <a:xfrm>
              <a:off x="1958632" y="303221"/>
              <a:ext cx="14050790" cy="3161212"/>
              <a:chOff x="1978206" y="104070"/>
              <a:chExt cx="14050790" cy="3161212"/>
            </a:xfrm>
          </p:grpSpPr>
          <p:sp>
            <p:nvSpPr>
              <p:cNvPr id="2674" name="순서도: 처리 377">
                <a:extLst>
                  <a:ext uri="{FF2B5EF4-FFF2-40B4-BE49-F238E27FC236}">
                    <a16:creationId xmlns:a16="http://schemas.microsoft.com/office/drawing/2014/main" id="{505EDDD7-2625-0F1E-1209-3F763235DF5F}"/>
                  </a:ext>
                </a:extLst>
              </p:cNvPr>
              <p:cNvSpPr/>
              <p:nvPr/>
            </p:nvSpPr>
            <p:spPr>
              <a:xfrm>
                <a:off x="2097667" y="2833282"/>
                <a:ext cx="1152000" cy="432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/VV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75" name="순서도: 처리 377">
                <a:extLst>
                  <a:ext uri="{FF2B5EF4-FFF2-40B4-BE49-F238E27FC236}">
                    <a16:creationId xmlns:a16="http://schemas.microsoft.com/office/drawing/2014/main" id="{A47BB08F-536B-0BBF-12E2-41B22D2AD1D0}"/>
                  </a:ext>
                </a:extLst>
              </p:cNvPr>
              <p:cNvSpPr/>
              <p:nvPr/>
            </p:nvSpPr>
            <p:spPr>
              <a:xfrm>
                <a:off x="2097667" y="235620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76" name="순서도: 처리 377">
                <a:extLst>
                  <a:ext uri="{FF2B5EF4-FFF2-40B4-BE49-F238E27FC236}">
                    <a16:creationId xmlns:a16="http://schemas.microsoft.com/office/drawing/2014/main" id="{6ECAAEBF-B594-F250-1EA2-28296AE9669F}"/>
                  </a:ext>
                </a:extLst>
              </p:cNvPr>
              <p:cNvSpPr/>
              <p:nvPr/>
            </p:nvSpPr>
            <p:spPr>
              <a:xfrm>
                <a:off x="2097667" y="1101507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/JX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77" name="순서도: 처리 377">
                <a:extLst>
                  <a:ext uri="{FF2B5EF4-FFF2-40B4-BE49-F238E27FC236}">
                    <a16:creationId xmlns:a16="http://schemas.microsoft.com/office/drawing/2014/main" id="{4DE09C73-6521-12B6-E725-6EE3CF6EFB2E}"/>
                  </a:ext>
                </a:extLst>
              </p:cNvPr>
              <p:cNvSpPr/>
              <p:nvPr/>
            </p:nvSpPr>
            <p:spPr>
              <a:xfrm>
                <a:off x="2097667" y="1967394"/>
                <a:ext cx="1152000" cy="432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78" name="순서도: 처리 377">
                <a:extLst>
                  <a:ext uri="{FF2B5EF4-FFF2-40B4-BE49-F238E27FC236}">
                    <a16:creationId xmlns:a16="http://schemas.microsoft.com/office/drawing/2014/main" id="{6C3DE3B0-C742-CA08-3C59-880231DDD28E}"/>
                  </a:ext>
                </a:extLst>
              </p:cNvPr>
              <p:cNvSpPr/>
              <p:nvPr/>
            </p:nvSpPr>
            <p:spPr>
              <a:xfrm>
                <a:off x="3905286" y="1534451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79" name="순서도: 처리 377">
                <a:extLst>
                  <a:ext uri="{FF2B5EF4-FFF2-40B4-BE49-F238E27FC236}">
                    <a16:creationId xmlns:a16="http://schemas.microsoft.com/office/drawing/2014/main" id="{BE47CE07-4585-0D5E-8D37-AC7F454AD8FC}"/>
                  </a:ext>
                </a:extLst>
              </p:cNvPr>
              <p:cNvSpPr/>
              <p:nvPr/>
            </p:nvSpPr>
            <p:spPr>
              <a:xfrm>
                <a:off x="3905286" y="2400338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행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/XSN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0" name="순서도: 처리 377">
                <a:extLst>
                  <a:ext uri="{FF2B5EF4-FFF2-40B4-BE49-F238E27FC236}">
                    <a16:creationId xmlns:a16="http://schemas.microsoft.com/office/drawing/2014/main" id="{52937B98-CC3A-55C6-1E8F-20A7863FB91B}"/>
                  </a:ext>
                </a:extLst>
              </p:cNvPr>
              <p:cNvSpPr/>
              <p:nvPr/>
            </p:nvSpPr>
            <p:spPr>
              <a:xfrm>
                <a:off x="5712905" y="2833282"/>
                <a:ext cx="1152000" cy="432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1" name="순서도: 처리 377">
                <a:extLst>
                  <a:ext uri="{FF2B5EF4-FFF2-40B4-BE49-F238E27FC236}">
                    <a16:creationId xmlns:a16="http://schemas.microsoft.com/office/drawing/2014/main" id="{46E119B1-0E21-D62A-1762-AA73648E12D0}"/>
                  </a:ext>
                </a:extLst>
              </p:cNvPr>
              <p:cNvSpPr/>
              <p:nvPr/>
            </p:nvSpPr>
            <p:spPr>
              <a:xfrm>
                <a:off x="5712905" y="23562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2" name="순서도: 처리 377">
                <a:extLst>
                  <a:ext uri="{FF2B5EF4-FFF2-40B4-BE49-F238E27FC236}">
                    <a16:creationId xmlns:a16="http://schemas.microsoft.com/office/drawing/2014/main" id="{4D35BA2E-7444-ADE4-DA89-6BD3E955D839}"/>
                  </a:ext>
                </a:extLst>
              </p:cNvPr>
              <p:cNvSpPr/>
              <p:nvPr/>
            </p:nvSpPr>
            <p:spPr>
              <a:xfrm>
                <a:off x="5712905" y="1101507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3" name="순서도: 처리 377">
                <a:extLst>
                  <a:ext uri="{FF2B5EF4-FFF2-40B4-BE49-F238E27FC236}">
                    <a16:creationId xmlns:a16="http://schemas.microsoft.com/office/drawing/2014/main" id="{F50635AA-4517-A054-2CAE-6EC61ED5D5FE}"/>
                  </a:ext>
                </a:extLst>
              </p:cNvPr>
              <p:cNvSpPr/>
              <p:nvPr/>
            </p:nvSpPr>
            <p:spPr>
              <a:xfrm>
                <a:off x="5712905" y="1967394"/>
                <a:ext cx="1152000" cy="432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/ETM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4" name="순서도: 처리 377">
                <a:extLst>
                  <a:ext uri="{FF2B5EF4-FFF2-40B4-BE49-F238E27FC236}">
                    <a16:creationId xmlns:a16="http://schemas.microsoft.com/office/drawing/2014/main" id="{C8C411F4-BE0F-5E97-AC10-A568375E5DDA}"/>
                  </a:ext>
                </a:extLst>
              </p:cNvPr>
              <p:cNvSpPr/>
              <p:nvPr/>
            </p:nvSpPr>
            <p:spPr>
              <a:xfrm>
                <a:off x="7520524" y="1101507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5" name="순서도: 처리 377">
                <a:extLst>
                  <a:ext uri="{FF2B5EF4-FFF2-40B4-BE49-F238E27FC236}">
                    <a16:creationId xmlns:a16="http://schemas.microsoft.com/office/drawing/2014/main" id="{519351C9-6C27-76FC-E926-8D93107352F3}"/>
                  </a:ext>
                </a:extLst>
              </p:cNvPr>
              <p:cNvSpPr/>
              <p:nvPr/>
            </p:nvSpPr>
            <p:spPr>
              <a:xfrm>
                <a:off x="7520524" y="1967394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6" name="순서도: 처리 377">
                <a:extLst>
                  <a:ext uri="{FF2B5EF4-FFF2-40B4-BE49-F238E27FC236}">
                    <a16:creationId xmlns:a16="http://schemas.microsoft.com/office/drawing/2014/main" id="{3FDED0D2-4B39-BDC0-613B-CF328AFE9841}"/>
                  </a:ext>
                </a:extLst>
              </p:cNvPr>
              <p:cNvSpPr/>
              <p:nvPr/>
            </p:nvSpPr>
            <p:spPr>
              <a:xfrm>
                <a:off x="9328143" y="2833282"/>
                <a:ext cx="1152000" cy="432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VCP+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EF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7" name="순서도: 처리 377">
                <a:extLst>
                  <a:ext uri="{FF2B5EF4-FFF2-40B4-BE49-F238E27FC236}">
                    <a16:creationId xmlns:a16="http://schemas.microsoft.com/office/drawing/2014/main" id="{0BC2FC12-CACD-EFD1-A9B9-F88FE1FD439E}"/>
                  </a:ext>
                </a:extLst>
              </p:cNvPr>
              <p:cNvSpPr/>
              <p:nvPr/>
            </p:nvSpPr>
            <p:spPr>
              <a:xfrm>
                <a:off x="9328143" y="23562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8" name="순서도: 처리 377">
                <a:extLst>
                  <a:ext uri="{FF2B5EF4-FFF2-40B4-BE49-F238E27FC236}">
                    <a16:creationId xmlns:a16="http://schemas.microsoft.com/office/drawing/2014/main" id="{16CDDB20-196E-9DB5-1E19-1B8CA6103540}"/>
                  </a:ext>
                </a:extLst>
              </p:cNvPr>
              <p:cNvSpPr/>
              <p:nvPr/>
            </p:nvSpPr>
            <p:spPr>
              <a:xfrm>
                <a:off x="9328143" y="1101507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/EF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89" name="순서도: 처리 377">
                <a:extLst>
                  <a:ext uri="{FF2B5EF4-FFF2-40B4-BE49-F238E27FC236}">
                    <a16:creationId xmlns:a16="http://schemas.microsoft.com/office/drawing/2014/main" id="{C316E006-0BAC-8794-3AD3-D59627F32B99}"/>
                  </a:ext>
                </a:extLst>
              </p:cNvPr>
              <p:cNvSpPr/>
              <p:nvPr/>
            </p:nvSpPr>
            <p:spPr>
              <a:xfrm>
                <a:off x="9328143" y="1967394"/>
                <a:ext cx="1152000" cy="432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/MAG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90" name="순서도: 처리 377">
                <a:extLst>
                  <a:ext uri="{FF2B5EF4-FFF2-40B4-BE49-F238E27FC236}">
                    <a16:creationId xmlns:a16="http://schemas.microsoft.com/office/drawing/2014/main" id="{21FE4A68-D39F-E5CB-AD52-5626F149838B}"/>
                  </a:ext>
                </a:extLst>
              </p:cNvPr>
              <p:cNvSpPr/>
              <p:nvPr/>
            </p:nvSpPr>
            <p:spPr>
              <a:xfrm>
                <a:off x="11135762" y="1101507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91" name="순서도: 처리 377">
                <a:extLst>
                  <a:ext uri="{FF2B5EF4-FFF2-40B4-BE49-F238E27FC236}">
                    <a16:creationId xmlns:a16="http://schemas.microsoft.com/office/drawing/2014/main" id="{79B4D344-9FC6-B5FD-3CA3-9E588EB206E1}"/>
                  </a:ext>
                </a:extLst>
              </p:cNvPr>
              <p:cNvSpPr/>
              <p:nvPr/>
            </p:nvSpPr>
            <p:spPr>
              <a:xfrm>
                <a:off x="11135762" y="1967394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92" name="순서도: 처리 377">
                <a:extLst>
                  <a:ext uri="{FF2B5EF4-FFF2-40B4-BE49-F238E27FC236}">
                    <a16:creationId xmlns:a16="http://schemas.microsoft.com/office/drawing/2014/main" id="{DBB62E8B-77F8-62CF-CA5E-B7A2A4B98930}"/>
                  </a:ext>
                </a:extLst>
              </p:cNvPr>
              <p:cNvSpPr/>
              <p:nvPr/>
            </p:nvSpPr>
            <p:spPr>
              <a:xfrm>
                <a:off x="12943381" y="2833282"/>
                <a:ext cx="1152000" cy="432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낫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EF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93" name="순서도: 처리 377">
                <a:extLst>
                  <a:ext uri="{FF2B5EF4-FFF2-40B4-BE49-F238E27FC236}">
                    <a16:creationId xmlns:a16="http://schemas.microsoft.com/office/drawing/2014/main" id="{C1EFCBA9-F695-F8D0-6F37-3126619AA705}"/>
                  </a:ext>
                </a:extLst>
              </p:cNvPr>
              <p:cNvSpPr/>
              <p:nvPr/>
            </p:nvSpPr>
            <p:spPr>
              <a:xfrm>
                <a:off x="12943381" y="23562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94" name="순서도: 처리 377">
                <a:extLst>
                  <a:ext uri="{FF2B5EF4-FFF2-40B4-BE49-F238E27FC236}">
                    <a16:creationId xmlns:a16="http://schemas.microsoft.com/office/drawing/2014/main" id="{CED22E59-EBB8-D8AC-4AB6-168A772E1238}"/>
                  </a:ext>
                </a:extLst>
              </p:cNvPr>
              <p:cNvSpPr/>
              <p:nvPr/>
            </p:nvSpPr>
            <p:spPr>
              <a:xfrm>
                <a:off x="12943381" y="1101507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95" name="순서도: 처리 377">
                <a:extLst>
                  <a:ext uri="{FF2B5EF4-FFF2-40B4-BE49-F238E27FC236}">
                    <a16:creationId xmlns:a16="http://schemas.microsoft.com/office/drawing/2014/main" id="{BC67FE73-D9CB-C7BF-2B36-15FBF818E662}"/>
                  </a:ext>
                </a:extLst>
              </p:cNvPr>
              <p:cNvSpPr/>
              <p:nvPr/>
            </p:nvSpPr>
            <p:spPr>
              <a:xfrm>
                <a:off x="12943381" y="1967394"/>
                <a:ext cx="1152000" cy="432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날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/VV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96" name="순서도: 처리 377">
                <a:extLst>
                  <a:ext uri="{FF2B5EF4-FFF2-40B4-BE49-F238E27FC236}">
                    <a16:creationId xmlns:a16="http://schemas.microsoft.com/office/drawing/2014/main" id="{9D0AF160-F1CF-C72C-B13E-DE01B2853D2C}"/>
                  </a:ext>
                </a:extLst>
              </p:cNvPr>
              <p:cNvSpPr/>
              <p:nvPr/>
            </p:nvSpPr>
            <p:spPr>
              <a:xfrm>
                <a:off x="14751000" y="1101507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97" name="순서도: 처리 377">
                <a:extLst>
                  <a:ext uri="{FF2B5EF4-FFF2-40B4-BE49-F238E27FC236}">
                    <a16:creationId xmlns:a16="http://schemas.microsoft.com/office/drawing/2014/main" id="{A5B0CA89-A281-1DA8-FE52-079862AB784B}"/>
                  </a:ext>
                </a:extLst>
              </p:cNvPr>
              <p:cNvSpPr/>
              <p:nvPr/>
            </p:nvSpPr>
            <p:spPr>
              <a:xfrm>
                <a:off x="14751000" y="1967394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698" name="직선 화살표 연결선 2697">
                <a:extLst>
                  <a:ext uri="{FF2B5EF4-FFF2-40B4-BE49-F238E27FC236}">
                    <a16:creationId xmlns:a16="http://schemas.microsoft.com/office/drawing/2014/main" id="{9AC0423E-3950-7566-83EF-C0B56C9D2118}"/>
                  </a:ext>
                </a:extLst>
              </p:cNvPr>
              <p:cNvCxnSpPr>
                <a:cxnSpLocks/>
                <a:stCxn id="2675" idx="3"/>
                <a:endCxn id="2681" idx="1"/>
              </p:cNvCxnSpPr>
              <p:nvPr/>
            </p:nvCxnSpPr>
            <p:spPr>
              <a:xfrm>
                <a:off x="5057286" y="451620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99" name="직선 화살표 연결선 2698">
                <a:extLst>
                  <a:ext uri="{FF2B5EF4-FFF2-40B4-BE49-F238E27FC236}">
                    <a16:creationId xmlns:a16="http://schemas.microsoft.com/office/drawing/2014/main" id="{CAF5EFD6-5F3A-FFCC-DBA6-F585A097038B}"/>
                  </a:ext>
                </a:extLst>
              </p:cNvPr>
              <p:cNvCxnSpPr>
                <a:cxnSpLocks/>
                <a:stCxn id="2676" idx="3"/>
                <a:endCxn id="2678" idx="1"/>
              </p:cNvCxnSpPr>
              <p:nvPr/>
            </p:nvCxnSpPr>
            <p:spPr>
              <a:xfrm>
                <a:off x="3249667" y="1317507"/>
                <a:ext cx="655619" cy="43294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0" name="직선 화살표 연결선 2699">
                <a:extLst>
                  <a:ext uri="{FF2B5EF4-FFF2-40B4-BE49-F238E27FC236}">
                    <a16:creationId xmlns:a16="http://schemas.microsoft.com/office/drawing/2014/main" id="{213777B9-5A4D-808B-2EE3-A5944B9074BB}"/>
                  </a:ext>
                </a:extLst>
              </p:cNvPr>
              <p:cNvCxnSpPr>
                <a:cxnSpLocks/>
                <a:stCxn id="2677" idx="3"/>
                <a:endCxn id="2679" idx="1"/>
              </p:cNvCxnSpPr>
              <p:nvPr/>
            </p:nvCxnSpPr>
            <p:spPr>
              <a:xfrm>
                <a:off x="3249667" y="2183394"/>
                <a:ext cx="655619" cy="43294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1" name="직선 화살표 연결선 2700">
                <a:extLst>
                  <a:ext uri="{FF2B5EF4-FFF2-40B4-BE49-F238E27FC236}">
                    <a16:creationId xmlns:a16="http://schemas.microsoft.com/office/drawing/2014/main" id="{18C06879-E56D-C387-93A0-1615DECCC0BD}"/>
                  </a:ext>
                </a:extLst>
              </p:cNvPr>
              <p:cNvCxnSpPr>
                <a:cxnSpLocks/>
                <a:stCxn id="2674" idx="3"/>
                <a:endCxn id="2679" idx="1"/>
              </p:cNvCxnSpPr>
              <p:nvPr/>
            </p:nvCxnSpPr>
            <p:spPr>
              <a:xfrm flipV="1">
                <a:off x="3249667" y="2616338"/>
                <a:ext cx="655619" cy="43294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2" name="직선 화살표 연결선 2701">
                <a:extLst>
                  <a:ext uri="{FF2B5EF4-FFF2-40B4-BE49-F238E27FC236}">
                    <a16:creationId xmlns:a16="http://schemas.microsoft.com/office/drawing/2014/main" id="{A79A1EE5-E42E-2FC7-E8D6-41AC072A0E82}"/>
                  </a:ext>
                </a:extLst>
              </p:cNvPr>
              <p:cNvCxnSpPr>
                <a:cxnSpLocks/>
                <a:stCxn id="2677" idx="3"/>
                <a:endCxn id="2678" idx="1"/>
              </p:cNvCxnSpPr>
              <p:nvPr/>
            </p:nvCxnSpPr>
            <p:spPr>
              <a:xfrm flipV="1">
                <a:off x="3249667" y="1750451"/>
                <a:ext cx="655619" cy="432943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3" name="직선 화살표 연결선 2702">
                <a:extLst>
                  <a:ext uri="{FF2B5EF4-FFF2-40B4-BE49-F238E27FC236}">
                    <a16:creationId xmlns:a16="http://schemas.microsoft.com/office/drawing/2014/main" id="{4D2A1441-3B7E-4932-0B42-44AFDE6A2A51}"/>
                  </a:ext>
                </a:extLst>
              </p:cNvPr>
              <p:cNvCxnSpPr>
                <a:cxnSpLocks/>
                <a:stCxn id="2676" idx="3"/>
                <a:endCxn id="2679" idx="1"/>
              </p:cNvCxnSpPr>
              <p:nvPr/>
            </p:nvCxnSpPr>
            <p:spPr>
              <a:xfrm>
                <a:off x="3249667" y="1317507"/>
                <a:ext cx="655619" cy="1298831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4" name="직선 화살표 연결선 2703">
                <a:extLst>
                  <a:ext uri="{FF2B5EF4-FFF2-40B4-BE49-F238E27FC236}">
                    <a16:creationId xmlns:a16="http://schemas.microsoft.com/office/drawing/2014/main" id="{22CE83C6-61B3-82A0-D7D7-AA3A091141F3}"/>
                  </a:ext>
                </a:extLst>
              </p:cNvPr>
              <p:cNvCxnSpPr>
                <a:cxnSpLocks/>
                <a:stCxn id="2674" idx="3"/>
                <a:endCxn id="2678" idx="1"/>
              </p:cNvCxnSpPr>
              <p:nvPr/>
            </p:nvCxnSpPr>
            <p:spPr>
              <a:xfrm flipV="1">
                <a:off x="3249667" y="1750451"/>
                <a:ext cx="655619" cy="1298831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5" name="직선 화살표 연결선 2704">
                <a:extLst>
                  <a:ext uri="{FF2B5EF4-FFF2-40B4-BE49-F238E27FC236}">
                    <a16:creationId xmlns:a16="http://schemas.microsoft.com/office/drawing/2014/main" id="{A4D44CE6-31AF-F9D5-FE37-E31ED23A2BA1}"/>
                  </a:ext>
                </a:extLst>
              </p:cNvPr>
              <p:cNvCxnSpPr>
                <a:cxnSpLocks/>
                <a:stCxn id="2675" idx="3"/>
                <a:endCxn id="2682" idx="1"/>
              </p:cNvCxnSpPr>
              <p:nvPr/>
            </p:nvCxnSpPr>
            <p:spPr>
              <a:xfrm>
                <a:off x="5057286" y="451620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6" name="직선 화살표 연결선 2705">
                <a:extLst>
                  <a:ext uri="{FF2B5EF4-FFF2-40B4-BE49-F238E27FC236}">
                    <a16:creationId xmlns:a16="http://schemas.microsoft.com/office/drawing/2014/main" id="{24CBA2DB-2181-F464-D567-8A71EB0C91D7}"/>
                  </a:ext>
                </a:extLst>
              </p:cNvPr>
              <p:cNvCxnSpPr>
                <a:cxnSpLocks/>
                <a:stCxn id="2675" idx="3"/>
                <a:endCxn id="2683" idx="1"/>
              </p:cNvCxnSpPr>
              <p:nvPr/>
            </p:nvCxnSpPr>
            <p:spPr>
              <a:xfrm>
                <a:off x="5057286" y="451620"/>
                <a:ext cx="655619" cy="173177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7" name="직선 화살표 연결선 2706">
                <a:extLst>
                  <a:ext uri="{FF2B5EF4-FFF2-40B4-BE49-F238E27FC236}">
                    <a16:creationId xmlns:a16="http://schemas.microsoft.com/office/drawing/2014/main" id="{7F03AFA1-4944-3E57-1FD1-1B9677055937}"/>
                  </a:ext>
                </a:extLst>
              </p:cNvPr>
              <p:cNvCxnSpPr>
                <a:cxnSpLocks/>
                <a:stCxn id="2675" idx="3"/>
                <a:endCxn id="2680" idx="1"/>
              </p:cNvCxnSpPr>
              <p:nvPr/>
            </p:nvCxnSpPr>
            <p:spPr>
              <a:xfrm>
                <a:off x="5057286" y="451620"/>
                <a:ext cx="655619" cy="2597662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8" name="직선 화살표 연결선 2707">
                <a:extLst>
                  <a:ext uri="{FF2B5EF4-FFF2-40B4-BE49-F238E27FC236}">
                    <a16:creationId xmlns:a16="http://schemas.microsoft.com/office/drawing/2014/main" id="{290CB2DE-2EBB-2052-B2EC-BFCCD0A13187}"/>
                  </a:ext>
                </a:extLst>
              </p:cNvPr>
              <p:cNvCxnSpPr>
                <a:cxnSpLocks/>
                <a:stCxn id="2678" idx="3"/>
                <a:endCxn id="2681" idx="1"/>
              </p:cNvCxnSpPr>
              <p:nvPr/>
            </p:nvCxnSpPr>
            <p:spPr>
              <a:xfrm flipV="1">
                <a:off x="5057286" y="451620"/>
                <a:ext cx="655619" cy="1298831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09" name="직선 화살표 연결선 2708">
                <a:extLst>
                  <a:ext uri="{FF2B5EF4-FFF2-40B4-BE49-F238E27FC236}">
                    <a16:creationId xmlns:a16="http://schemas.microsoft.com/office/drawing/2014/main" id="{146596AF-B567-4411-EEF5-9F8A5872E440}"/>
                  </a:ext>
                </a:extLst>
              </p:cNvPr>
              <p:cNvCxnSpPr>
                <a:cxnSpLocks/>
                <a:stCxn id="2678" idx="3"/>
                <a:endCxn id="2682" idx="1"/>
              </p:cNvCxnSpPr>
              <p:nvPr/>
            </p:nvCxnSpPr>
            <p:spPr>
              <a:xfrm flipV="1">
                <a:off x="5057286" y="1317507"/>
                <a:ext cx="655619" cy="43294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10" name="직선 화살표 연결선 2709">
                <a:extLst>
                  <a:ext uri="{FF2B5EF4-FFF2-40B4-BE49-F238E27FC236}">
                    <a16:creationId xmlns:a16="http://schemas.microsoft.com/office/drawing/2014/main" id="{9E28ACA2-FCF5-78D6-9499-7F5E1C183BEB}"/>
                  </a:ext>
                </a:extLst>
              </p:cNvPr>
              <p:cNvCxnSpPr>
                <a:cxnSpLocks/>
                <a:stCxn id="2678" idx="3"/>
                <a:endCxn id="2683" idx="1"/>
              </p:cNvCxnSpPr>
              <p:nvPr/>
            </p:nvCxnSpPr>
            <p:spPr>
              <a:xfrm>
                <a:off x="5057286" y="1750451"/>
                <a:ext cx="655619" cy="432943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11" name="직선 화살표 연결선 2710">
                <a:extLst>
                  <a:ext uri="{FF2B5EF4-FFF2-40B4-BE49-F238E27FC236}">
                    <a16:creationId xmlns:a16="http://schemas.microsoft.com/office/drawing/2014/main" id="{43769FDF-7F94-1A59-EA23-4CEC41D1C995}"/>
                  </a:ext>
                </a:extLst>
              </p:cNvPr>
              <p:cNvCxnSpPr>
                <a:cxnSpLocks/>
                <a:stCxn id="2678" idx="3"/>
                <a:endCxn id="2680" idx="1"/>
              </p:cNvCxnSpPr>
              <p:nvPr/>
            </p:nvCxnSpPr>
            <p:spPr>
              <a:xfrm>
                <a:off x="5057286" y="1750451"/>
                <a:ext cx="655619" cy="1298831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12" name="직선 화살표 연결선 2711">
                <a:extLst>
                  <a:ext uri="{FF2B5EF4-FFF2-40B4-BE49-F238E27FC236}">
                    <a16:creationId xmlns:a16="http://schemas.microsoft.com/office/drawing/2014/main" id="{F0CC3BE3-D744-262E-DE71-AFC3855C8F2A}"/>
                  </a:ext>
                </a:extLst>
              </p:cNvPr>
              <p:cNvCxnSpPr>
                <a:cxnSpLocks/>
                <a:stCxn id="2679" idx="3"/>
                <a:endCxn id="2681" idx="1"/>
              </p:cNvCxnSpPr>
              <p:nvPr/>
            </p:nvCxnSpPr>
            <p:spPr>
              <a:xfrm flipV="1">
                <a:off x="5057286" y="451620"/>
                <a:ext cx="655619" cy="2164718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13" name="직선 화살표 연결선 2712">
                <a:extLst>
                  <a:ext uri="{FF2B5EF4-FFF2-40B4-BE49-F238E27FC236}">
                    <a16:creationId xmlns:a16="http://schemas.microsoft.com/office/drawing/2014/main" id="{75D88D6F-5998-2B34-1FF0-F20064B07DED}"/>
                  </a:ext>
                </a:extLst>
              </p:cNvPr>
              <p:cNvCxnSpPr>
                <a:cxnSpLocks/>
                <a:stCxn id="2679" idx="3"/>
                <a:endCxn id="2682" idx="1"/>
              </p:cNvCxnSpPr>
              <p:nvPr/>
            </p:nvCxnSpPr>
            <p:spPr>
              <a:xfrm flipV="1">
                <a:off x="5057286" y="1317507"/>
                <a:ext cx="655619" cy="1298831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14" name="직선 화살표 연결선 2713">
                <a:extLst>
                  <a:ext uri="{FF2B5EF4-FFF2-40B4-BE49-F238E27FC236}">
                    <a16:creationId xmlns:a16="http://schemas.microsoft.com/office/drawing/2014/main" id="{B96CE801-2B22-78FF-EA4B-E2ADC6369A36}"/>
                  </a:ext>
                </a:extLst>
              </p:cNvPr>
              <p:cNvCxnSpPr>
                <a:cxnSpLocks/>
                <a:stCxn id="2679" idx="3"/>
                <a:endCxn id="2683" idx="1"/>
              </p:cNvCxnSpPr>
              <p:nvPr/>
            </p:nvCxnSpPr>
            <p:spPr>
              <a:xfrm flipV="1">
                <a:off x="5057286" y="2183394"/>
                <a:ext cx="655619" cy="43294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15" name="직선 화살표 연결선 2714">
                <a:extLst>
                  <a:ext uri="{FF2B5EF4-FFF2-40B4-BE49-F238E27FC236}">
                    <a16:creationId xmlns:a16="http://schemas.microsoft.com/office/drawing/2014/main" id="{2DC605A8-C802-DBB7-0EE6-6F3BAE431CC6}"/>
                  </a:ext>
                </a:extLst>
              </p:cNvPr>
              <p:cNvCxnSpPr>
                <a:cxnSpLocks/>
                <a:stCxn id="2679" idx="3"/>
                <a:endCxn id="2680" idx="1"/>
              </p:cNvCxnSpPr>
              <p:nvPr/>
            </p:nvCxnSpPr>
            <p:spPr>
              <a:xfrm>
                <a:off x="5057286" y="2616338"/>
                <a:ext cx="655619" cy="43294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16" name="직선 화살표 연결선 2715">
                <a:extLst>
                  <a:ext uri="{FF2B5EF4-FFF2-40B4-BE49-F238E27FC236}">
                    <a16:creationId xmlns:a16="http://schemas.microsoft.com/office/drawing/2014/main" id="{959D5499-6D01-475C-9A0B-6DDDFD7285A4}"/>
                  </a:ext>
                </a:extLst>
              </p:cNvPr>
              <p:cNvCxnSpPr>
                <a:cxnSpLocks/>
                <a:stCxn id="2681" idx="3"/>
                <a:endCxn id="2684" idx="1"/>
              </p:cNvCxnSpPr>
              <p:nvPr/>
            </p:nvCxnSpPr>
            <p:spPr>
              <a:xfrm>
                <a:off x="6864905" y="451620"/>
                <a:ext cx="655619" cy="865887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17" name="직선 화살표 연결선 2716">
                <a:extLst>
                  <a:ext uri="{FF2B5EF4-FFF2-40B4-BE49-F238E27FC236}">
                    <a16:creationId xmlns:a16="http://schemas.microsoft.com/office/drawing/2014/main" id="{A4DA39FD-4E5E-A934-41E3-DA4F77E577CC}"/>
                  </a:ext>
                </a:extLst>
              </p:cNvPr>
              <p:cNvCxnSpPr>
                <a:cxnSpLocks/>
                <a:stCxn id="2682" idx="3"/>
                <a:endCxn id="2684" idx="1"/>
              </p:cNvCxnSpPr>
              <p:nvPr/>
            </p:nvCxnSpPr>
            <p:spPr>
              <a:xfrm>
                <a:off x="6864905" y="1317507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18" name="직선 화살표 연결선 2717">
                <a:extLst>
                  <a:ext uri="{FF2B5EF4-FFF2-40B4-BE49-F238E27FC236}">
                    <a16:creationId xmlns:a16="http://schemas.microsoft.com/office/drawing/2014/main" id="{D45A14B1-9CD9-B493-00B4-87121BF0117C}"/>
                  </a:ext>
                </a:extLst>
              </p:cNvPr>
              <p:cNvCxnSpPr>
                <a:cxnSpLocks/>
                <a:stCxn id="2683" idx="3"/>
                <a:endCxn id="2684" idx="1"/>
              </p:cNvCxnSpPr>
              <p:nvPr/>
            </p:nvCxnSpPr>
            <p:spPr>
              <a:xfrm flipV="1">
                <a:off x="6864905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19" name="직선 화살표 연결선 2718">
                <a:extLst>
                  <a:ext uri="{FF2B5EF4-FFF2-40B4-BE49-F238E27FC236}">
                    <a16:creationId xmlns:a16="http://schemas.microsoft.com/office/drawing/2014/main" id="{A43F6DF4-2444-518C-07E9-17BC47BF1A59}"/>
                  </a:ext>
                </a:extLst>
              </p:cNvPr>
              <p:cNvCxnSpPr>
                <a:cxnSpLocks/>
                <a:stCxn id="2680" idx="3"/>
                <a:endCxn id="2684" idx="1"/>
              </p:cNvCxnSpPr>
              <p:nvPr/>
            </p:nvCxnSpPr>
            <p:spPr>
              <a:xfrm flipV="1">
                <a:off x="6864905" y="1317507"/>
                <a:ext cx="655619" cy="1731775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0" name="직선 화살표 연결선 2719">
                <a:extLst>
                  <a:ext uri="{FF2B5EF4-FFF2-40B4-BE49-F238E27FC236}">
                    <a16:creationId xmlns:a16="http://schemas.microsoft.com/office/drawing/2014/main" id="{2CBF071B-4BE4-413F-2324-9DABA96B3246}"/>
                  </a:ext>
                </a:extLst>
              </p:cNvPr>
              <p:cNvCxnSpPr>
                <a:cxnSpLocks/>
                <a:stCxn id="2681" idx="3"/>
                <a:endCxn id="2685" idx="1"/>
              </p:cNvCxnSpPr>
              <p:nvPr/>
            </p:nvCxnSpPr>
            <p:spPr>
              <a:xfrm>
                <a:off x="6864905" y="451620"/>
                <a:ext cx="655619" cy="173177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1" name="직선 화살표 연결선 2720">
                <a:extLst>
                  <a:ext uri="{FF2B5EF4-FFF2-40B4-BE49-F238E27FC236}">
                    <a16:creationId xmlns:a16="http://schemas.microsoft.com/office/drawing/2014/main" id="{A0570829-CEED-01BB-4062-9D2FFFF2F678}"/>
                  </a:ext>
                </a:extLst>
              </p:cNvPr>
              <p:cNvCxnSpPr>
                <a:cxnSpLocks/>
                <a:stCxn id="2682" idx="3"/>
                <a:endCxn id="2685" idx="1"/>
              </p:cNvCxnSpPr>
              <p:nvPr/>
            </p:nvCxnSpPr>
            <p:spPr>
              <a:xfrm>
                <a:off x="6864905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2" name="직선 화살표 연결선 2721">
                <a:extLst>
                  <a:ext uri="{FF2B5EF4-FFF2-40B4-BE49-F238E27FC236}">
                    <a16:creationId xmlns:a16="http://schemas.microsoft.com/office/drawing/2014/main" id="{453E66E2-8B25-BE48-7B12-FEB3051BC35E}"/>
                  </a:ext>
                </a:extLst>
              </p:cNvPr>
              <p:cNvCxnSpPr>
                <a:cxnSpLocks/>
                <a:stCxn id="2683" idx="3"/>
                <a:endCxn id="2685" idx="1"/>
              </p:cNvCxnSpPr>
              <p:nvPr/>
            </p:nvCxnSpPr>
            <p:spPr>
              <a:xfrm>
                <a:off x="6864905" y="2183394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3" name="직선 화살표 연결선 2722">
                <a:extLst>
                  <a:ext uri="{FF2B5EF4-FFF2-40B4-BE49-F238E27FC236}">
                    <a16:creationId xmlns:a16="http://schemas.microsoft.com/office/drawing/2014/main" id="{9B508B12-7B0A-42BC-3273-59B3CD45E2BC}"/>
                  </a:ext>
                </a:extLst>
              </p:cNvPr>
              <p:cNvCxnSpPr>
                <a:cxnSpLocks/>
                <a:stCxn id="2680" idx="3"/>
                <a:endCxn id="2685" idx="1"/>
              </p:cNvCxnSpPr>
              <p:nvPr/>
            </p:nvCxnSpPr>
            <p:spPr>
              <a:xfrm flipV="1">
                <a:off x="6864905" y="2183394"/>
                <a:ext cx="655619" cy="865888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4" name="직선 화살표 연결선 2723">
                <a:extLst>
                  <a:ext uri="{FF2B5EF4-FFF2-40B4-BE49-F238E27FC236}">
                    <a16:creationId xmlns:a16="http://schemas.microsoft.com/office/drawing/2014/main" id="{4CFE6F73-BBC8-DCAD-9FDE-A4FCCA9B1256}"/>
                  </a:ext>
                </a:extLst>
              </p:cNvPr>
              <p:cNvCxnSpPr>
                <a:cxnSpLocks/>
                <a:stCxn id="2684" idx="3"/>
                <a:endCxn id="2689" idx="1"/>
              </p:cNvCxnSpPr>
              <p:nvPr/>
            </p:nvCxnSpPr>
            <p:spPr>
              <a:xfrm>
                <a:off x="8672524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5" name="직선 화살표 연결선 2724">
                <a:extLst>
                  <a:ext uri="{FF2B5EF4-FFF2-40B4-BE49-F238E27FC236}">
                    <a16:creationId xmlns:a16="http://schemas.microsoft.com/office/drawing/2014/main" id="{C92E5225-6EA9-864E-C8A6-CFB683E90521}"/>
                  </a:ext>
                </a:extLst>
              </p:cNvPr>
              <p:cNvCxnSpPr>
                <a:cxnSpLocks/>
                <a:stCxn id="2684" idx="3"/>
                <a:endCxn id="2686" idx="1"/>
              </p:cNvCxnSpPr>
              <p:nvPr/>
            </p:nvCxnSpPr>
            <p:spPr>
              <a:xfrm>
                <a:off x="8672524" y="1317507"/>
                <a:ext cx="655619" cy="1731775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6" name="직선 화살표 연결선 2725">
                <a:extLst>
                  <a:ext uri="{FF2B5EF4-FFF2-40B4-BE49-F238E27FC236}">
                    <a16:creationId xmlns:a16="http://schemas.microsoft.com/office/drawing/2014/main" id="{388A038C-776F-CD79-6DB4-E6F20E7A26DD}"/>
                  </a:ext>
                </a:extLst>
              </p:cNvPr>
              <p:cNvCxnSpPr>
                <a:cxnSpLocks/>
                <a:stCxn id="2684" idx="3"/>
                <a:endCxn id="2688" idx="1"/>
              </p:cNvCxnSpPr>
              <p:nvPr/>
            </p:nvCxnSpPr>
            <p:spPr>
              <a:xfrm>
                <a:off x="8672524" y="1317507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7" name="직선 화살표 연결선 2726">
                <a:extLst>
                  <a:ext uri="{FF2B5EF4-FFF2-40B4-BE49-F238E27FC236}">
                    <a16:creationId xmlns:a16="http://schemas.microsoft.com/office/drawing/2014/main" id="{16D5010C-4651-8FAB-3325-B0E7883DBE20}"/>
                  </a:ext>
                </a:extLst>
              </p:cNvPr>
              <p:cNvCxnSpPr>
                <a:cxnSpLocks/>
                <a:stCxn id="2685" idx="3"/>
                <a:endCxn id="2689" idx="1"/>
              </p:cNvCxnSpPr>
              <p:nvPr/>
            </p:nvCxnSpPr>
            <p:spPr>
              <a:xfrm>
                <a:off x="8672524" y="2183394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8" name="직선 화살표 연결선 2727">
                <a:extLst>
                  <a:ext uri="{FF2B5EF4-FFF2-40B4-BE49-F238E27FC236}">
                    <a16:creationId xmlns:a16="http://schemas.microsoft.com/office/drawing/2014/main" id="{49D700C6-58A1-4F7F-3EC1-1EB9FDD1E13A}"/>
                  </a:ext>
                </a:extLst>
              </p:cNvPr>
              <p:cNvCxnSpPr>
                <a:cxnSpLocks/>
                <a:stCxn id="2685" idx="3"/>
                <a:endCxn id="2686" idx="1"/>
              </p:cNvCxnSpPr>
              <p:nvPr/>
            </p:nvCxnSpPr>
            <p:spPr>
              <a:xfrm>
                <a:off x="8672524" y="2183394"/>
                <a:ext cx="655619" cy="865888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9" name="직선 화살표 연결선 2728">
                <a:extLst>
                  <a:ext uri="{FF2B5EF4-FFF2-40B4-BE49-F238E27FC236}">
                    <a16:creationId xmlns:a16="http://schemas.microsoft.com/office/drawing/2014/main" id="{E77DFEA4-26D6-333D-D883-5B8A2B7EA93B}"/>
                  </a:ext>
                </a:extLst>
              </p:cNvPr>
              <p:cNvCxnSpPr>
                <a:cxnSpLocks/>
                <a:stCxn id="2685" idx="3"/>
                <a:endCxn id="2687" idx="1"/>
              </p:cNvCxnSpPr>
              <p:nvPr/>
            </p:nvCxnSpPr>
            <p:spPr>
              <a:xfrm flipV="1">
                <a:off x="8672524" y="451620"/>
                <a:ext cx="655619" cy="173177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0" name="직선 화살표 연결선 2729">
                <a:extLst>
                  <a:ext uri="{FF2B5EF4-FFF2-40B4-BE49-F238E27FC236}">
                    <a16:creationId xmlns:a16="http://schemas.microsoft.com/office/drawing/2014/main" id="{57D02539-D150-2D36-E59A-327976A010D3}"/>
                  </a:ext>
                </a:extLst>
              </p:cNvPr>
              <p:cNvCxnSpPr>
                <a:cxnSpLocks/>
                <a:stCxn id="2685" idx="3"/>
                <a:endCxn id="2688" idx="1"/>
              </p:cNvCxnSpPr>
              <p:nvPr/>
            </p:nvCxnSpPr>
            <p:spPr>
              <a:xfrm flipV="1">
                <a:off x="8672524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1" name="직선 화살표 연결선 2730">
                <a:extLst>
                  <a:ext uri="{FF2B5EF4-FFF2-40B4-BE49-F238E27FC236}">
                    <a16:creationId xmlns:a16="http://schemas.microsoft.com/office/drawing/2014/main" id="{63B04C92-BF57-A0B9-5D49-D61706750D35}"/>
                  </a:ext>
                </a:extLst>
              </p:cNvPr>
              <p:cNvCxnSpPr>
                <a:cxnSpLocks/>
                <a:stCxn id="2688" idx="3"/>
                <a:endCxn id="2691" idx="1"/>
              </p:cNvCxnSpPr>
              <p:nvPr/>
            </p:nvCxnSpPr>
            <p:spPr>
              <a:xfrm>
                <a:off x="10480143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2" name="직선 화살표 연결선 2731">
                <a:extLst>
                  <a:ext uri="{FF2B5EF4-FFF2-40B4-BE49-F238E27FC236}">
                    <a16:creationId xmlns:a16="http://schemas.microsoft.com/office/drawing/2014/main" id="{DB981BA1-8AAD-66E2-A98B-389F4171D05F}"/>
                  </a:ext>
                </a:extLst>
              </p:cNvPr>
              <p:cNvCxnSpPr>
                <a:cxnSpLocks/>
                <a:stCxn id="2688" idx="3"/>
                <a:endCxn id="2690" idx="1"/>
              </p:cNvCxnSpPr>
              <p:nvPr/>
            </p:nvCxnSpPr>
            <p:spPr>
              <a:xfrm>
                <a:off x="10480143" y="1317507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3" name="직선 화살표 연결선 2732">
                <a:extLst>
                  <a:ext uri="{FF2B5EF4-FFF2-40B4-BE49-F238E27FC236}">
                    <a16:creationId xmlns:a16="http://schemas.microsoft.com/office/drawing/2014/main" id="{67B62CE3-C14E-6ED5-8D49-6A8E52C29816}"/>
                  </a:ext>
                </a:extLst>
              </p:cNvPr>
              <p:cNvCxnSpPr>
                <a:cxnSpLocks/>
                <a:stCxn id="2689" idx="3"/>
                <a:endCxn id="2690" idx="1"/>
              </p:cNvCxnSpPr>
              <p:nvPr/>
            </p:nvCxnSpPr>
            <p:spPr>
              <a:xfrm flipV="1">
                <a:off x="10480143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4" name="직선 화살표 연결선 2733">
                <a:extLst>
                  <a:ext uri="{FF2B5EF4-FFF2-40B4-BE49-F238E27FC236}">
                    <a16:creationId xmlns:a16="http://schemas.microsoft.com/office/drawing/2014/main" id="{F9B74578-F290-C974-A554-27F491E2C3BB}"/>
                  </a:ext>
                </a:extLst>
              </p:cNvPr>
              <p:cNvCxnSpPr>
                <a:cxnSpLocks/>
                <a:stCxn id="2686" idx="3"/>
                <a:endCxn id="2690" idx="1"/>
              </p:cNvCxnSpPr>
              <p:nvPr/>
            </p:nvCxnSpPr>
            <p:spPr>
              <a:xfrm flipV="1">
                <a:off x="10480143" y="1317507"/>
                <a:ext cx="655619" cy="1731775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5" name="직선 화살표 연결선 2734">
                <a:extLst>
                  <a:ext uri="{FF2B5EF4-FFF2-40B4-BE49-F238E27FC236}">
                    <a16:creationId xmlns:a16="http://schemas.microsoft.com/office/drawing/2014/main" id="{212B301C-0072-3394-6525-B7F877D6778C}"/>
                  </a:ext>
                </a:extLst>
              </p:cNvPr>
              <p:cNvCxnSpPr>
                <a:cxnSpLocks/>
                <a:stCxn id="2687" idx="3"/>
                <a:endCxn id="2691" idx="1"/>
              </p:cNvCxnSpPr>
              <p:nvPr/>
            </p:nvCxnSpPr>
            <p:spPr>
              <a:xfrm>
                <a:off x="10480143" y="451620"/>
                <a:ext cx="655619" cy="173177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6" name="직선 화살표 연결선 2735">
                <a:extLst>
                  <a:ext uri="{FF2B5EF4-FFF2-40B4-BE49-F238E27FC236}">
                    <a16:creationId xmlns:a16="http://schemas.microsoft.com/office/drawing/2014/main" id="{788D546E-0E63-0797-D61D-E2042BED1B01}"/>
                  </a:ext>
                </a:extLst>
              </p:cNvPr>
              <p:cNvCxnSpPr>
                <a:cxnSpLocks/>
                <a:stCxn id="2689" idx="3"/>
                <a:endCxn id="2691" idx="1"/>
              </p:cNvCxnSpPr>
              <p:nvPr/>
            </p:nvCxnSpPr>
            <p:spPr>
              <a:xfrm>
                <a:off x="10480143" y="2183394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7" name="직선 화살표 연결선 2736">
                <a:extLst>
                  <a:ext uri="{FF2B5EF4-FFF2-40B4-BE49-F238E27FC236}">
                    <a16:creationId xmlns:a16="http://schemas.microsoft.com/office/drawing/2014/main" id="{ED828982-0867-8FD3-ECF9-3872C85DC01F}"/>
                  </a:ext>
                </a:extLst>
              </p:cNvPr>
              <p:cNvCxnSpPr>
                <a:cxnSpLocks/>
                <a:stCxn id="2686" idx="3"/>
                <a:endCxn id="2691" idx="1"/>
              </p:cNvCxnSpPr>
              <p:nvPr/>
            </p:nvCxnSpPr>
            <p:spPr>
              <a:xfrm flipV="1">
                <a:off x="10480143" y="2183394"/>
                <a:ext cx="655619" cy="865888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8" name="직선 화살표 연결선 2737">
                <a:extLst>
                  <a:ext uri="{FF2B5EF4-FFF2-40B4-BE49-F238E27FC236}">
                    <a16:creationId xmlns:a16="http://schemas.microsoft.com/office/drawing/2014/main" id="{B949793E-5B87-0581-B415-223A5279E9B2}"/>
                  </a:ext>
                </a:extLst>
              </p:cNvPr>
              <p:cNvCxnSpPr>
                <a:cxnSpLocks/>
                <a:stCxn id="2690" idx="3"/>
                <a:endCxn id="2695" idx="1"/>
              </p:cNvCxnSpPr>
              <p:nvPr/>
            </p:nvCxnSpPr>
            <p:spPr>
              <a:xfrm>
                <a:off x="12287762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9" name="직선 화살표 연결선 2738">
                <a:extLst>
                  <a:ext uri="{FF2B5EF4-FFF2-40B4-BE49-F238E27FC236}">
                    <a16:creationId xmlns:a16="http://schemas.microsoft.com/office/drawing/2014/main" id="{ADC77DFE-C603-8C92-FA8A-508FCF0A4FB7}"/>
                  </a:ext>
                </a:extLst>
              </p:cNvPr>
              <p:cNvCxnSpPr>
                <a:cxnSpLocks/>
                <a:stCxn id="2690" idx="3"/>
                <a:endCxn id="2692" idx="1"/>
              </p:cNvCxnSpPr>
              <p:nvPr/>
            </p:nvCxnSpPr>
            <p:spPr>
              <a:xfrm>
                <a:off x="12287762" y="1317507"/>
                <a:ext cx="655619" cy="1731775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0" name="직선 화살표 연결선 2739">
                <a:extLst>
                  <a:ext uri="{FF2B5EF4-FFF2-40B4-BE49-F238E27FC236}">
                    <a16:creationId xmlns:a16="http://schemas.microsoft.com/office/drawing/2014/main" id="{97ADF51D-0343-CCFE-5C4A-4082D4CDB1A5}"/>
                  </a:ext>
                </a:extLst>
              </p:cNvPr>
              <p:cNvCxnSpPr>
                <a:cxnSpLocks/>
                <a:stCxn id="2690" idx="3"/>
                <a:endCxn id="2693" idx="1"/>
              </p:cNvCxnSpPr>
              <p:nvPr/>
            </p:nvCxnSpPr>
            <p:spPr>
              <a:xfrm flipV="1">
                <a:off x="12287762" y="451620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1" name="직선 화살표 연결선 2740">
                <a:extLst>
                  <a:ext uri="{FF2B5EF4-FFF2-40B4-BE49-F238E27FC236}">
                    <a16:creationId xmlns:a16="http://schemas.microsoft.com/office/drawing/2014/main" id="{0DC6B3F6-341E-198C-4222-5B8994E3F189}"/>
                  </a:ext>
                </a:extLst>
              </p:cNvPr>
              <p:cNvCxnSpPr>
                <a:cxnSpLocks/>
                <a:stCxn id="2691" idx="3"/>
                <a:endCxn id="2695" idx="1"/>
              </p:cNvCxnSpPr>
              <p:nvPr/>
            </p:nvCxnSpPr>
            <p:spPr>
              <a:xfrm>
                <a:off x="12287762" y="2183394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2" name="직선 화살표 연결선 2741">
                <a:extLst>
                  <a:ext uri="{FF2B5EF4-FFF2-40B4-BE49-F238E27FC236}">
                    <a16:creationId xmlns:a16="http://schemas.microsoft.com/office/drawing/2014/main" id="{18DC7F33-8E05-1C69-90CE-EB6C0F35833F}"/>
                  </a:ext>
                </a:extLst>
              </p:cNvPr>
              <p:cNvCxnSpPr>
                <a:cxnSpLocks/>
                <a:stCxn id="2691" idx="3"/>
                <a:endCxn id="2692" idx="1"/>
              </p:cNvCxnSpPr>
              <p:nvPr/>
            </p:nvCxnSpPr>
            <p:spPr>
              <a:xfrm>
                <a:off x="12287762" y="2183394"/>
                <a:ext cx="655619" cy="865888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3" name="직선 화살표 연결선 2742">
                <a:extLst>
                  <a:ext uri="{FF2B5EF4-FFF2-40B4-BE49-F238E27FC236}">
                    <a16:creationId xmlns:a16="http://schemas.microsoft.com/office/drawing/2014/main" id="{A6049AE8-5555-905E-AB29-10288AF8E8F1}"/>
                  </a:ext>
                </a:extLst>
              </p:cNvPr>
              <p:cNvCxnSpPr>
                <a:cxnSpLocks/>
                <a:stCxn id="2691" idx="3"/>
                <a:endCxn id="2693" idx="1"/>
              </p:cNvCxnSpPr>
              <p:nvPr/>
            </p:nvCxnSpPr>
            <p:spPr>
              <a:xfrm flipV="1">
                <a:off x="12287762" y="451620"/>
                <a:ext cx="655619" cy="173177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4" name="직선 화살표 연결선 2743">
                <a:extLst>
                  <a:ext uri="{FF2B5EF4-FFF2-40B4-BE49-F238E27FC236}">
                    <a16:creationId xmlns:a16="http://schemas.microsoft.com/office/drawing/2014/main" id="{220403B1-D08F-346C-4297-860570F7926B}"/>
                  </a:ext>
                </a:extLst>
              </p:cNvPr>
              <p:cNvCxnSpPr>
                <a:cxnSpLocks/>
                <a:stCxn id="2691" idx="3"/>
                <a:endCxn id="2694" idx="1"/>
              </p:cNvCxnSpPr>
              <p:nvPr/>
            </p:nvCxnSpPr>
            <p:spPr>
              <a:xfrm flipV="1">
                <a:off x="12287762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5" name="직선 화살표 연결선 2744">
                <a:extLst>
                  <a:ext uri="{FF2B5EF4-FFF2-40B4-BE49-F238E27FC236}">
                    <a16:creationId xmlns:a16="http://schemas.microsoft.com/office/drawing/2014/main" id="{15A5CF0E-7E21-885F-A1F3-E04953D8B038}"/>
                  </a:ext>
                </a:extLst>
              </p:cNvPr>
              <p:cNvCxnSpPr>
                <a:cxnSpLocks/>
                <a:stCxn id="2693" idx="3"/>
                <a:endCxn id="2696" idx="1"/>
              </p:cNvCxnSpPr>
              <p:nvPr/>
            </p:nvCxnSpPr>
            <p:spPr>
              <a:xfrm>
                <a:off x="14095381" y="451620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6" name="직선 화살표 연결선 2745">
                <a:extLst>
                  <a:ext uri="{FF2B5EF4-FFF2-40B4-BE49-F238E27FC236}">
                    <a16:creationId xmlns:a16="http://schemas.microsoft.com/office/drawing/2014/main" id="{B3FF6B8C-AF7C-B850-67F4-085BF14B3BF5}"/>
                  </a:ext>
                </a:extLst>
              </p:cNvPr>
              <p:cNvCxnSpPr>
                <a:cxnSpLocks/>
                <a:stCxn id="2695" idx="3"/>
                <a:endCxn id="2696" idx="1"/>
              </p:cNvCxnSpPr>
              <p:nvPr/>
            </p:nvCxnSpPr>
            <p:spPr>
              <a:xfrm flipV="1">
                <a:off x="14095381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7" name="직선 화살표 연결선 2746">
                <a:extLst>
                  <a:ext uri="{FF2B5EF4-FFF2-40B4-BE49-F238E27FC236}">
                    <a16:creationId xmlns:a16="http://schemas.microsoft.com/office/drawing/2014/main" id="{233786B9-7333-C698-E8AC-606758A4C8B0}"/>
                  </a:ext>
                </a:extLst>
              </p:cNvPr>
              <p:cNvCxnSpPr>
                <a:cxnSpLocks/>
                <a:stCxn id="2692" idx="3"/>
                <a:endCxn id="2696" idx="1"/>
              </p:cNvCxnSpPr>
              <p:nvPr/>
            </p:nvCxnSpPr>
            <p:spPr>
              <a:xfrm flipV="1">
                <a:off x="14095381" y="1317507"/>
                <a:ext cx="655619" cy="1731775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8" name="직선 화살표 연결선 2747">
                <a:extLst>
                  <a:ext uri="{FF2B5EF4-FFF2-40B4-BE49-F238E27FC236}">
                    <a16:creationId xmlns:a16="http://schemas.microsoft.com/office/drawing/2014/main" id="{953BDEEB-DD1B-DBD5-CBD6-02763A7074B6}"/>
                  </a:ext>
                </a:extLst>
              </p:cNvPr>
              <p:cNvCxnSpPr>
                <a:cxnSpLocks/>
                <a:stCxn id="2693" idx="3"/>
                <a:endCxn id="2697" idx="1"/>
              </p:cNvCxnSpPr>
              <p:nvPr/>
            </p:nvCxnSpPr>
            <p:spPr>
              <a:xfrm>
                <a:off x="14095381" y="451620"/>
                <a:ext cx="655619" cy="1731774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49" name="직선 화살표 연결선 2748">
                <a:extLst>
                  <a:ext uri="{FF2B5EF4-FFF2-40B4-BE49-F238E27FC236}">
                    <a16:creationId xmlns:a16="http://schemas.microsoft.com/office/drawing/2014/main" id="{FFC4415A-7450-DD52-8647-EEA4C2DA3D5C}"/>
                  </a:ext>
                </a:extLst>
              </p:cNvPr>
              <p:cNvCxnSpPr>
                <a:cxnSpLocks/>
                <a:stCxn id="2694" idx="3"/>
                <a:endCxn id="2697" idx="1"/>
              </p:cNvCxnSpPr>
              <p:nvPr/>
            </p:nvCxnSpPr>
            <p:spPr>
              <a:xfrm>
                <a:off x="14095381" y="1317507"/>
                <a:ext cx="655619" cy="865887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50" name="직선 화살표 연결선 2749">
                <a:extLst>
                  <a:ext uri="{FF2B5EF4-FFF2-40B4-BE49-F238E27FC236}">
                    <a16:creationId xmlns:a16="http://schemas.microsoft.com/office/drawing/2014/main" id="{250216F2-CFD5-4D18-4C2F-40F8B18A7145}"/>
                  </a:ext>
                </a:extLst>
              </p:cNvPr>
              <p:cNvCxnSpPr>
                <a:cxnSpLocks/>
                <a:stCxn id="2695" idx="3"/>
                <a:endCxn id="2697" idx="1"/>
              </p:cNvCxnSpPr>
              <p:nvPr/>
            </p:nvCxnSpPr>
            <p:spPr>
              <a:xfrm>
                <a:off x="14095381" y="2183394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51" name="직선 화살표 연결선 2750">
                <a:extLst>
                  <a:ext uri="{FF2B5EF4-FFF2-40B4-BE49-F238E27FC236}">
                    <a16:creationId xmlns:a16="http://schemas.microsoft.com/office/drawing/2014/main" id="{600E1E84-53C2-59D4-984D-DE3292F6D834}"/>
                  </a:ext>
                </a:extLst>
              </p:cNvPr>
              <p:cNvCxnSpPr>
                <a:cxnSpLocks/>
                <a:stCxn id="2692" idx="3"/>
                <a:endCxn id="2697" idx="1"/>
              </p:cNvCxnSpPr>
              <p:nvPr/>
            </p:nvCxnSpPr>
            <p:spPr>
              <a:xfrm flipV="1">
                <a:off x="14095381" y="2183394"/>
                <a:ext cx="655619" cy="865888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52" name="직선 화살표 연결선 2751">
                <a:extLst>
                  <a:ext uri="{FF2B5EF4-FFF2-40B4-BE49-F238E27FC236}">
                    <a16:creationId xmlns:a16="http://schemas.microsoft.com/office/drawing/2014/main" id="{5B45106A-B89C-53AD-A82F-33BD54CBCE21}"/>
                  </a:ext>
                </a:extLst>
              </p:cNvPr>
              <p:cNvCxnSpPr>
                <a:cxnSpLocks/>
                <a:stCxn id="2684" idx="3"/>
                <a:endCxn id="2687" idx="1"/>
              </p:cNvCxnSpPr>
              <p:nvPr/>
            </p:nvCxnSpPr>
            <p:spPr>
              <a:xfrm flipV="1">
                <a:off x="8672524" y="451620"/>
                <a:ext cx="655619" cy="865887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53" name="직선 화살표 연결선 2752">
                <a:extLst>
                  <a:ext uri="{FF2B5EF4-FFF2-40B4-BE49-F238E27FC236}">
                    <a16:creationId xmlns:a16="http://schemas.microsoft.com/office/drawing/2014/main" id="{67520C4B-13E5-408E-A442-07FCAB4B4A3C}"/>
                  </a:ext>
                </a:extLst>
              </p:cNvPr>
              <p:cNvCxnSpPr>
                <a:cxnSpLocks/>
                <a:stCxn id="2687" idx="3"/>
                <a:endCxn id="2690" idx="1"/>
              </p:cNvCxnSpPr>
              <p:nvPr/>
            </p:nvCxnSpPr>
            <p:spPr>
              <a:xfrm>
                <a:off x="10480143" y="451620"/>
                <a:ext cx="655619" cy="865887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54" name="직선 화살표 연결선 2753">
                <a:extLst>
                  <a:ext uri="{FF2B5EF4-FFF2-40B4-BE49-F238E27FC236}">
                    <a16:creationId xmlns:a16="http://schemas.microsoft.com/office/drawing/2014/main" id="{2DB3FC15-F443-FFEB-4DC6-374603E192C7}"/>
                  </a:ext>
                </a:extLst>
              </p:cNvPr>
              <p:cNvCxnSpPr>
                <a:cxnSpLocks/>
                <a:stCxn id="2694" idx="3"/>
                <a:endCxn id="2696" idx="1"/>
              </p:cNvCxnSpPr>
              <p:nvPr/>
            </p:nvCxnSpPr>
            <p:spPr>
              <a:xfrm>
                <a:off x="14095381" y="1317507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55" name="직선 화살표 연결선 2754">
                <a:extLst>
                  <a:ext uri="{FF2B5EF4-FFF2-40B4-BE49-F238E27FC236}">
                    <a16:creationId xmlns:a16="http://schemas.microsoft.com/office/drawing/2014/main" id="{94322AFF-7B92-F22C-EAA0-FCF17394D618}"/>
                  </a:ext>
                </a:extLst>
              </p:cNvPr>
              <p:cNvCxnSpPr>
                <a:cxnSpLocks/>
                <a:stCxn id="2690" idx="3"/>
                <a:endCxn id="2694" idx="1"/>
              </p:cNvCxnSpPr>
              <p:nvPr/>
            </p:nvCxnSpPr>
            <p:spPr>
              <a:xfrm>
                <a:off x="12287762" y="1317507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756" name="포인트가 6개인 별 2755">
                <a:extLst>
                  <a:ext uri="{FF2B5EF4-FFF2-40B4-BE49-F238E27FC236}">
                    <a16:creationId xmlns:a16="http://schemas.microsoft.com/office/drawing/2014/main" id="{F69A0C05-DC59-A55F-A17E-5D490BF37138}"/>
                  </a:ext>
                </a:extLst>
              </p:cNvPr>
              <p:cNvSpPr/>
              <p:nvPr/>
            </p:nvSpPr>
            <p:spPr>
              <a:xfrm>
                <a:off x="4931282" y="125012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57" name="포인트가 6개인 별 2756">
                <a:extLst>
                  <a:ext uri="{FF2B5EF4-FFF2-40B4-BE49-F238E27FC236}">
                    <a16:creationId xmlns:a16="http://schemas.microsoft.com/office/drawing/2014/main" id="{7AA904B9-1434-7B51-C640-97E894EB5C4B}"/>
                  </a:ext>
                </a:extLst>
              </p:cNvPr>
              <p:cNvSpPr/>
              <p:nvPr/>
            </p:nvSpPr>
            <p:spPr>
              <a:xfrm>
                <a:off x="6738905" y="11187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58" name="포인트가 6개인 별 2757">
                <a:extLst>
                  <a:ext uri="{FF2B5EF4-FFF2-40B4-BE49-F238E27FC236}">
                    <a16:creationId xmlns:a16="http://schemas.microsoft.com/office/drawing/2014/main" id="{8FDC8F17-941B-6FA5-1696-E09EBEDA031A}"/>
                  </a:ext>
                </a:extLst>
              </p:cNvPr>
              <p:cNvSpPr/>
              <p:nvPr/>
            </p:nvSpPr>
            <p:spPr>
              <a:xfrm>
                <a:off x="10354143" y="104070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59" name="포인트가 6개인 별 2758">
                <a:extLst>
                  <a:ext uri="{FF2B5EF4-FFF2-40B4-BE49-F238E27FC236}">
                    <a16:creationId xmlns:a16="http://schemas.microsoft.com/office/drawing/2014/main" id="{6C191DEC-613A-3D88-A300-E5DB447B577C}"/>
                  </a:ext>
                </a:extLst>
              </p:cNvPr>
              <p:cNvSpPr/>
              <p:nvPr/>
            </p:nvSpPr>
            <p:spPr>
              <a:xfrm>
                <a:off x="12161762" y="97506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60" name="포인트가 6개인 별 2759">
                <a:extLst>
                  <a:ext uri="{FF2B5EF4-FFF2-40B4-BE49-F238E27FC236}">
                    <a16:creationId xmlns:a16="http://schemas.microsoft.com/office/drawing/2014/main" id="{A195C500-94E7-BA0D-7CCE-FF728C65CD03}"/>
                  </a:ext>
                </a:extLst>
              </p:cNvPr>
              <p:cNvSpPr/>
              <p:nvPr/>
            </p:nvSpPr>
            <p:spPr>
              <a:xfrm>
                <a:off x="13969381" y="98105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61" name="포인트가 6개인 별 2760">
                <a:extLst>
                  <a:ext uri="{FF2B5EF4-FFF2-40B4-BE49-F238E27FC236}">
                    <a16:creationId xmlns:a16="http://schemas.microsoft.com/office/drawing/2014/main" id="{0DA3D737-03A5-428B-E005-80E051EC06C9}"/>
                  </a:ext>
                </a:extLst>
              </p:cNvPr>
              <p:cNvSpPr/>
              <p:nvPr/>
            </p:nvSpPr>
            <p:spPr>
              <a:xfrm>
                <a:off x="15776996" y="97506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62" name="포인트가 6개인 별 2761">
                <a:extLst>
                  <a:ext uri="{FF2B5EF4-FFF2-40B4-BE49-F238E27FC236}">
                    <a16:creationId xmlns:a16="http://schemas.microsoft.com/office/drawing/2014/main" id="{0F6E2432-4FD3-25B0-7BDC-99659BDB86CE}"/>
                  </a:ext>
                </a:extLst>
              </p:cNvPr>
              <p:cNvSpPr/>
              <p:nvPr/>
            </p:nvSpPr>
            <p:spPr>
              <a:xfrm>
                <a:off x="8546520" y="97506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63" name="타원 2762">
                <a:extLst>
                  <a:ext uri="{FF2B5EF4-FFF2-40B4-BE49-F238E27FC236}">
                    <a16:creationId xmlns:a16="http://schemas.microsoft.com/office/drawing/2014/main" id="{CE504182-5F63-054D-4B3E-BBEAE4074C3F}"/>
                  </a:ext>
                </a:extLst>
              </p:cNvPr>
              <p:cNvSpPr/>
              <p:nvPr/>
            </p:nvSpPr>
            <p:spPr>
              <a:xfrm>
                <a:off x="1978206" y="10407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64" name="타원 2763">
                <a:extLst>
                  <a:ext uri="{FF2B5EF4-FFF2-40B4-BE49-F238E27FC236}">
                    <a16:creationId xmlns:a16="http://schemas.microsoft.com/office/drawing/2014/main" id="{92658F3F-E576-F4DA-16AF-E750C1C5DAE3}"/>
                  </a:ext>
                </a:extLst>
              </p:cNvPr>
              <p:cNvSpPr/>
              <p:nvPr/>
            </p:nvSpPr>
            <p:spPr>
              <a:xfrm>
                <a:off x="1978206" y="96600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65" name="타원 2764">
                <a:extLst>
                  <a:ext uri="{FF2B5EF4-FFF2-40B4-BE49-F238E27FC236}">
                    <a16:creationId xmlns:a16="http://schemas.microsoft.com/office/drawing/2014/main" id="{F7B298FB-E8F3-5D08-45A9-4E75920B1C11}"/>
                  </a:ext>
                </a:extLst>
              </p:cNvPr>
              <p:cNvSpPr/>
              <p:nvPr/>
            </p:nvSpPr>
            <p:spPr>
              <a:xfrm>
                <a:off x="1978206" y="184293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66" name="타원 2765">
                <a:extLst>
                  <a:ext uri="{FF2B5EF4-FFF2-40B4-BE49-F238E27FC236}">
                    <a16:creationId xmlns:a16="http://schemas.microsoft.com/office/drawing/2014/main" id="{F45FDE19-1A77-D9DB-2761-791FDA549599}"/>
                  </a:ext>
                </a:extLst>
              </p:cNvPr>
              <p:cNvSpPr/>
              <p:nvPr/>
            </p:nvSpPr>
            <p:spPr>
              <a:xfrm>
                <a:off x="1978206" y="269736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67" name="타원 2766">
                <a:extLst>
                  <a:ext uri="{FF2B5EF4-FFF2-40B4-BE49-F238E27FC236}">
                    <a16:creationId xmlns:a16="http://schemas.microsoft.com/office/drawing/2014/main" id="{D83EE1C4-DB21-B802-FCCF-EF248912D007}"/>
                  </a:ext>
                </a:extLst>
              </p:cNvPr>
              <p:cNvSpPr/>
              <p:nvPr/>
            </p:nvSpPr>
            <p:spPr>
              <a:xfrm>
                <a:off x="5590836" y="10407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68" name="타원 2767">
                <a:extLst>
                  <a:ext uri="{FF2B5EF4-FFF2-40B4-BE49-F238E27FC236}">
                    <a16:creationId xmlns:a16="http://schemas.microsoft.com/office/drawing/2014/main" id="{C95FF58A-280B-9026-DBBC-675D1CB9AB53}"/>
                  </a:ext>
                </a:extLst>
              </p:cNvPr>
              <p:cNvSpPr/>
              <p:nvPr/>
            </p:nvSpPr>
            <p:spPr>
              <a:xfrm>
                <a:off x="5590836" y="96600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69" name="타원 2768">
                <a:extLst>
                  <a:ext uri="{FF2B5EF4-FFF2-40B4-BE49-F238E27FC236}">
                    <a16:creationId xmlns:a16="http://schemas.microsoft.com/office/drawing/2014/main" id="{D9EC79EC-13BB-FE58-E832-11CD324E63D3}"/>
                  </a:ext>
                </a:extLst>
              </p:cNvPr>
              <p:cNvSpPr/>
              <p:nvPr/>
            </p:nvSpPr>
            <p:spPr>
              <a:xfrm>
                <a:off x="5590836" y="184293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0" name="타원 2769">
                <a:extLst>
                  <a:ext uri="{FF2B5EF4-FFF2-40B4-BE49-F238E27FC236}">
                    <a16:creationId xmlns:a16="http://schemas.microsoft.com/office/drawing/2014/main" id="{CB338F90-6A10-F053-072D-D5F0B6CC629A}"/>
                  </a:ext>
                </a:extLst>
              </p:cNvPr>
              <p:cNvSpPr/>
              <p:nvPr/>
            </p:nvSpPr>
            <p:spPr>
              <a:xfrm>
                <a:off x="5590836" y="269736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1" name="타원 2770">
                <a:extLst>
                  <a:ext uri="{FF2B5EF4-FFF2-40B4-BE49-F238E27FC236}">
                    <a16:creationId xmlns:a16="http://schemas.microsoft.com/office/drawing/2014/main" id="{28440475-1A2B-0B48-9C5A-8EECA876236D}"/>
                  </a:ext>
                </a:extLst>
              </p:cNvPr>
              <p:cNvSpPr/>
              <p:nvPr/>
            </p:nvSpPr>
            <p:spPr>
              <a:xfrm>
                <a:off x="9195971" y="10407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2" name="타원 2771">
                <a:extLst>
                  <a:ext uri="{FF2B5EF4-FFF2-40B4-BE49-F238E27FC236}">
                    <a16:creationId xmlns:a16="http://schemas.microsoft.com/office/drawing/2014/main" id="{BF8C0B67-690F-E481-1EAD-BF80D556A668}"/>
                  </a:ext>
                </a:extLst>
              </p:cNvPr>
              <p:cNvSpPr/>
              <p:nvPr/>
            </p:nvSpPr>
            <p:spPr>
              <a:xfrm>
                <a:off x="9195971" y="96600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3" name="타원 2772">
                <a:extLst>
                  <a:ext uri="{FF2B5EF4-FFF2-40B4-BE49-F238E27FC236}">
                    <a16:creationId xmlns:a16="http://schemas.microsoft.com/office/drawing/2014/main" id="{47B78C96-2A27-22CF-9A7D-41548E0BAC1E}"/>
                  </a:ext>
                </a:extLst>
              </p:cNvPr>
              <p:cNvSpPr/>
              <p:nvPr/>
            </p:nvSpPr>
            <p:spPr>
              <a:xfrm>
                <a:off x="9195971" y="184293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4" name="타원 2773">
                <a:extLst>
                  <a:ext uri="{FF2B5EF4-FFF2-40B4-BE49-F238E27FC236}">
                    <a16:creationId xmlns:a16="http://schemas.microsoft.com/office/drawing/2014/main" id="{34480B39-9531-C819-6280-DE937FF3B078}"/>
                  </a:ext>
                </a:extLst>
              </p:cNvPr>
              <p:cNvSpPr/>
              <p:nvPr/>
            </p:nvSpPr>
            <p:spPr>
              <a:xfrm>
                <a:off x="9195971" y="269736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5" name="타원 2774">
                <a:extLst>
                  <a:ext uri="{FF2B5EF4-FFF2-40B4-BE49-F238E27FC236}">
                    <a16:creationId xmlns:a16="http://schemas.microsoft.com/office/drawing/2014/main" id="{431A6B61-BC8B-825F-55CF-DAE08EF669E5}"/>
                  </a:ext>
                </a:extLst>
              </p:cNvPr>
              <p:cNvSpPr/>
              <p:nvPr/>
            </p:nvSpPr>
            <p:spPr>
              <a:xfrm>
                <a:off x="12823590" y="10407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6" name="타원 2775">
                <a:extLst>
                  <a:ext uri="{FF2B5EF4-FFF2-40B4-BE49-F238E27FC236}">
                    <a16:creationId xmlns:a16="http://schemas.microsoft.com/office/drawing/2014/main" id="{5E390E62-C5B5-97D8-68E3-9C494101736D}"/>
                  </a:ext>
                </a:extLst>
              </p:cNvPr>
              <p:cNvSpPr/>
              <p:nvPr/>
            </p:nvSpPr>
            <p:spPr>
              <a:xfrm>
                <a:off x="12823590" y="96600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7" name="타원 2776">
                <a:extLst>
                  <a:ext uri="{FF2B5EF4-FFF2-40B4-BE49-F238E27FC236}">
                    <a16:creationId xmlns:a16="http://schemas.microsoft.com/office/drawing/2014/main" id="{3806D50B-F143-B00B-5EB7-B5C683585866}"/>
                  </a:ext>
                </a:extLst>
              </p:cNvPr>
              <p:cNvSpPr/>
              <p:nvPr/>
            </p:nvSpPr>
            <p:spPr>
              <a:xfrm>
                <a:off x="12823590" y="184293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8" name="타원 2777">
                <a:extLst>
                  <a:ext uri="{FF2B5EF4-FFF2-40B4-BE49-F238E27FC236}">
                    <a16:creationId xmlns:a16="http://schemas.microsoft.com/office/drawing/2014/main" id="{C3C03DBD-D55E-0F12-4622-4C533C50133C}"/>
                  </a:ext>
                </a:extLst>
              </p:cNvPr>
              <p:cNvSpPr/>
              <p:nvPr/>
            </p:nvSpPr>
            <p:spPr>
              <a:xfrm>
                <a:off x="12823590" y="269736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79" name="타원 2778">
                <a:extLst>
                  <a:ext uri="{FF2B5EF4-FFF2-40B4-BE49-F238E27FC236}">
                    <a16:creationId xmlns:a16="http://schemas.microsoft.com/office/drawing/2014/main" id="{3D0F5492-DC04-CB86-0CD7-0BD37FBF38AB}"/>
                  </a:ext>
                </a:extLst>
              </p:cNvPr>
              <p:cNvSpPr/>
              <p:nvPr/>
            </p:nvSpPr>
            <p:spPr>
              <a:xfrm>
                <a:off x="3773077" y="140009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80" name="타원 2779">
                <a:extLst>
                  <a:ext uri="{FF2B5EF4-FFF2-40B4-BE49-F238E27FC236}">
                    <a16:creationId xmlns:a16="http://schemas.microsoft.com/office/drawing/2014/main" id="{F16C6123-3A08-E98B-9089-A41D69C860FD}"/>
                  </a:ext>
                </a:extLst>
              </p:cNvPr>
              <p:cNvSpPr/>
              <p:nvPr/>
            </p:nvSpPr>
            <p:spPr>
              <a:xfrm>
                <a:off x="3773077" y="226202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81" name="타원 2780">
                <a:extLst>
                  <a:ext uri="{FF2B5EF4-FFF2-40B4-BE49-F238E27FC236}">
                    <a16:creationId xmlns:a16="http://schemas.microsoft.com/office/drawing/2014/main" id="{56CA7BE2-BA0E-BE4B-7E06-FE59EEB8DD5D}"/>
                  </a:ext>
                </a:extLst>
              </p:cNvPr>
              <p:cNvSpPr/>
              <p:nvPr/>
            </p:nvSpPr>
            <p:spPr>
              <a:xfrm>
                <a:off x="7388105" y="96600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82" name="타원 2781">
                <a:extLst>
                  <a:ext uri="{FF2B5EF4-FFF2-40B4-BE49-F238E27FC236}">
                    <a16:creationId xmlns:a16="http://schemas.microsoft.com/office/drawing/2014/main" id="{26829FEE-487C-D20C-FF8C-11177B307686}"/>
                  </a:ext>
                </a:extLst>
              </p:cNvPr>
              <p:cNvSpPr/>
              <p:nvPr/>
            </p:nvSpPr>
            <p:spPr>
              <a:xfrm>
                <a:off x="7388105" y="182794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83" name="타원 2782">
                <a:extLst>
                  <a:ext uri="{FF2B5EF4-FFF2-40B4-BE49-F238E27FC236}">
                    <a16:creationId xmlns:a16="http://schemas.microsoft.com/office/drawing/2014/main" id="{4AEB18D1-1CFB-FA60-0DFC-43D8621F6EDA}"/>
                  </a:ext>
                </a:extLst>
              </p:cNvPr>
              <p:cNvSpPr/>
              <p:nvPr/>
            </p:nvSpPr>
            <p:spPr>
              <a:xfrm>
                <a:off x="11008229" y="96600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84" name="타원 2783">
                <a:extLst>
                  <a:ext uri="{FF2B5EF4-FFF2-40B4-BE49-F238E27FC236}">
                    <a16:creationId xmlns:a16="http://schemas.microsoft.com/office/drawing/2014/main" id="{4ADAC155-D192-2FA2-D3CF-9B0FFB6310BF}"/>
                  </a:ext>
                </a:extLst>
              </p:cNvPr>
              <p:cNvSpPr/>
              <p:nvPr/>
            </p:nvSpPr>
            <p:spPr>
              <a:xfrm>
                <a:off x="11008229" y="182794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85" name="타원 2784">
                <a:extLst>
                  <a:ext uri="{FF2B5EF4-FFF2-40B4-BE49-F238E27FC236}">
                    <a16:creationId xmlns:a16="http://schemas.microsoft.com/office/drawing/2014/main" id="{A5E27BBE-9535-E1AB-4B50-40F9B36E65C2}"/>
                  </a:ext>
                </a:extLst>
              </p:cNvPr>
              <p:cNvSpPr/>
              <p:nvPr/>
            </p:nvSpPr>
            <p:spPr>
              <a:xfrm>
                <a:off x="14650839" y="96600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86" name="타원 2785">
                <a:extLst>
                  <a:ext uri="{FF2B5EF4-FFF2-40B4-BE49-F238E27FC236}">
                    <a16:creationId xmlns:a16="http://schemas.microsoft.com/office/drawing/2014/main" id="{7449A5C3-914D-5099-EDF6-3D4BD89CB921}"/>
                  </a:ext>
                </a:extLst>
              </p:cNvPr>
              <p:cNvSpPr/>
              <p:nvPr/>
            </p:nvSpPr>
            <p:spPr>
              <a:xfrm>
                <a:off x="14650839" y="1827940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grpSp>
          <p:nvGrpSpPr>
            <p:cNvPr id="2242" name="그룹 2241">
              <a:extLst>
                <a:ext uri="{FF2B5EF4-FFF2-40B4-BE49-F238E27FC236}">
                  <a16:creationId xmlns:a16="http://schemas.microsoft.com/office/drawing/2014/main" id="{27E34699-1907-7C2A-7E23-544B386F389C}"/>
                </a:ext>
              </a:extLst>
            </p:cNvPr>
            <p:cNvGrpSpPr/>
            <p:nvPr/>
          </p:nvGrpSpPr>
          <p:grpSpPr>
            <a:xfrm>
              <a:off x="1953092" y="5829925"/>
              <a:ext cx="14061871" cy="561197"/>
              <a:chOff x="1989283" y="4931113"/>
              <a:chExt cx="14061871" cy="561197"/>
            </a:xfrm>
          </p:grpSpPr>
          <p:sp>
            <p:nvSpPr>
              <p:cNvPr id="2646" name="순서도: 처리 377">
                <a:extLst>
                  <a:ext uri="{FF2B5EF4-FFF2-40B4-BE49-F238E27FC236}">
                    <a16:creationId xmlns:a16="http://schemas.microsoft.com/office/drawing/2014/main" id="{FBAA8CF5-F540-8BA0-BF0E-771A5DA4132F}"/>
                  </a:ext>
                </a:extLst>
              </p:cNvPr>
              <p:cNvSpPr/>
              <p:nvPr/>
            </p:nvSpPr>
            <p:spPr>
              <a:xfrm>
                <a:off x="2108744" y="5060310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/JX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47" name="순서도: 처리 377">
                <a:extLst>
                  <a:ext uri="{FF2B5EF4-FFF2-40B4-BE49-F238E27FC236}">
                    <a16:creationId xmlns:a16="http://schemas.microsoft.com/office/drawing/2014/main" id="{0301ACCF-BBC8-8E60-E458-907F0EC8CF21}"/>
                  </a:ext>
                </a:extLst>
              </p:cNvPr>
              <p:cNvSpPr/>
              <p:nvPr/>
            </p:nvSpPr>
            <p:spPr>
              <a:xfrm>
                <a:off x="3916363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48" name="순서도: 처리 377">
                <a:extLst>
                  <a:ext uri="{FF2B5EF4-FFF2-40B4-BE49-F238E27FC236}">
                    <a16:creationId xmlns:a16="http://schemas.microsoft.com/office/drawing/2014/main" id="{612F5188-2FB5-8304-075A-9CE2306FFFB8}"/>
                  </a:ext>
                </a:extLst>
              </p:cNvPr>
              <p:cNvSpPr/>
              <p:nvPr/>
            </p:nvSpPr>
            <p:spPr>
              <a:xfrm>
                <a:off x="5723982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49" name="순서도: 처리 377">
                <a:extLst>
                  <a:ext uri="{FF2B5EF4-FFF2-40B4-BE49-F238E27FC236}">
                    <a16:creationId xmlns:a16="http://schemas.microsoft.com/office/drawing/2014/main" id="{054AA01F-3D70-8B68-DC3A-49998CC1B0AD}"/>
                  </a:ext>
                </a:extLst>
              </p:cNvPr>
              <p:cNvSpPr/>
              <p:nvPr/>
            </p:nvSpPr>
            <p:spPr>
              <a:xfrm>
                <a:off x="7531601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50" name="순서도: 처리 377">
                <a:extLst>
                  <a:ext uri="{FF2B5EF4-FFF2-40B4-BE49-F238E27FC236}">
                    <a16:creationId xmlns:a16="http://schemas.microsoft.com/office/drawing/2014/main" id="{450D0B5F-0324-E08C-BD87-EC67CC3C51F4}"/>
                  </a:ext>
                </a:extLst>
              </p:cNvPr>
              <p:cNvSpPr/>
              <p:nvPr/>
            </p:nvSpPr>
            <p:spPr>
              <a:xfrm>
                <a:off x="9339220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51" name="순서도: 처리 377">
                <a:extLst>
                  <a:ext uri="{FF2B5EF4-FFF2-40B4-BE49-F238E27FC236}">
                    <a16:creationId xmlns:a16="http://schemas.microsoft.com/office/drawing/2014/main" id="{177B0EF0-2D1B-DDF7-1B58-0FE70F70BED2}"/>
                  </a:ext>
                </a:extLst>
              </p:cNvPr>
              <p:cNvSpPr/>
              <p:nvPr/>
            </p:nvSpPr>
            <p:spPr>
              <a:xfrm>
                <a:off x="11146839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52" name="순서도: 처리 377">
                <a:extLst>
                  <a:ext uri="{FF2B5EF4-FFF2-40B4-BE49-F238E27FC236}">
                    <a16:creationId xmlns:a16="http://schemas.microsoft.com/office/drawing/2014/main" id="{FFBF86F1-1114-DA32-B601-6CCEE3C00CCB}"/>
                  </a:ext>
                </a:extLst>
              </p:cNvPr>
              <p:cNvSpPr/>
              <p:nvPr/>
            </p:nvSpPr>
            <p:spPr>
              <a:xfrm>
                <a:off x="12954458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53" name="순서도: 처리 377">
                <a:extLst>
                  <a:ext uri="{FF2B5EF4-FFF2-40B4-BE49-F238E27FC236}">
                    <a16:creationId xmlns:a16="http://schemas.microsoft.com/office/drawing/2014/main" id="{18ACE6E8-FA88-3BB6-CAA1-522B7429B5DB}"/>
                  </a:ext>
                </a:extLst>
              </p:cNvPr>
              <p:cNvSpPr/>
              <p:nvPr/>
            </p:nvSpPr>
            <p:spPr>
              <a:xfrm>
                <a:off x="14762077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654" name="직선 화살표 연결선 2653">
                <a:extLst>
                  <a:ext uri="{FF2B5EF4-FFF2-40B4-BE49-F238E27FC236}">
                    <a16:creationId xmlns:a16="http://schemas.microsoft.com/office/drawing/2014/main" id="{8AD054EE-4738-DE07-412D-C72609077C38}"/>
                  </a:ext>
                </a:extLst>
              </p:cNvPr>
              <p:cNvCxnSpPr>
                <a:cxnSpLocks/>
                <a:stCxn id="2646" idx="3"/>
                <a:endCxn id="2647" idx="1"/>
              </p:cNvCxnSpPr>
              <p:nvPr/>
            </p:nvCxnSpPr>
            <p:spPr>
              <a:xfrm>
                <a:off x="3260744" y="5276310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55" name="직선 화살표 연결선 2654">
                <a:extLst>
                  <a:ext uri="{FF2B5EF4-FFF2-40B4-BE49-F238E27FC236}">
                    <a16:creationId xmlns:a16="http://schemas.microsoft.com/office/drawing/2014/main" id="{2B54E21B-3131-3F7B-0A4F-D551F3B8A6F9}"/>
                  </a:ext>
                </a:extLst>
              </p:cNvPr>
              <p:cNvCxnSpPr>
                <a:cxnSpLocks/>
                <a:stCxn id="2647" idx="3"/>
                <a:endCxn id="2648" idx="1"/>
              </p:cNvCxnSpPr>
              <p:nvPr/>
            </p:nvCxnSpPr>
            <p:spPr>
              <a:xfrm>
                <a:off x="5068363" y="5276310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56" name="직선 화살표 연결선 2655">
                <a:extLst>
                  <a:ext uri="{FF2B5EF4-FFF2-40B4-BE49-F238E27FC236}">
                    <a16:creationId xmlns:a16="http://schemas.microsoft.com/office/drawing/2014/main" id="{2FC1390E-12BA-9873-13C4-FED15BF6B903}"/>
                  </a:ext>
                </a:extLst>
              </p:cNvPr>
              <p:cNvCxnSpPr>
                <a:cxnSpLocks/>
                <a:stCxn id="2648" idx="3"/>
                <a:endCxn id="2649" idx="1"/>
              </p:cNvCxnSpPr>
              <p:nvPr/>
            </p:nvCxnSpPr>
            <p:spPr>
              <a:xfrm>
                <a:off x="6875982" y="5276310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57" name="직선 화살표 연결선 2656">
                <a:extLst>
                  <a:ext uri="{FF2B5EF4-FFF2-40B4-BE49-F238E27FC236}">
                    <a16:creationId xmlns:a16="http://schemas.microsoft.com/office/drawing/2014/main" id="{9C998786-FF5A-92F8-52C8-086EE523FA4B}"/>
                  </a:ext>
                </a:extLst>
              </p:cNvPr>
              <p:cNvCxnSpPr>
                <a:cxnSpLocks/>
                <a:stCxn id="2649" idx="3"/>
                <a:endCxn id="2650" idx="1"/>
              </p:cNvCxnSpPr>
              <p:nvPr/>
            </p:nvCxnSpPr>
            <p:spPr>
              <a:xfrm>
                <a:off x="8683601" y="5276310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58" name="직선 화살표 연결선 2657">
                <a:extLst>
                  <a:ext uri="{FF2B5EF4-FFF2-40B4-BE49-F238E27FC236}">
                    <a16:creationId xmlns:a16="http://schemas.microsoft.com/office/drawing/2014/main" id="{8DADCC31-A014-2C8F-AD99-F2B281AEE064}"/>
                  </a:ext>
                </a:extLst>
              </p:cNvPr>
              <p:cNvCxnSpPr>
                <a:cxnSpLocks/>
                <a:stCxn id="2650" idx="3"/>
                <a:endCxn id="2651" idx="1"/>
              </p:cNvCxnSpPr>
              <p:nvPr/>
            </p:nvCxnSpPr>
            <p:spPr>
              <a:xfrm>
                <a:off x="10491220" y="5276310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59" name="직선 화살표 연결선 2658">
                <a:extLst>
                  <a:ext uri="{FF2B5EF4-FFF2-40B4-BE49-F238E27FC236}">
                    <a16:creationId xmlns:a16="http://schemas.microsoft.com/office/drawing/2014/main" id="{61FC9414-513A-7255-B09C-E64C7876E282}"/>
                  </a:ext>
                </a:extLst>
              </p:cNvPr>
              <p:cNvCxnSpPr>
                <a:cxnSpLocks/>
                <a:stCxn id="2651" idx="3"/>
                <a:endCxn id="2652" idx="1"/>
              </p:cNvCxnSpPr>
              <p:nvPr/>
            </p:nvCxnSpPr>
            <p:spPr>
              <a:xfrm>
                <a:off x="12298839" y="5276310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60" name="직선 화살표 연결선 2659">
                <a:extLst>
                  <a:ext uri="{FF2B5EF4-FFF2-40B4-BE49-F238E27FC236}">
                    <a16:creationId xmlns:a16="http://schemas.microsoft.com/office/drawing/2014/main" id="{1962D595-C016-17FC-795D-A74555DCC9BC}"/>
                  </a:ext>
                </a:extLst>
              </p:cNvPr>
              <p:cNvCxnSpPr>
                <a:cxnSpLocks/>
                <a:stCxn id="2652" idx="3"/>
                <a:endCxn id="2653" idx="1"/>
              </p:cNvCxnSpPr>
              <p:nvPr/>
            </p:nvCxnSpPr>
            <p:spPr>
              <a:xfrm>
                <a:off x="14106458" y="5276310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661" name="타원 2660">
                <a:extLst>
                  <a:ext uri="{FF2B5EF4-FFF2-40B4-BE49-F238E27FC236}">
                    <a16:creationId xmlns:a16="http://schemas.microsoft.com/office/drawing/2014/main" id="{5F1DFD7B-0940-F9E7-8AB2-37AB218AD573}"/>
                  </a:ext>
                </a:extLst>
              </p:cNvPr>
              <p:cNvSpPr/>
              <p:nvPr/>
            </p:nvSpPr>
            <p:spPr>
              <a:xfrm>
                <a:off x="3784154" y="493451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62" name="타원 2661">
                <a:extLst>
                  <a:ext uri="{FF2B5EF4-FFF2-40B4-BE49-F238E27FC236}">
                    <a16:creationId xmlns:a16="http://schemas.microsoft.com/office/drawing/2014/main" id="{051FA045-60BE-598B-B846-A4BFEE28EADC}"/>
                  </a:ext>
                </a:extLst>
              </p:cNvPr>
              <p:cNvSpPr/>
              <p:nvPr/>
            </p:nvSpPr>
            <p:spPr>
              <a:xfrm>
                <a:off x="1989283" y="493451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63" name="포인트가 6개인 별 2662">
                <a:extLst>
                  <a:ext uri="{FF2B5EF4-FFF2-40B4-BE49-F238E27FC236}">
                    <a16:creationId xmlns:a16="http://schemas.microsoft.com/office/drawing/2014/main" id="{F368CD10-19C2-216F-2042-737BBFD96DFA}"/>
                  </a:ext>
                </a:extLst>
              </p:cNvPr>
              <p:cNvSpPr/>
              <p:nvPr/>
            </p:nvSpPr>
            <p:spPr>
              <a:xfrm>
                <a:off x="8557597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64" name="포인트가 6개인 별 2663">
                <a:extLst>
                  <a:ext uri="{FF2B5EF4-FFF2-40B4-BE49-F238E27FC236}">
                    <a16:creationId xmlns:a16="http://schemas.microsoft.com/office/drawing/2014/main" id="{D48337E2-496C-AB0B-E73E-815BC6045032}"/>
                  </a:ext>
                </a:extLst>
              </p:cNvPr>
              <p:cNvSpPr/>
              <p:nvPr/>
            </p:nvSpPr>
            <p:spPr>
              <a:xfrm>
                <a:off x="6762793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65" name="타원 2664">
                <a:extLst>
                  <a:ext uri="{FF2B5EF4-FFF2-40B4-BE49-F238E27FC236}">
                    <a16:creationId xmlns:a16="http://schemas.microsoft.com/office/drawing/2014/main" id="{A3C6E0E9-9644-84C6-560D-CA4A52EBFDC8}"/>
                  </a:ext>
                </a:extLst>
              </p:cNvPr>
              <p:cNvSpPr/>
              <p:nvPr/>
            </p:nvSpPr>
            <p:spPr>
              <a:xfrm>
                <a:off x="5601913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66" name="타원 2665">
                <a:extLst>
                  <a:ext uri="{FF2B5EF4-FFF2-40B4-BE49-F238E27FC236}">
                    <a16:creationId xmlns:a16="http://schemas.microsoft.com/office/drawing/2014/main" id="{6358A056-F2EE-B7F1-E89D-5F24EB6F806E}"/>
                  </a:ext>
                </a:extLst>
              </p:cNvPr>
              <p:cNvSpPr/>
              <p:nvPr/>
            </p:nvSpPr>
            <p:spPr>
              <a:xfrm>
                <a:off x="9207048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67" name="타원 2666">
                <a:extLst>
                  <a:ext uri="{FF2B5EF4-FFF2-40B4-BE49-F238E27FC236}">
                    <a16:creationId xmlns:a16="http://schemas.microsoft.com/office/drawing/2014/main" id="{45376BF1-DB0C-A25F-84F6-A53C616AAD14}"/>
                  </a:ext>
                </a:extLst>
              </p:cNvPr>
              <p:cNvSpPr/>
              <p:nvPr/>
            </p:nvSpPr>
            <p:spPr>
              <a:xfrm>
                <a:off x="12834667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68" name="타원 2667">
                <a:extLst>
                  <a:ext uri="{FF2B5EF4-FFF2-40B4-BE49-F238E27FC236}">
                    <a16:creationId xmlns:a16="http://schemas.microsoft.com/office/drawing/2014/main" id="{6255767F-E427-72E8-1033-A77A5AF58BCF}"/>
                  </a:ext>
                </a:extLst>
              </p:cNvPr>
              <p:cNvSpPr/>
              <p:nvPr/>
            </p:nvSpPr>
            <p:spPr>
              <a:xfrm>
                <a:off x="7399182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69" name="타원 2668">
                <a:extLst>
                  <a:ext uri="{FF2B5EF4-FFF2-40B4-BE49-F238E27FC236}">
                    <a16:creationId xmlns:a16="http://schemas.microsoft.com/office/drawing/2014/main" id="{0F912297-0410-4F7D-85B9-072A57EFDBE9}"/>
                  </a:ext>
                </a:extLst>
              </p:cNvPr>
              <p:cNvSpPr/>
              <p:nvPr/>
            </p:nvSpPr>
            <p:spPr>
              <a:xfrm>
                <a:off x="11019306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70" name="타원 2669">
                <a:extLst>
                  <a:ext uri="{FF2B5EF4-FFF2-40B4-BE49-F238E27FC236}">
                    <a16:creationId xmlns:a16="http://schemas.microsoft.com/office/drawing/2014/main" id="{386BEA53-04CE-AAF9-8A4B-B1C24A4AA626}"/>
                  </a:ext>
                </a:extLst>
              </p:cNvPr>
              <p:cNvSpPr/>
              <p:nvPr/>
            </p:nvSpPr>
            <p:spPr>
              <a:xfrm>
                <a:off x="14661916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71" name="포인트가 6개인 별 2670">
                <a:extLst>
                  <a:ext uri="{FF2B5EF4-FFF2-40B4-BE49-F238E27FC236}">
                    <a16:creationId xmlns:a16="http://schemas.microsoft.com/office/drawing/2014/main" id="{6AC18587-0C9E-61CC-50A9-37AA2EE67294}"/>
                  </a:ext>
                </a:extLst>
              </p:cNvPr>
              <p:cNvSpPr/>
              <p:nvPr/>
            </p:nvSpPr>
            <p:spPr>
              <a:xfrm>
                <a:off x="10365220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72" name="포인트가 6개인 별 2671">
                <a:extLst>
                  <a:ext uri="{FF2B5EF4-FFF2-40B4-BE49-F238E27FC236}">
                    <a16:creationId xmlns:a16="http://schemas.microsoft.com/office/drawing/2014/main" id="{CB3C7A1B-BC27-6CC1-C6A4-BB2720747CBE}"/>
                  </a:ext>
                </a:extLst>
              </p:cNvPr>
              <p:cNvSpPr/>
              <p:nvPr/>
            </p:nvSpPr>
            <p:spPr>
              <a:xfrm>
                <a:off x="12186525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73" name="포인트가 6개인 별 2672">
                <a:extLst>
                  <a:ext uri="{FF2B5EF4-FFF2-40B4-BE49-F238E27FC236}">
                    <a16:creationId xmlns:a16="http://schemas.microsoft.com/office/drawing/2014/main" id="{93AFEC27-3DF8-C066-1978-6E192BC07A9A}"/>
                  </a:ext>
                </a:extLst>
              </p:cNvPr>
              <p:cNvSpPr/>
              <p:nvPr/>
            </p:nvSpPr>
            <p:spPr>
              <a:xfrm>
                <a:off x="15799154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560ACB0E-C6B6-2519-296F-A5943875562C}"/>
                </a:ext>
              </a:extLst>
            </p:cNvPr>
            <p:cNvGrpSpPr/>
            <p:nvPr/>
          </p:nvGrpSpPr>
          <p:grpSpPr>
            <a:xfrm>
              <a:off x="1953092" y="6728336"/>
              <a:ext cx="14061871" cy="564061"/>
              <a:chOff x="1989283" y="5799687"/>
              <a:chExt cx="14061871" cy="564061"/>
            </a:xfrm>
          </p:grpSpPr>
          <p:sp>
            <p:nvSpPr>
              <p:cNvPr id="2621" name="순서도: 처리 377">
                <a:extLst>
                  <a:ext uri="{FF2B5EF4-FFF2-40B4-BE49-F238E27FC236}">
                    <a16:creationId xmlns:a16="http://schemas.microsoft.com/office/drawing/2014/main" id="{031ED5DF-2956-9D58-3214-8B2DC98608B2}"/>
                  </a:ext>
                </a:extLst>
              </p:cNvPr>
              <p:cNvSpPr/>
              <p:nvPr/>
            </p:nvSpPr>
            <p:spPr>
              <a:xfrm>
                <a:off x="2108744" y="5931748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22" name="순서도: 처리 377">
                <a:extLst>
                  <a:ext uri="{FF2B5EF4-FFF2-40B4-BE49-F238E27FC236}">
                    <a16:creationId xmlns:a16="http://schemas.microsoft.com/office/drawing/2014/main" id="{4409C583-4099-21B2-6288-75C6D6E722A1}"/>
                  </a:ext>
                </a:extLst>
              </p:cNvPr>
              <p:cNvSpPr/>
              <p:nvPr/>
            </p:nvSpPr>
            <p:spPr>
              <a:xfrm>
                <a:off x="5723982" y="5931748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23" name="순서도: 처리 377">
                <a:extLst>
                  <a:ext uri="{FF2B5EF4-FFF2-40B4-BE49-F238E27FC236}">
                    <a16:creationId xmlns:a16="http://schemas.microsoft.com/office/drawing/2014/main" id="{2DCA0962-0713-B93C-A833-7088D7E6CB54}"/>
                  </a:ext>
                </a:extLst>
              </p:cNvPr>
              <p:cNvSpPr/>
              <p:nvPr/>
            </p:nvSpPr>
            <p:spPr>
              <a:xfrm>
                <a:off x="7531601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24" name="순서도: 처리 377">
                <a:extLst>
                  <a:ext uri="{FF2B5EF4-FFF2-40B4-BE49-F238E27FC236}">
                    <a16:creationId xmlns:a16="http://schemas.microsoft.com/office/drawing/2014/main" id="{0B72638C-0CC2-D2DE-3FBE-50B38623DD28}"/>
                  </a:ext>
                </a:extLst>
              </p:cNvPr>
              <p:cNvSpPr/>
              <p:nvPr/>
            </p:nvSpPr>
            <p:spPr>
              <a:xfrm>
                <a:off x="9339220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25" name="순서도: 처리 377">
                <a:extLst>
                  <a:ext uri="{FF2B5EF4-FFF2-40B4-BE49-F238E27FC236}">
                    <a16:creationId xmlns:a16="http://schemas.microsoft.com/office/drawing/2014/main" id="{6F4C882D-DB1A-2AD0-25B6-E51431368C11}"/>
                  </a:ext>
                </a:extLst>
              </p:cNvPr>
              <p:cNvSpPr/>
              <p:nvPr/>
            </p:nvSpPr>
            <p:spPr>
              <a:xfrm>
                <a:off x="11146839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26" name="순서도: 처리 377">
                <a:extLst>
                  <a:ext uri="{FF2B5EF4-FFF2-40B4-BE49-F238E27FC236}">
                    <a16:creationId xmlns:a16="http://schemas.microsoft.com/office/drawing/2014/main" id="{A0805C54-1474-83E4-BB67-AF4E2E8367FC}"/>
                  </a:ext>
                </a:extLst>
              </p:cNvPr>
              <p:cNvSpPr/>
              <p:nvPr/>
            </p:nvSpPr>
            <p:spPr>
              <a:xfrm>
                <a:off x="12954458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27" name="순서도: 처리 377">
                <a:extLst>
                  <a:ext uri="{FF2B5EF4-FFF2-40B4-BE49-F238E27FC236}">
                    <a16:creationId xmlns:a16="http://schemas.microsoft.com/office/drawing/2014/main" id="{760BEFDD-63DD-C2DF-4F1B-4DC52CD7270E}"/>
                  </a:ext>
                </a:extLst>
              </p:cNvPr>
              <p:cNvSpPr/>
              <p:nvPr/>
            </p:nvSpPr>
            <p:spPr>
              <a:xfrm>
                <a:off x="14762077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628" name="직선 화살표 연결선 2627">
                <a:extLst>
                  <a:ext uri="{FF2B5EF4-FFF2-40B4-BE49-F238E27FC236}">
                    <a16:creationId xmlns:a16="http://schemas.microsoft.com/office/drawing/2014/main" id="{05246668-13C4-8F4F-4DF0-B92C35E5D035}"/>
                  </a:ext>
                </a:extLst>
              </p:cNvPr>
              <p:cNvCxnSpPr>
                <a:cxnSpLocks/>
                <a:endCxn id="2622" idx="1"/>
              </p:cNvCxnSpPr>
              <p:nvPr/>
            </p:nvCxnSpPr>
            <p:spPr>
              <a:xfrm flipV="1">
                <a:off x="5068363" y="6147748"/>
                <a:ext cx="655619" cy="15392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29" name="직선 화살표 연결선 2628">
                <a:extLst>
                  <a:ext uri="{FF2B5EF4-FFF2-40B4-BE49-F238E27FC236}">
                    <a16:creationId xmlns:a16="http://schemas.microsoft.com/office/drawing/2014/main" id="{A1B41A8F-1F89-A67F-CF35-8685441ED94B}"/>
                  </a:ext>
                </a:extLst>
              </p:cNvPr>
              <p:cNvCxnSpPr>
                <a:cxnSpLocks/>
                <a:stCxn id="2622" idx="3"/>
                <a:endCxn id="2623" idx="1"/>
              </p:cNvCxnSpPr>
              <p:nvPr/>
            </p:nvCxnSpPr>
            <p:spPr>
              <a:xfrm>
                <a:off x="6875982" y="614774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30" name="직선 화살표 연결선 2629">
                <a:extLst>
                  <a:ext uri="{FF2B5EF4-FFF2-40B4-BE49-F238E27FC236}">
                    <a16:creationId xmlns:a16="http://schemas.microsoft.com/office/drawing/2014/main" id="{4FC1F66F-978E-DD86-52AA-26F36D78BA07}"/>
                  </a:ext>
                </a:extLst>
              </p:cNvPr>
              <p:cNvCxnSpPr>
                <a:cxnSpLocks/>
                <a:stCxn id="2623" idx="3"/>
                <a:endCxn id="2624" idx="1"/>
              </p:cNvCxnSpPr>
              <p:nvPr/>
            </p:nvCxnSpPr>
            <p:spPr>
              <a:xfrm>
                <a:off x="8683601" y="6147748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31" name="직선 화살표 연결선 2630">
                <a:extLst>
                  <a:ext uri="{FF2B5EF4-FFF2-40B4-BE49-F238E27FC236}">
                    <a16:creationId xmlns:a16="http://schemas.microsoft.com/office/drawing/2014/main" id="{EDB521F9-EBD7-B9C8-2131-29887F3D6866}"/>
                  </a:ext>
                </a:extLst>
              </p:cNvPr>
              <p:cNvCxnSpPr>
                <a:cxnSpLocks/>
                <a:stCxn id="2624" idx="3"/>
                <a:endCxn id="2625" idx="1"/>
              </p:cNvCxnSpPr>
              <p:nvPr/>
            </p:nvCxnSpPr>
            <p:spPr>
              <a:xfrm>
                <a:off x="10491220" y="6147748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32" name="직선 화살표 연결선 2631">
                <a:extLst>
                  <a:ext uri="{FF2B5EF4-FFF2-40B4-BE49-F238E27FC236}">
                    <a16:creationId xmlns:a16="http://schemas.microsoft.com/office/drawing/2014/main" id="{E3499DA0-A173-345B-767B-422E23F44EB3}"/>
                  </a:ext>
                </a:extLst>
              </p:cNvPr>
              <p:cNvCxnSpPr>
                <a:cxnSpLocks/>
                <a:stCxn id="2625" idx="3"/>
                <a:endCxn id="2626" idx="1"/>
              </p:cNvCxnSpPr>
              <p:nvPr/>
            </p:nvCxnSpPr>
            <p:spPr>
              <a:xfrm>
                <a:off x="12298839" y="614774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33" name="직선 화살표 연결선 2632">
                <a:extLst>
                  <a:ext uri="{FF2B5EF4-FFF2-40B4-BE49-F238E27FC236}">
                    <a16:creationId xmlns:a16="http://schemas.microsoft.com/office/drawing/2014/main" id="{289244C0-7661-6A94-1ACB-8BDCEC884B6F}"/>
                  </a:ext>
                </a:extLst>
              </p:cNvPr>
              <p:cNvCxnSpPr>
                <a:cxnSpLocks/>
                <a:stCxn id="2626" idx="3"/>
                <a:endCxn id="2627" idx="1"/>
              </p:cNvCxnSpPr>
              <p:nvPr/>
            </p:nvCxnSpPr>
            <p:spPr>
              <a:xfrm>
                <a:off x="14106458" y="614774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634" name="포인트가 6개인 별 2633">
                <a:extLst>
                  <a:ext uri="{FF2B5EF4-FFF2-40B4-BE49-F238E27FC236}">
                    <a16:creationId xmlns:a16="http://schemas.microsoft.com/office/drawing/2014/main" id="{93A942D7-453B-7C6B-CE5D-2F64645926F0}"/>
                  </a:ext>
                </a:extLst>
              </p:cNvPr>
              <p:cNvSpPr/>
              <p:nvPr/>
            </p:nvSpPr>
            <p:spPr>
              <a:xfrm>
                <a:off x="4942359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35" name="타원 2634">
                <a:extLst>
                  <a:ext uri="{FF2B5EF4-FFF2-40B4-BE49-F238E27FC236}">
                    <a16:creationId xmlns:a16="http://schemas.microsoft.com/office/drawing/2014/main" id="{40ACA736-63D2-E7E1-DF9E-A5475EF7D37B}"/>
                  </a:ext>
                </a:extLst>
              </p:cNvPr>
              <p:cNvSpPr/>
              <p:nvPr/>
            </p:nvSpPr>
            <p:spPr>
              <a:xfrm>
                <a:off x="1989283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36" name="포인트가 6개인 별 2635">
                <a:extLst>
                  <a:ext uri="{FF2B5EF4-FFF2-40B4-BE49-F238E27FC236}">
                    <a16:creationId xmlns:a16="http://schemas.microsoft.com/office/drawing/2014/main" id="{22BEE446-8A6A-19A3-15E9-83B395E171DD}"/>
                  </a:ext>
                </a:extLst>
              </p:cNvPr>
              <p:cNvSpPr/>
              <p:nvPr/>
            </p:nvSpPr>
            <p:spPr>
              <a:xfrm>
                <a:off x="8557597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37" name="타원 2636">
                <a:extLst>
                  <a:ext uri="{FF2B5EF4-FFF2-40B4-BE49-F238E27FC236}">
                    <a16:creationId xmlns:a16="http://schemas.microsoft.com/office/drawing/2014/main" id="{BE14BFD6-869B-3F02-B80B-5D1D691CE8CB}"/>
                  </a:ext>
                </a:extLst>
              </p:cNvPr>
              <p:cNvSpPr/>
              <p:nvPr/>
            </p:nvSpPr>
            <p:spPr>
              <a:xfrm>
                <a:off x="9207048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38" name="타원 2637">
                <a:extLst>
                  <a:ext uri="{FF2B5EF4-FFF2-40B4-BE49-F238E27FC236}">
                    <a16:creationId xmlns:a16="http://schemas.microsoft.com/office/drawing/2014/main" id="{C8B1A50C-C57B-8A6D-5524-4EA2A925F7D1}"/>
                  </a:ext>
                </a:extLst>
              </p:cNvPr>
              <p:cNvSpPr/>
              <p:nvPr/>
            </p:nvSpPr>
            <p:spPr>
              <a:xfrm>
                <a:off x="12834667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39" name="타원 2638">
                <a:extLst>
                  <a:ext uri="{FF2B5EF4-FFF2-40B4-BE49-F238E27FC236}">
                    <a16:creationId xmlns:a16="http://schemas.microsoft.com/office/drawing/2014/main" id="{DEAE7E5E-06D0-9C77-6258-6398C7D09A22}"/>
                  </a:ext>
                </a:extLst>
              </p:cNvPr>
              <p:cNvSpPr/>
              <p:nvPr/>
            </p:nvSpPr>
            <p:spPr>
              <a:xfrm>
                <a:off x="7399182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40" name="타원 2639">
                <a:extLst>
                  <a:ext uri="{FF2B5EF4-FFF2-40B4-BE49-F238E27FC236}">
                    <a16:creationId xmlns:a16="http://schemas.microsoft.com/office/drawing/2014/main" id="{FB4CB82E-1DEA-8B5C-B179-A4C4BD7ED249}"/>
                  </a:ext>
                </a:extLst>
              </p:cNvPr>
              <p:cNvSpPr/>
              <p:nvPr/>
            </p:nvSpPr>
            <p:spPr>
              <a:xfrm>
                <a:off x="11019306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41" name="타원 2640">
                <a:extLst>
                  <a:ext uri="{FF2B5EF4-FFF2-40B4-BE49-F238E27FC236}">
                    <a16:creationId xmlns:a16="http://schemas.microsoft.com/office/drawing/2014/main" id="{D3AA462B-BE21-440C-56C7-568160FAA70D}"/>
                  </a:ext>
                </a:extLst>
              </p:cNvPr>
              <p:cNvSpPr/>
              <p:nvPr/>
            </p:nvSpPr>
            <p:spPr>
              <a:xfrm>
                <a:off x="14661916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42" name="포인트가 6개인 별 2641">
                <a:extLst>
                  <a:ext uri="{FF2B5EF4-FFF2-40B4-BE49-F238E27FC236}">
                    <a16:creationId xmlns:a16="http://schemas.microsoft.com/office/drawing/2014/main" id="{075C920D-5D75-C626-6F61-16B098E5E12A}"/>
                  </a:ext>
                </a:extLst>
              </p:cNvPr>
              <p:cNvSpPr/>
              <p:nvPr/>
            </p:nvSpPr>
            <p:spPr>
              <a:xfrm>
                <a:off x="10365220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43" name="포인트가 6개인 별 2642">
                <a:extLst>
                  <a:ext uri="{FF2B5EF4-FFF2-40B4-BE49-F238E27FC236}">
                    <a16:creationId xmlns:a16="http://schemas.microsoft.com/office/drawing/2014/main" id="{7104889E-0619-CE5F-24DA-9EF2701FE80B}"/>
                  </a:ext>
                </a:extLst>
              </p:cNvPr>
              <p:cNvSpPr/>
              <p:nvPr/>
            </p:nvSpPr>
            <p:spPr>
              <a:xfrm>
                <a:off x="12186525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44" name="포인트가 6개인 별 2643">
                <a:extLst>
                  <a:ext uri="{FF2B5EF4-FFF2-40B4-BE49-F238E27FC236}">
                    <a16:creationId xmlns:a16="http://schemas.microsoft.com/office/drawing/2014/main" id="{5E6FA8C8-1830-A105-588B-2C0DB23A17E2}"/>
                  </a:ext>
                </a:extLst>
              </p:cNvPr>
              <p:cNvSpPr/>
              <p:nvPr/>
            </p:nvSpPr>
            <p:spPr>
              <a:xfrm>
                <a:off x="15799154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45" name="타원 2644">
                <a:extLst>
                  <a:ext uri="{FF2B5EF4-FFF2-40B4-BE49-F238E27FC236}">
                    <a16:creationId xmlns:a16="http://schemas.microsoft.com/office/drawing/2014/main" id="{1BC57847-44BA-E296-A085-C661409E5FB1}"/>
                  </a:ext>
                </a:extLst>
              </p:cNvPr>
              <p:cNvSpPr/>
              <p:nvPr/>
            </p:nvSpPr>
            <p:spPr>
              <a:xfrm>
                <a:off x="5601913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grpSp>
          <p:nvGrpSpPr>
            <p:cNvPr id="2244" name="그룹 2243">
              <a:extLst>
                <a:ext uri="{FF2B5EF4-FFF2-40B4-BE49-F238E27FC236}">
                  <a16:creationId xmlns:a16="http://schemas.microsoft.com/office/drawing/2014/main" id="{76FF516A-D12D-8750-3752-3C59ECCABD7D}"/>
                </a:ext>
              </a:extLst>
            </p:cNvPr>
            <p:cNvGrpSpPr/>
            <p:nvPr/>
          </p:nvGrpSpPr>
          <p:grpSpPr>
            <a:xfrm>
              <a:off x="1953092" y="4396992"/>
              <a:ext cx="14061871" cy="554528"/>
              <a:chOff x="1978206" y="4103039"/>
              <a:chExt cx="14061871" cy="554528"/>
            </a:xfrm>
          </p:grpSpPr>
          <p:sp>
            <p:nvSpPr>
              <p:cNvPr id="2595" name="순서도: 처리 377">
                <a:extLst>
                  <a:ext uri="{FF2B5EF4-FFF2-40B4-BE49-F238E27FC236}">
                    <a16:creationId xmlns:a16="http://schemas.microsoft.com/office/drawing/2014/main" id="{D8C82F5E-0ABE-90AB-3C94-E2247B2C29E2}"/>
                  </a:ext>
                </a:extLst>
              </p:cNvPr>
              <p:cNvSpPr/>
              <p:nvPr/>
            </p:nvSpPr>
            <p:spPr>
              <a:xfrm>
                <a:off x="2097667" y="4225567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96" name="순서도: 처리 377">
                <a:extLst>
                  <a:ext uri="{FF2B5EF4-FFF2-40B4-BE49-F238E27FC236}">
                    <a16:creationId xmlns:a16="http://schemas.microsoft.com/office/drawing/2014/main" id="{E9EE5956-58FD-953C-7B82-633694C5E249}"/>
                  </a:ext>
                </a:extLst>
              </p:cNvPr>
              <p:cNvSpPr/>
              <p:nvPr/>
            </p:nvSpPr>
            <p:spPr>
              <a:xfrm>
                <a:off x="5712905" y="4225567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97" name="순서도: 처리 377">
                <a:extLst>
                  <a:ext uri="{FF2B5EF4-FFF2-40B4-BE49-F238E27FC236}">
                    <a16:creationId xmlns:a16="http://schemas.microsoft.com/office/drawing/2014/main" id="{9D81B98E-D4EE-06A7-FC66-4A1AA041634B}"/>
                  </a:ext>
                </a:extLst>
              </p:cNvPr>
              <p:cNvSpPr/>
              <p:nvPr/>
            </p:nvSpPr>
            <p:spPr>
              <a:xfrm>
                <a:off x="7520524" y="4225567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98" name="순서도: 처리 377">
                <a:extLst>
                  <a:ext uri="{FF2B5EF4-FFF2-40B4-BE49-F238E27FC236}">
                    <a16:creationId xmlns:a16="http://schemas.microsoft.com/office/drawing/2014/main" id="{170B91D0-2CA1-811C-7456-B28F7C2A1EA3}"/>
                  </a:ext>
                </a:extLst>
              </p:cNvPr>
              <p:cNvSpPr/>
              <p:nvPr/>
            </p:nvSpPr>
            <p:spPr>
              <a:xfrm>
                <a:off x="9328143" y="4225567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99" name="순서도: 처리 377">
                <a:extLst>
                  <a:ext uri="{FF2B5EF4-FFF2-40B4-BE49-F238E27FC236}">
                    <a16:creationId xmlns:a16="http://schemas.microsoft.com/office/drawing/2014/main" id="{240C971D-D005-0F14-22E0-D763F11A49F3}"/>
                  </a:ext>
                </a:extLst>
              </p:cNvPr>
              <p:cNvSpPr/>
              <p:nvPr/>
            </p:nvSpPr>
            <p:spPr>
              <a:xfrm>
                <a:off x="11135762" y="4225567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00" name="순서도: 처리 377">
                <a:extLst>
                  <a:ext uri="{FF2B5EF4-FFF2-40B4-BE49-F238E27FC236}">
                    <a16:creationId xmlns:a16="http://schemas.microsoft.com/office/drawing/2014/main" id="{B12BDCD1-0110-840F-8D37-31359DFF00D2}"/>
                  </a:ext>
                </a:extLst>
              </p:cNvPr>
              <p:cNvSpPr/>
              <p:nvPr/>
            </p:nvSpPr>
            <p:spPr>
              <a:xfrm>
                <a:off x="12943381" y="4225567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01" name="순서도: 처리 377">
                <a:extLst>
                  <a:ext uri="{FF2B5EF4-FFF2-40B4-BE49-F238E27FC236}">
                    <a16:creationId xmlns:a16="http://schemas.microsoft.com/office/drawing/2014/main" id="{F43D2925-EF87-27CE-AD03-1FD4178E8001}"/>
                  </a:ext>
                </a:extLst>
              </p:cNvPr>
              <p:cNvSpPr/>
              <p:nvPr/>
            </p:nvSpPr>
            <p:spPr>
              <a:xfrm>
                <a:off x="14751000" y="4225567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602" name="직선 화살표 연결선 2601">
                <a:extLst>
                  <a:ext uri="{FF2B5EF4-FFF2-40B4-BE49-F238E27FC236}">
                    <a16:creationId xmlns:a16="http://schemas.microsoft.com/office/drawing/2014/main" id="{855C36F9-0BBB-931B-5750-00CE6D969E53}"/>
                  </a:ext>
                </a:extLst>
              </p:cNvPr>
              <p:cNvCxnSpPr>
                <a:cxnSpLocks/>
                <a:stCxn id="2595" idx="3"/>
                <a:endCxn id="2596" idx="1"/>
              </p:cNvCxnSpPr>
              <p:nvPr/>
            </p:nvCxnSpPr>
            <p:spPr>
              <a:xfrm>
                <a:off x="5057286" y="4441567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03" name="직선 화살표 연결선 2602">
                <a:extLst>
                  <a:ext uri="{FF2B5EF4-FFF2-40B4-BE49-F238E27FC236}">
                    <a16:creationId xmlns:a16="http://schemas.microsoft.com/office/drawing/2014/main" id="{42F53C55-0F17-0AC4-165D-AA94C49C2259}"/>
                  </a:ext>
                </a:extLst>
              </p:cNvPr>
              <p:cNvCxnSpPr>
                <a:cxnSpLocks/>
                <a:stCxn id="2596" idx="3"/>
                <a:endCxn id="2597" idx="1"/>
              </p:cNvCxnSpPr>
              <p:nvPr/>
            </p:nvCxnSpPr>
            <p:spPr>
              <a:xfrm>
                <a:off x="6864905" y="4441567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04" name="직선 화살표 연결선 2603">
                <a:extLst>
                  <a:ext uri="{FF2B5EF4-FFF2-40B4-BE49-F238E27FC236}">
                    <a16:creationId xmlns:a16="http://schemas.microsoft.com/office/drawing/2014/main" id="{D00A9FDD-E775-AD55-1F54-03E52A57E163}"/>
                  </a:ext>
                </a:extLst>
              </p:cNvPr>
              <p:cNvCxnSpPr>
                <a:cxnSpLocks/>
                <a:stCxn id="2597" idx="3"/>
                <a:endCxn id="2598" idx="1"/>
              </p:cNvCxnSpPr>
              <p:nvPr/>
            </p:nvCxnSpPr>
            <p:spPr>
              <a:xfrm>
                <a:off x="8672524" y="4441567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05" name="직선 화살표 연결선 2604">
                <a:extLst>
                  <a:ext uri="{FF2B5EF4-FFF2-40B4-BE49-F238E27FC236}">
                    <a16:creationId xmlns:a16="http://schemas.microsoft.com/office/drawing/2014/main" id="{46E7292B-2958-0653-1CCE-17298B40484F}"/>
                  </a:ext>
                </a:extLst>
              </p:cNvPr>
              <p:cNvCxnSpPr>
                <a:cxnSpLocks/>
                <a:stCxn id="2598" idx="3"/>
                <a:endCxn id="2599" idx="1"/>
              </p:cNvCxnSpPr>
              <p:nvPr/>
            </p:nvCxnSpPr>
            <p:spPr>
              <a:xfrm>
                <a:off x="10480143" y="4441567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06" name="직선 화살표 연결선 2605">
                <a:extLst>
                  <a:ext uri="{FF2B5EF4-FFF2-40B4-BE49-F238E27FC236}">
                    <a16:creationId xmlns:a16="http://schemas.microsoft.com/office/drawing/2014/main" id="{DE650124-FCE7-F57E-82E2-5B616982AFC1}"/>
                  </a:ext>
                </a:extLst>
              </p:cNvPr>
              <p:cNvCxnSpPr>
                <a:cxnSpLocks/>
                <a:stCxn id="2599" idx="3"/>
                <a:endCxn id="2600" idx="1"/>
              </p:cNvCxnSpPr>
              <p:nvPr/>
            </p:nvCxnSpPr>
            <p:spPr>
              <a:xfrm>
                <a:off x="12287762" y="4441567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07" name="직선 화살표 연결선 2606">
                <a:extLst>
                  <a:ext uri="{FF2B5EF4-FFF2-40B4-BE49-F238E27FC236}">
                    <a16:creationId xmlns:a16="http://schemas.microsoft.com/office/drawing/2014/main" id="{DCEC9061-0F3A-F127-1FBF-C5D164C00D3F}"/>
                  </a:ext>
                </a:extLst>
              </p:cNvPr>
              <p:cNvCxnSpPr>
                <a:cxnSpLocks/>
                <a:stCxn id="2600" idx="3"/>
                <a:endCxn id="2601" idx="1"/>
              </p:cNvCxnSpPr>
              <p:nvPr/>
            </p:nvCxnSpPr>
            <p:spPr>
              <a:xfrm>
                <a:off x="14095381" y="4441567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608" name="포인트가 6개인 별 2607">
                <a:extLst>
                  <a:ext uri="{FF2B5EF4-FFF2-40B4-BE49-F238E27FC236}">
                    <a16:creationId xmlns:a16="http://schemas.microsoft.com/office/drawing/2014/main" id="{4A24A808-284A-4A4C-C970-B487B1693C2F}"/>
                  </a:ext>
                </a:extLst>
              </p:cNvPr>
              <p:cNvSpPr/>
              <p:nvPr/>
            </p:nvSpPr>
            <p:spPr>
              <a:xfrm>
                <a:off x="8546520" y="4103039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09" name="포인트가 6개인 별 2608">
                <a:extLst>
                  <a:ext uri="{FF2B5EF4-FFF2-40B4-BE49-F238E27FC236}">
                    <a16:creationId xmlns:a16="http://schemas.microsoft.com/office/drawing/2014/main" id="{84079936-34E3-DAC0-09A8-AF67F080547F}"/>
                  </a:ext>
                </a:extLst>
              </p:cNvPr>
              <p:cNvSpPr/>
              <p:nvPr/>
            </p:nvSpPr>
            <p:spPr>
              <a:xfrm>
                <a:off x="4931282" y="4103039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10" name="포인트가 6개인 별 2609">
                <a:extLst>
                  <a:ext uri="{FF2B5EF4-FFF2-40B4-BE49-F238E27FC236}">
                    <a16:creationId xmlns:a16="http://schemas.microsoft.com/office/drawing/2014/main" id="{7020784A-1A4E-4D53-D96E-E291DA14596F}"/>
                  </a:ext>
                </a:extLst>
              </p:cNvPr>
              <p:cNvSpPr/>
              <p:nvPr/>
            </p:nvSpPr>
            <p:spPr>
              <a:xfrm>
                <a:off x="6751716" y="4103039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11" name="타원 2610">
                <a:extLst>
                  <a:ext uri="{FF2B5EF4-FFF2-40B4-BE49-F238E27FC236}">
                    <a16:creationId xmlns:a16="http://schemas.microsoft.com/office/drawing/2014/main" id="{81620323-CCC2-AE1A-C22D-98E2E365130C}"/>
                  </a:ext>
                </a:extLst>
              </p:cNvPr>
              <p:cNvSpPr/>
              <p:nvPr/>
            </p:nvSpPr>
            <p:spPr>
              <a:xfrm>
                <a:off x="1978206" y="410303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12" name="타원 2611">
                <a:extLst>
                  <a:ext uri="{FF2B5EF4-FFF2-40B4-BE49-F238E27FC236}">
                    <a16:creationId xmlns:a16="http://schemas.microsoft.com/office/drawing/2014/main" id="{CBE9B9AC-06AE-957D-611D-64B9926AE16F}"/>
                  </a:ext>
                </a:extLst>
              </p:cNvPr>
              <p:cNvSpPr/>
              <p:nvPr/>
            </p:nvSpPr>
            <p:spPr>
              <a:xfrm>
                <a:off x="5590836" y="410303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13" name="타원 2612">
                <a:extLst>
                  <a:ext uri="{FF2B5EF4-FFF2-40B4-BE49-F238E27FC236}">
                    <a16:creationId xmlns:a16="http://schemas.microsoft.com/office/drawing/2014/main" id="{55C2EE0C-ACC9-EF91-8947-AEC12B143C16}"/>
                  </a:ext>
                </a:extLst>
              </p:cNvPr>
              <p:cNvSpPr/>
              <p:nvPr/>
            </p:nvSpPr>
            <p:spPr>
              <a:xfrm>
                <a:off x="9195971" y="410303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14" name="타원 2613">
                <a:extLst>
                  <a:ext uri="{FF2B5EF4-FFF2-40B4-BE49-F238E27FC236}">
                    <a16:creationId xmlns:a16="http://schemas.microsoft.com/office/drawing/2014/main" id="{92C9CB1E-66E8-3688-3E59-79E8B1E67F8B}"/>
                  </a:ext>
                </a:extLst>
              </p:cNvPr>
              <p:cNvSpPr/>
              <p:nvPr/>
            </p:nvSpPr>
            <p:spPr>
              <a:xfrm>
                <a:off x="12823590" y="410303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15" name="타원 2614">
                <a:extLst>
                  <a:ext uri="{FF2B5EF4-FFF2-40B4-BE49-F238E27FC236}">
                    <a16:creationId xmlns:a16="http://schemas.microsoft.com/office/drawing/2014/main" id="{0821CBE8-34C9-B490-C972-5610A11D2C78}"/>
                  </a:ext>
                </a:extLst>
              </p:cNvPr>
              <p:cNvSpPr/>
              <p:nvPr/>
            </p:nvSpPr>
            <p:spPr>
              <a:xfrm>
                <a:off x="7388105" y="410303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16" name="타원 2615">
                <a:extLst>
                  <a:ext uri="{FF2B5EF4-FFF2-40B4-BE49-F238E27FC236}">
                    <a16:creationId xmlns:a16="http://schemas.microsoft.com/office/drawing/2014/main" id="{EE5C8E7A-B3AD-BC66-A7A0-306CD8E296CF}"/>
                  </a:ext>
                </a:extLst>
              </p:cNvPr>
              <p:cNvSpPr/>
              <p:nvPr/>
            </p:nvSpPr>
            <p:spPr>
              <a:xfrm>
                <a:off x="11008229" y="410303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17" name="타원 2616">
                <a:extLst>
                  <a:ext uri="{FF2B5EF4-FFF2-40B4-BE49-F238E27FC236}">
                    <a16:creationId xmlns:a16="http://schemas.microsoft.com/office/drawing/2014/main" id="{415A2966-BA68-6925-96DD-EE5E9098F70D}"/>
                  </a:ext>
                </a:extLst>
              </p:cNvPr>
              <p:cNvSpPr/>
              <p:nvPr/>
            </p:nvSpPr>
            <p:spPr>
              <a:xfrm>
                <a:off x="14650839" y="4103039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18" name="포인트가 6개인 별 2617">
                <a:extLst>
                  <a:ext uri="{FF2B5EF4-FFF2-40B4-BE49-F238E27FC236}">
                    <a16:creationId xmlns:a16="http://schemas.microsoft.com/office/drawing/2014/main" id="{CA3A2636-C9EE-C4BF-25E9-A5759D71EFE7}"/>
                  </a:ext>
                </a:extLst>
              </p:cNvPr>
              <p:cNvSpPr/>
              <p:nvPr/>
            </p:nvSpPr>
            <p:spPr>
              <a:xfrm>
                <a:off x="10354143" y="4103039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19" name="포인트가 6개인 별 2618">
                <a:extLst>
                  <a:ext uri="{FF2B5EF4-FFF2-40B4-BE49-F238E27FC236}">
                    <a16:creationId xmlns:a16="http://schemas.microsoft.com/office/drawing/2014/main" id="{A28AFB7F-F857-5CF4-9AC7-BAFAF7E7F8F6}"/>
                  </a:ext>
                </a:extLst>
              </p:cNvPr>
              <p:cNvSpPr/>
              <p:nvPr/>
            </p:nvSpPr>
            <p:spPr>
              <a:xfrm>
                <a:off x="12175448" y="4103039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20" name="포인트가 6개인 별 2619">
                <a:extLst>
                  <a:ext uri="{FF2B5EF4-FFF2-40B4-BE49-F238E27FC236}">
                    <a16:creationId xmlns:a16="http://schemas.microsoft.com/office/drawing/2014/main" id="{912B1467-4BD8-55A1-98A5-6FB30F30F0A0}"/>
                  </a:ext>
                </a:extLst>
              </p:cNvPr>
              <p:cNvSpPr/>
              <p:nvPr/>
            </p:nvSpPr>
            <p:spPr>
              <a:xfrm>
                <a:off x="15788077" y="4103039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7B15A29B-A375-F475-2352-C7250DC22172}"/>
                </a:ext>
              </a:extLst>
            </p:cNvPr>
            <p:cNvGrpSpPr/>
            <p:nvPr/>
          </p:nvGrpSpPr>
          <p:grpSpPr>
            <a:xfrm>
              <a:off x="1953092" y="7629611"/>
              <a:ext cx="14061871" cy="562023"/>
              <a:chOff x="1989283" y="6688555"/>
              <a:chExt cx="14061871" cy="562023"/>
            </a:xfrm>
          </p:grpSpPr>
          <p:sp>
            <p:nvSpPr>
              <p:cNvPr id="2570" name="순서도: 처리 377">
                <a:extLst>
                  <a:ext uri="{FF2B5EF4-FFF2-40B4-BE49-F238E27FC236}">
                    <a16:creationId xmlns:a16="http://schemas.microsoft.com/office/drawing/2014/main" id="{0682ADAA-B826-936B-157C-2EAF84849F6F}"/>
                  </a:ext>
                </a:extLst>
              </p:cNvPr>
              <p:cNvSpPr/>
              <p:nvPr/>
            </p:nvSpPr>
            <p:spPr>
              <a:xfrm>
                <a:off x="2108744" y="6818578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71" name="순서도: 처리 377">
                <a:extLst>
                  <a:ext uri="{FF2B5EF4-FFF2-40B4-BE49-F238E27FC236}">
                    <a16:creationId xmlns:a16="http://schemas.microsoft.com/office/drawing/2014/main" id="{7B93F2A1-5A3D-DEF9-6B49-7628AB51CD87}"/>
                  </a:ext>
                </a:extLst>
              </p:cNvPr>
              <p:cNvSpPr/>
              <p:nvPr/>
            </p:nvSpPr>
            <p:spPr>
              <a:xfrm>
                <a:off x="5723982" y="681857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72" name="순서도: 처리 377">
                <a:extLst>
                  <a:ext uri="{FF2B5EF4-FFF2-40B4-BE49-F238E27FC236}">
                    <a16:creationId xmlns:a16="http://schemas.microsoft.com/office/drawing/2014/main" id="{987BD52B-2975-BAB5-1363-41E95EAE80A8}"/>
                  </a:ext>
                </a:extLst>
              </p:cNvPr>
              <p:cNvSpPr/>
              <p:nvPr/>
            </p:nvSpPr>
            <p:spPr>
              <a:xfrm>
                <a:off x="7531601" y="6818578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73" name="순서도: 처리 377">
                <a:extLst>
                  <a:ext uri="{FF2B5EF4-FFF2-40B4-BE49-F238E27FC236}">
                    <a16:creationId xmlns:a16="http://schemas.microsoft.com/office/drawing/2014/main" id="{F16B8D7E-DBD4-5309-106A-5D1048D93F2C}"/>
                  </a:ext>
                </a:extLst>
              </p:cNvPr>
              <p:cNvSpPr/>
              <p:nvPr/>
            </p:nvSpPr>
            <p:spPr>
              <a:xfrm>
                <a:off x="9339220" y="681857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74" name="순서도: 처리 377">
                <a:extLst>
                  <a:ext uri="{FF2B5EF4-FFF2-40B4-BE49-F238E27FC236}">
                    <a16:creationId xmlns:a16="http://schemas.microsoft.com/office/drawing/2014/main" id="{4A192EAF-841F-457D-9144-173E62850EA9}"/>
                  </a:ext>
                </a:extLst>
              </p:cNvPr>
              <p:cNvSpPr/>
              <p:nvPr/>
            </p:nvSpPr>
            <p:spPr>
              <a:xfrm>
                <a:off x="11146839" y="681857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75" name="순서도: 처리 377">
                <a:extLst>
                  <a:ext uri="{FF2B5EF4-FFF2-40B4-BE49-F238E27FC236}">
                    <a16:creationId xmlns:a16="http://schemas.microsoft.com/office/drawing/2014/main" id="{F6493040-B0F1-982D-26F0-9B72B648943E}"/>
                  </a:ext>
                </a:extLst>
              </p:cNvPr>
              <p:cNvSpPr/>
              <p:nvPr/>
            </p:nvSpPr>
            <p:spPr>
              <a:xfrm>
                <a:off x="12954458" y="681857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76" name="순서도: 처리 377">
                <a:extLst>
                  <a:ext uri="{FF2B5EF4-FFF2-40B4-BE49-F238E27FC236}">
                    <a16:creationId xmlns:a16="http://schemas.microsoft.com/office/drawing/2014/main" id="{E6CC31CC-5700-DAA1-C244-FED9029BF545}"/>
                  </a:ext>
                </a:extLst>
              </p:cNvPr>
              <p:cNvSpPr/>
              <p:nvPr/>
            </p:nvSpPr>
            <p:spPr>
              <a:xfrm>
                <a:off x="14762077" y="681857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577" name="직선 화살표 연결선 2576">
                <a:extLst>
                  <a:ext uri="{FF2B5EF4-FFF2-40B4-BE49-F238E27FC236}">
                    <a16:creationId xmlns:a16="http://schemas.microsoft.com/office/drawing/2014/main" id="{985FB9FC-7008-B414-D53F-C91156E22018}"/>
                  </a:ext>
                </a:extLst>
              </p:cNvPr>
              <p:cNvCxnSpPr>
                <a:cxnSpLocks/>
                <a:stCxn id="2570" idx="3"/>
                <a:endCxn id="2571" idx="1"/>
              </p:cNvCxnSpPr>
              <p:nvPr/>
            </p:nvCxnSpPr>
            <p:spPr>
              <a:xfrm>
                <a:off x="5068363" y="7034578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78" name="직선 화살표 연결선 2577">
                <a:extLst>
                  <a:ext uri="{FF2B5EF4-FFF2-40B4-BE49-F238E27FC236}">
                    <a16:creationId xmlns:a16="http://schemas.microsoft.com/office/drawing/2014/main" id="{46392580-74A0-F0E0-6168-5A52536B813D}"/>
                  </a:ext>
                </a:extLst>
              </p:cNvPr>
              <p:cNvCxnSpPr>
                <a:cxnSpLocks/>
                <a:stCxn id="2571" idx="3"/>
                <a:endCxn id="2572" idx="1"/>
              </p:cNvCxnSpPr>
              <p:nvPr/>
            </p:nvCxnSpPr>
            <p:spPr>
              <a:xfrm>
                <a:off x="6875982" y="703457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79" name="직선 화살표 연결선 2578">
                <a:extLst>
                  <a:ext uri="{FF2B5EF4-FFF2-40B4-BE49-F238E27FC236}">
                    <a16:creationId xmlns:a16="http://schemas.microsoft.com/office/drawing/2014/main" id="{957FAE0C-0B8E-6779-3B27-11B2819BB4D0}"/>
                  </a:ext>
                </a:extLst>
              </p:cNvPr>
              <p:cNvCxnSpPr>
                <a:cxnSpLocks/>
                <a:stCxn id="2572" idx="3"/>
                <a:endCxn id="2573" idx="1"/>
              </p:cNvCxnSpPr>
              <p:nvPr/>
            </p:nvCxnSpPr>
            <p:spPr>
              <a:xfrm>
                <a:off x="8683601" y="703457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80" name="직선 화살표 연결선 2579">
                <a:extLst>
                  <a:ext uri="{FF2B5EF4-FFF2-40B4-BE49-F238E27FC236}">
                    <a16:creationId xmlns:a16="http://schemas.microsoft.com/office/drawing/2014/main" id="{D5651A69-8503-637F-8532-D456F748A69A}"/>
                  </a:ext>
                </a:extLst>
              </p:cNvPr>
              <p:cNvCxnSpPr>
                <a:cxnSpLocks/>
                <a:stCxn id="2573" idx="3"/>
                <a:endCxn id="2574" idx="1"/>
              </p:cNvCxnSpPr>
              <p:nvPr/>
            </p:nvCxnSpPr>
            <p:spPr>
              <a:xfrm>
                <a:off x="10491220" y="7034578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81" name="직선 화살표 연결선 2580">
                <a:extLst>
                  <a:ext uri="{FF2B5EF4-FFF2-40B4-BE49-F238E27FC236}">
                    <a16:creationId xmlns:a16="http://schemas.microsoft.com/office/drawing/2014/main" id="{917AA0B4-082A-EA8B-CAD7-990619E71B1F}"/>
                  </a:ext>
                </a:extLst>
              </p:cNvPr>
              <p:cNvCxnSpPr>
                <a:cxnSpLocks/>
                <a:stCxn id="2574" idx="3"/>
                <a:endCxn id="2575" idx="1"/>
              </p:cNvCxnSpPr>
              <p:nvPr/>
            </p:nvCxnSpPr>
            <p:spPr>
              <a:xfrm>
                <a:off x="12298839" y="703457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82" name="직선 화살표 연결선 2581">
                <a:extLst>
                  <a:ext uri="{FF2B5EF4-FFF2-40B4-BE49-F238E27FC236}">
                    <a16:creationId xmlns:a16="http://schemas.microsoft.com/office/drawing/2014/main" id="{6DB067DD-2FDD-5B47-60F0-7DCED806F4D7}"/>
                  </a:ext>
                </a:extLst>
              </p:cNvPr>
              <p:cNvCxnSpPr>
                <a:cxnSpLocks/>
                <a:stCxn id="2575" idx="3"/>
                <a:endCxn id="2576" idx="1"/>
              </p:cNvCxnSpPr>
              <p:nvPr/>
            </p:nvCxnSpPr>
            <p:spPr>
              <a:xfrm>
                <a:off x="14106458" y="703457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83" name="포인트가 6개인 별 2582">
                <a:extLst>
                  <a:ext uri="{FF2B5EF4-FFF2-40B4-BE49-F238E27FC236}">
                    <a16:creationId xmlns:a16="http://schemas.microsoft.com/office/drawing/2014/main" id="{78DAD69A-FFF0-0C98-24DC-5A5E840D27F7}"/>
                  </a:ext>
                </a:extLst>
              </p:cNvPr>
              <p:cNvSpPr/>
              <p:nvPr/>
            </p:nvSpPr>
            <p:spPr>
              <a:xfrm>
                <a:off x="4942359" y="6688555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84" name="포인트가 6개인 별 2583">
                <a:extLst>
                  <a:ext uri="{FF2B5EF4-FFF2-40B4-BE49-F238E27FC236}">
                    <a16:creationId xmlns:a16="http://schemas.microsoft.com/office/drawing/2014/main" id="{AA9BAC0D-5CFF-A348-0F12-90DDB9E4DB59}"/>
                  </a:ext>
                </a:extLst>
              </p:cNvPr>
              <p:cNvSpPr/>
              <p:nvPr/>
            </p:nvSpPr>
            <p:spPr>
              <a:xfrm>
                <a:off x="6762793" y="6688555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85" name="타원 2584">
                <a:extLst>
                  <a:ext uri="{FF2B5EF4-FFF2-40B4-BE49-F238E27FC236}">
                    <a16:creationId xmlns:a16="http://schemas.microsoft.com/office/drawing/2014/main" id="{C8FE8685-3CAD-0FD5-515C-13756EEF1ECA}"/>
                  </a:ext>
                </a:extLst>
              </p:cNvPr>
              <p:cNvSpPr/>
              <p:nvPr/>
            </p:nvSpPr>
            <p:spPr>
              <a:xfrm>
                <a:off x="1989283" y="668855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86" name="타원 2585">
                <a:extLst>
                  <a:ext uri="{FF2B5EF4-FFF2-40B4-BE49-F238E27FC236}">
                    <a16:creationId xmlns:a16="http://schemas.microsoft.com/office/drawing/2014/main" id="{3535C200-876F-81B5-5C4E-741C073E676A}"/>
                  </a:ext>
                </a:extLst>
              </p:cNvPr>
              <p:cNvSpPr/>
              <p:nvPr/>
            </p:nvSpPr>
            <p:spPr>
              <a:xfrm>
                <a:off x="5601913" y="668855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87" name="타원 2586">
                <a:extLst>
                  <a:ext uri="{FF2B5EF4-FFF2-40B4-BE49-F238E27FC236}">
                    <a16:creationId xmlns:a16="http://schemas.microsoft.com/office/drawing/2014/main" id="{FAB9DD80-0F73-4B13-FD1B-0781CBF29731}"/>
                  </a:ext>
                </a:extLst>
              </p:cNvPr>
              <p:cNvSpPr/>
              <p:nvPr/>
            </p:nvSpPr>
            <p:spPr>
              <a:xfrm>
                <a:off x="9207048" y="668855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88" name="타원 2587">
                <a:extLst>
                  <a:ext uri="{FF2B5EF4-FFF2-40B4-BE49-F238E27FC236}">
                    <a16:creationId xmlns:a16="http://schemas.microsoft.com/office/drawing/2014/main" id="{727D109D-B790-E975-BF69-C8B83A27F84C}"/>
                  </a:ext>
                </a:extLst>
              </p:cNvPr>
              <p:cNvSpPr/>
              <p:nvPr/>
            </p:nvSpPr>
            <p:spPr>
              <a:xfrm>
                <a:off x="12834667" y="668855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89" name="타원 2588">
                <a:extLst>
                  <a:ext uri="{FF2B5EF4-FFF2-40B4-BE49-F238E27FC236}">
                    <a16:creationId xmlns:a16="http://schemas.microsoft.com/office/drawing/2014/main" id="{2A59E6CE-CE2B-9D1C-0A14-5210DA7669D3}"/>
                  </a:ext>
                </a:extLst>
              </p:cNvPr>
              <p:cNvSpPr/>
              <p:nvPr/>
            </p:nvSpPr>
            <p:spPr>
              <a:xfrm>
                <a:off x="7399182" y="668855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90" name="타원 2589">
                <a:extLst>
                  <a:ext uri="{FF2B5EF4-FFF2-40B4-BE49-F238E27FC236}">
                    <a16:creationId xmlns:a16="http://schemas.microsoft.com/office/drawing/2014/main" id="{5FAA182A-923A-BFF8-67F7-1F90C9F292EA}"/>
                  </a:ext>
                </a:extLst>
              </p:cNvPr>
              <p:cNvSpPr/>
              <p:nvPr/>
            </p:nvSpPr>
            <p:spPr>
              <a:xfrm>
                <a:off x="11019306" y="668855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91" name="타원 2590">
                <a:extLst>
                  <a:ext uri="{FF2B5EF4-FFF2-40B4-BE49-F238E27FC236}">
                    <a16:creationId xmlns:a16="http://schemas.microsoft.com/office/drawing/2014/main" id="{65BBA353-BB07-0DF4-D7E2-B658ECAA47BC}"/>
                  </a:ext>
                </a:extLst>
              </p:cNvPr>
              <p:cNvSpPr/>
              <p:nvPr/>
            </p:nvSpPr>
            <p:spPr>
              <a:xfrm>
                <a:off x="14661916" y="6688555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92" name="포인트가 6개인 별 2591">
                <a:extLst>
                  <a:ext uri="{FF2B5EF4-FFF2-40B4-BE49-F238E27FC236}">
                    <a16:creationId xmlns:a16="http://schemas.microsoft.com/office/drawing/2014/main" id="{7AB96193-AABC-841A-079E-56345DEE0B0C}"/>
                  </a:ext>
                </a:extLst>
              </p:cNvPr>
              <p:cNvSpPr/>
              <p:nvPr/>
            </p:nvSpPr>
            <p:spPr>
              <a:xfrm>
                <a:off x="10365220" y="6688555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93" name="포인트가 6개인 별 2592">
                <a:extLst>
                  <a:ext uri="{FF2B5EF4-FFF2-40B4-BE49-F238E27FC236}">
                    <a16:creationId xmlns:a16="http://schemas.microsoft.com/office/drawing/2014/main" id="{E81CD7A3-F4C5-2919-0DF8-816D0C601516}"/>
                  </a:ext>
                </a:extLst>
              </p:cNvPr>
              <p:cNvSpPr/>
              <p:nvPr/>
            </p:nvSpPr>
            <p:spPr>
              <a:xfrm>
                <a:off x="12186525" y="6688555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94" name="포인트가 6개인 별 2593">
                <a:extLst>
                  <a:ext uri="{FF2B5EF4-FFF2-40B4-BE49-F238E27FC236}">
                    <a16:creationId xmlns:a16="http://schemas.microsoft.com/office/drawing/2014/main" id="{900358EB-010D-5627-7F9B-D02B7A09E564}"/>
                  </a:ext>
                </a:extLst>
              </p:cNvPr>
              <p:cNvSpPr/>
              <p:nvPr/>
            </p:nvSpPr>
            <p:spPr>
              <a:xfrm>
                <a:off x="15799154" y="6688555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46" name="그룹 2245">
              <a:extLst>
                <a:ext uri="{FF2B5EF4-FFF2-40B4-BE49-F238E27FC236}">
                  <a16:creationId xmlns:a16="http://schemas.microsoft.com/office/drawing/2014/main" id="{37879E72-F0EF-4581-FB76-CFB34AC4A218}"/>
                </a:ext>
              </a:extLst>
            </p:cNvPr>
            <p:cNvGrpSpPr/>
            <p:nvPr/>
          </p:nvGrpSpPr>
          <p:grpSpPr>
            <a:xfrm>
              <a:off x="1953092" y="8528848"/>
              <a:ext cx="14061871" cy="554528"/>
              <a:chOff x="1978206" y="7567488"/>
              <a:chExt cx="14061871" cy="554528"/>
            </a:xfrm>
          </p:grpSpPr>
          <p:sp>
            <p:nvSpPr>
              <p:cNvPr id="2545" name="순서도: 처리 377">
                <a:extLst>
                  <a:ext uri="{FF2B5EF4-FFF2-40B4-BE49-F238E27FC236}">
                    <a16:creationId xmlns:a16="http://schemas.microsoft.com/office/drawing/2014/main" id="{E377C524-07FC-ADC5-4480-FC44CADE68F7}"/>
                  </a:ext>
                </a:extLst>
              </p:cNvPr>
              <p:cNvSpPr/>
              <p:nvPr/>
            </p:nvSpPr>
            <p:spPr>
              <a:xfrm>
                <a:off x="2097667" y="7690016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46" name="순서도: 처리 377">
                <a:extLst>
                  <a:ext uri="{FF2B5EF4-FFF2-40B4-BE49-F238E27FC236}">
                    <a16:creationId xmlns:a16="http://schemas.microsoft.com/office/drawing/2014/main" id="{FF7AB9DF-D067-5243-C20E-66432CBCC4A5}"/>
                  </a:ext>
                </a:extLst>
              </p:cNvPr>
              <p:cNvSpPr/>
              <p:nvPr/>
            </p:nvSpPr>
            <p:spPr>
              <a:xfrm>
                <a:off x="5712905" y="769001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47" name="순서도: 처리 377">
                <a:extLst>
                  <a:ext uri="{FF2B5EF4-FFF2-40B4-BE49-F238E27FC236}">
                    <a16:creationId xmlns:a16="http://schemas.microsoft.com/office/drawing/2014/main" id="{7606844E-3EDC-C684-89A2-C858D3F51E6C}"/>
                  </a:ext>
                </a:extLst>
              </p:cNvPr>
              <p:cNvSpPr/>
              <p:nvPr/>
            </p:nvSpPr>
            <p:spPr>
              <a:xfrm>
                <a:off x="7520524" y="769001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48" name="순서도: 처리 377">
                <a:extLst>
                  <a:ext uri="{FF2B5EF4-FFF2-40B4-BE49-F238E27FC236}">
                    <a16:creationId xmlns:a16="http://schemas.microsoft.com/office/drawing/2014/main" id="{F329E303-0205-635F-53B6-6E71C50DD64D}"/>
                  </a:ext>
                </a:extLst>
              </p:cNvPr>
              <p:cNvSpPr/>
              <p:nvPr/>
            </p:nvSpPr>
            <p:spPr>
              <a:xfrm>
                <a:off x="9328143" y="7690016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/EF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49" name="순서도: 처리 377">
                <a:extLst>
                  <a:ext uri="{FF2B5EF4-FFF2-40B4-BE49-F238E27FC236}">
                    <a16:creationId xmlns:a16="http://schemas.microsoft.com/office/drawing/2014/main" id="{BC3A9701-1B3C-CA81-B8E9-07949331942D}"/>
                  </a:ext>
                </a:extLst>
              </p:cNvPr>
              <p:cNvSpPr/>
              <p:nvPr/>
            </p:nvSpPr>
            <p:spPr>
              <a:xfrm>
                <a:off x="11135762" y="769001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50" name="순서도: 처리 377">
                <a:extLst>
                  <a:ext uri="{FF2B5EF4-FFF2-40B4-BE49-F238E27FC236}">
                    <a16:creationId xmlns:a16="http://schemas.microsoft.com/office/drawing/2014/main" id="{72E5741A-39CF-0487-58A7-995DA7898C03}"/>
                  </a:ext>
                </a:extLst>
              </p:cNvPr>
              <p:cNvSpPr/>
              <p:nvPr/>
            </p:nvSpPr>
            <p:spPr>
              <a:xfrm>
                <a:off x="12943381" y="769001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51" name="순서도: 처리 377">
                <a:extLst>
                  <a:ext uri="{FF2B5EF4-FFF2-40B4-BE49-F238E27FC236}">
                    <a16:creationId xmlns:a16="http://schemas.microsoft.com/office/drawing/2014/main" id="{B70EA32B-E88A-14B3-9477-0675C62289CA}"/>
                  </a:ext>
                </a:extLst>
              </p:cNvPr>
              <p:cNvSpPr/>
              <p:nvPr/>
            </p:nvSpPr>
            <p:spPr>
              <a:xfrm>
                <a:off x="14751000" y="769001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552" name="직선 화살표 연결선 2551">
                <a:extLst>
                  <a:ext uri="{FF2B5EF4-FFF2-40B4-BE49-F238E27FC236}">
                    <a16:creationId xmlns:a16="http://schemas.microsoft.com/office/drawing/2014/main" id="{D8F1A6F9-247C-D33C-8688-BA93FCDB5F61}"/>
                  </a:ext>
                </a:extLst>
              </p:cNvPr>
              <p:cNvCxnSpPr>
                <a:cxnSpLocks/>
                <a:stCxn id="2545" idx="3"/>
                <a:endCxn id="2546" idx="1"/>
              </p:cNvCxnSpPr>
              <p:nvPr/>
            </p:nvCxnSpPr>
            <p:spPr>
              <a:xfrm>
                <a:off x="5057286" y="790601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53" name="직선 화살표 연결선 2552">
                <a:extLst>
                  <a:ext uri="{FF2B5EF4-FFF2-40B4-BE49-F238E27FC236}">
                    <a16:creationId xmlns:a16="http://schemas.microsoft.com/office/drawing/2014/main" id="{05932121-2881-5BF8-F166-CCDAA5FF31E7}"/>
                  </a:ext>
                </a:extLst>
              </p:cNvPr>
              <p:cNvCxnSpPr>
                <a:cxnSpLocks/>
                <a:stCxn id="2546" idx="3"/>
                <a:endCxn id="2547" idx="1"/>
              </p:cNvCxnSpPr>
              <p:nvPr/>
            </p:nvCxnSpPr>
            <p:spPr>
              <a:xfrm>
                <a:off x="6864905" y="790601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54" name="직선 화살표 연결선 2553">
                <a:extLst>
                  <a:ext uri="{FF2B5EF4-FFF2-40B4-BE49-F238E27FC236}">
                    <a16:creationId xmlns:a16="http://schemas.microsoft.com/office/drawing/2014/main" id="{757D2534-22AA-E15E-DDCE-0CC58844931F}"/>
                  </a:ext>
                </a:extLst>
              </p:cNvPr>
              <p:cNvCxnSpPr>
                <a:cxnSpLocks/>
                <a:stCxn id="2547" idx="3"/>
                <a:endCxn id="2548" idx="1"/>
              </p:cNvCxnSpPr>
              <p:nvPr/>
            </p:nvCxnSpPr>
            <p:spPr>
              <a:xfrm>
                <a:off x="8672524" y="790601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55" name="직선 화살표 연결선 2554">
                <a:extLst>
                  <a:ext uri="{FF2B5EF4-FFF2-40B4-BE49-F238E27FC236}">
                    <a16:creationId xmlns:a16="http://schemas.microsoft.com/office/drawing/2014/main" id="{8742456B-0758-A866-9B47-C48D937210BD}"/>
                  </a:ext>
                </a:extLst>
              </p:cNvPr>
              <p:cNvCxnSpPr>
                <a:cxnSpLocks/>
                <a:stCxn id="2548" idx="3"/>
                <a:endCxn id="2549" idx="1"/>
              </p:cNvCxnSpPr>
              <p:nvPr/>
            </p:nvCxnSpPr>
            <p:spPr>
              <a:xfrm>
                <a:off x="10480143" y="790601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56" name="직선 화살표 연결선 2555">
                <a:extLst>
                  <a:ext uri="{FF2B5EF4-FFF2-40B4-BE49-F238E27FC236}">
                    <a16:creationId xmlns:a16="http://schemas.microsoft.com/office/drawing/2014/main" id="{88D69B3C-193B-5CE8-5B1A-878F9CF1DEA6}"/>
                  </a:ext>
                </a:extLst>
              </p:cNvPr>
              <p:cNvCxnSpPr>
                <a:cxnSpLocks/>
                <a:stCxn id="2549" idx="3"/>
                <a:endCxn id="2550" idx="1"/>
              </p:cNvCxnSpPr>
              <p:nvPr/>
            </p:nvCxnSpPr>
            <p:spPr>
              <a:xfrm>
                <a:off x="12287762" y="790601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57" name="직선 화살표 연결선 2556">
                <a:extLst>
                  <a:ext uri="{FF2B5EF4-FFF2-40B4-BE49-F238E27FC236}">
                    <a16:creationId xmlns:a16="http://schemas.microsoft.com/office/drawing/2014/main" id="{43CC26C3-D602-E52A-042F-51D672D66E9D}"/>
                  </a:ext>
                </a:extLst>
              </p:cNvPr>
              <p:cNvCxnSpPr>
                <a:cxnSpLocks/>
                <a:stCxn id="2550" idx="3"/>
                <a:endCxn id="2551" idx="1"/>
              </p:cNvCxnSpPr>
              <p:nvPr/>
            </p:nvCxnSpPr>
            <p:spPr>
              <a:xfrm>
                <a:off x="14095381" y="790601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58" name="포인트가 6개인 별 2557">
                <a:extLst>
                  <a:ext uri="{FF2B5EF4-FFF2-40B4-BE49-F238E27FC236}">
                    <a16:creationId xmlns:a16="http://schemas.microsoft.com/office/drawing/2014/main" id="{67B3CEE7-88D6-BBA7-99E8-653207E3419D}"/>
                  </a:ext>
                </a:extLst>
              </p:cNvPr>
              <p:cNvSpPr/>
              <p:nvPr/>
            </p:nvSpPr>
            <p:spPr>
              <a:xfrm>
                <a:off x="8546520" y="756748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59" name="포인트가 6개인 별 2558">
                <a:extLst>
                  <a:ext uri="{FF2B5EF4-FFF2-40B4-BE49-F238E27FC236}">
                    <a16:creationId xmlns:a16="http://schemas.microsoft.com/office/drawing/2014/main" id="{02EAD738-DE2D-D8ED-C179-342D79F3CE38}"/>
                  </a:ext>
                </a:extLst>
              </p:cNvPr>
              <p:cNvSpPr/>
              <p:nvPr/>
            </p:nvSpPr>
            <p:spPr>
              <a:xfrm>
                <a:off x="4931282" y="756748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60" name="포인트가 6개인 별 2559">
                <a:extLst>
                  <a:ext uri="{FF2B5EF4-FFF2-40B4-BE49-F238E27FC236}">
                    <a16:creationId xmlns:a16="http://schemas.microsoft.com/office/drawing/2014/main" id="{AD92833F-D9B9-391D-1856-EAED362D81A4}"/>
                  </a:ext>
                </a:extLst>
              </p:cNvPr>
              <p:cNvSpPr/>
              <p:nvPr/>
            </p:nvSpPr>
            <p:spPr>
              <a:xfrm>
                <a:off x="6751716" y="756748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61" name="타원 2560">
                <a:extLst>
                  <a:ext uri="{FF2B5EF4-FFF2-40B4-BE49-F238E27FC236}">
                    <a16:creationId xmlns:a16="http://schemas.microsoft.com/office/drawing/2014/main" id="{9D49F1DC-C0B4-F793-733F-085F3D725967}"/>
                  </a:ext>
                </a:extLst>
              </p:cNvPr>
              <p:cNvSpPr/>
              <p:nvPr/>
            </p:nvSpPr>
            <p:spPr>
              <a:xfrm>
                <a:off x="1978206" y="756748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62" name="타원 2561">
                <a:extLst>
                  <a:ext uri="{FF2B5EF4-FFF2-40B4-BE49-F238E27FC236}">
                    <a16:creationId xmlns:a16="http://schemas.microsoft.com/office/drawing/2014/main" id="{65E8824F-49A4-0EFD-01D9-6282810947B5}"/>
                  </a:ext>
                </a:extLst>
              </p:cNvPr>
              <p:cNvSpPr/>
              <p:nvPr/>
            </p:nvSpPr>
            <p:spPr>
              <a:xfrm>
                <a:off x="5590836" y="756748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63" name="타원 2562">
                <a:extLst>
                  <a:ext uri="{FF2B5EF4-FFF2-40B4-BE49-F238E27FC236}">
                    <a16:creationId xmlns:a16="http://schemas.microsoft.com/office/drawing/2014/main" id="{E05DDC07-BEA3-789B-0A99-8D829ED3010A}"/>
                  </a:ext>
                </a:extLst>
              </p:cNvPr>
              <p:cNvSpPr/>
              <p:nvPr/>
            </p:nvSpPr>
            <p:spPr>
              <a:xfrm>
                <a:off x="9195971" y="756748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64" name="타원 2563">
                <a:extLst>
                  <a:ext uri="{FF2B5EF4-FFF2-40B4-BE49-F238E27FC236}">
                    <a16:creationId xmlns:a16="http://schemas.microsoft.com/office/drawing/2014/main" id="{2D566136-0E27-2C1B-775F-733CE5BA1B1C}"/>
                  </a:ext>
                </a:extLst>
              </p:cNvPr>
              <p:cNvSpPr/>
              <p:nvPr/>
            </p:nvSpPr>
            <p:spPr>
              <a:xfrm>
                <a:off x="12823590" y="756748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65" name="타원 2564">
                <a:extLst>
                  <a:ext uri="{FF2B5EF4-FFF2-40B4-BE49-F238E27FC236}">
                    <a16:creationId xmlns:a16="http://schemas.microsoft.com/office/drawing/2014/main" id="{CE925ECD-39C0-673E-022D-E23B9613DE5F}"/>
                  </a:ext>
                </a:extLst>
              </p:cNvPr>
              <p:cNvSpPr/>
              <p:nvPr/>
            </p:nvSpPr>
            <p:spPr>
              <a:xfrm>
                <a:off x="7388105" y="756748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66" name="타원 2565">
                <a:extLst>
                  <a:ext uri="{FF2B5EF4-FFF2-40B4-BE49-F238E27FC236}">
                    <a16:creationId xmlns:a16="http://schemas.microsoft.com/office/drawing/2014/main" id="{1BEAF7C5-6F55-755C-9BB6-047713E636D3}"/>
                  </a:ext>
                </a:extLst>
              </p:cNvPr>
              <p:cNvSpPr/>
              <p:nvPr/>
            </p:nvSpPr>
            <p:spPr>
              <a:xfrm>
                <a:off x="11008229" y="756748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67" name="타원 2566">
                <a:extLst>
                  <a:ext uri="{FF2B5EF4-FFF2-40B4-BE49-F238E27FC236}">
                    <a16:creationId xmlns:a16="http://schemas.microsoft.com/office/drawing/2014/main" id="{00B274ED-F196-1835-5117-C3DFE8067892}"/>
                  </a:ext>
                </a:extLst>
              </p:cNvPr>
              <p:cNvSpPr/>
              <p:nvPr/>
            </p:nvSpPr>
            <p:spPr>
              <a:xfrm>
                <a:off x="14650839" y="756748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68" name="포인트가 6개인 별 2567">
                <a:extLst>
                  <a:ext uri="{FF2B5EF4-FFF2-40B4-BE49-F238E27FC236}">
                    <a16:creationId xmlns:a16="http://schemas.microsoft.com/office/drawing/2014/main" id="{F8E95BC2-4585-D743-F2F6-ABFF2A37C23C}"/>
                  </a:ext>
                </a:extLst>
              </p:cNvPr>
              <p:cNvSpPr/>
              <p:nvPr/>
            </p:nvSpPr>
            <p:spPr>
              <a:xfrm>
                <a:off x="12175448" y="756748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69" name="포인트가 6개인 별 2568">
                <a:extLst>
                  <a:ext uri="{FF2B5EF4-FFF2-40B4-BE49-F238E27FC236}">
                    <a16:creationId xmlns:a16="http://schemas.microsoft.com/office/drawing/2014/main" id="{5539D194-8146-CDCA-5208-A10D9FFF5A23}"/>
                  </a:ext>
                </a:extLst>
              </p:cNvPr>
              <p:cNvSpPr/>
              <p:nvPr/>
            </p:nvSpPr>
            <p:spPr>
              <a:xfrm>
                <a:off x="15788077" y="756748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28BF021A-FF35-9C80-966B-10BD56352BF0}"/>
                </a:ext>
              </a:extLst>
            </p:cNvPr>
            <p:cNvGrpSpPr/>
            <p:nvPr/>
          </p:nvGrpSpPr>
          <p:grpSpPr>
            <a:xfrm>
              <a:off x="1953092" y="9420590"/>
              <a:ext cx="14061871" cy="554528"/>
              <a:chOff x="1978206" y="8555118"/>
              <a:chExt cx="14061871" cy="554528"/>
            </a:xfrm>
          </p:grpSpPr>
          <p:sp>
            <p:nvSpPr>
              <p:cNvPr id="1971" name="순서도: 처리 377">
                <a:extLst>
                  <a:ext uri="{FF2B5EF4-FFF2-40B4-BE49-F238E27FC236}">
                    <a16:creationId xmlns:a16="http://schemas.microsoft.com/office/drawing/2014/main" id="{3B601F04-290E-2F7D-DCB3-9C9A432C2E60}"/>
                  </a:ext>
                </a:extLst>
              </p:cNvPr>
              <p:cNvSpPr/>
              <p:nvPr/>
            </p:nvSpPr>
            <p:spPr>
              <a:xfrm>
                <a:off x="2097667" y="8677646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72" name="순서도: 처리 377">
                <a:extLst>
                  <a:ext uri="{FF2B5EF4-FFF2-40B4-BE49-F238E27FC236}">
                    <a16:creationId xmlns:a16="http://schemas.microsoft.com/office/drawing/2014/main" id="{32A4D55F-B0B1-9A36-8589-42E1754AA130}"/>
                  </a:ext>
                </a:extLst>
              </p:cNvPr>
              <p:cNvSpPr/>
              <p:nvPr/>
            </p:nvSpPr>
            <p:spPr>
              <a:xfrm>
                <a:off x="5712905" y="867764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73" name="순서도: 처리 377">
                <a:extLst>
                  <a:ext uri="{FF2B5EF4-FFF2-40B4-BE49-F238E27FC236}">
                    <a16:creationId xmlns:a16="http://schemas.microsoft.com/office/drawing/2014/main" id="{D5CC5FC5-A190-274D-7BC5-9002EC93EFD3}"/>
                  </a:ext>
                </a:extLst>
              </p:cNvPr>
              <p:cNvSpPr/>
              <p:nvPr/>
            </p:nvSpPr>
            <p:spPr>
              <a:xfrm>
                <a:off x="7520524" y="867764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74" name="순서도: 처리 377">
                <a:extLst>
                  <a:ext uri="{FF2B5EF4-FFF2-40B4-BE49-F238E27FC236}">
                    <a16:creationId xmlns:a16="http://schemas.microsoft.com/office/drawing/2014/main" id="{731A76D6-7468-2051-9A88-C3855BE5166C}"/>
                  </a:ext>
                </a:extLst>
              </p:cNvPr>
              <p:cNvSpPr/>
              <p:nvPr/>
            </p:nvSpPr>
            <p:spPr>
              <a:xfrm>
                <a:off x="9328143" y="867764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75" name="순서도: 처리 377">
                <a:extLst>
                  <a:ext uri="{FF2B5EF4-FFF2-40B4-BE49-F238E27FC236}">
                    <a16:creationId xmlns:a16="http://schemas.microsoft.com/office/drawing/2014/main" id="{1118C9E4-062E-2EF0-36FA-D9D822FB91EB}"/>
                  </a:ext>
                </a:extLst>
              </p:cNvPr>
              <p:cNvSpPr/>
              <p:nvPr/>
            </p:nvSpPr>
            <p:spPr>
              <a:xfrm>
                <a:off x="11135762" y="8677646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76" name="순서도: 처리 377">
                <a:extLst>
                  <a:ext uri="{FF2B5EF4-FFF2-40B4-BE49-F238E27FC236}">
                    <a16:creationId xmlns:a16="http://schemas.microsoft.com/office/drawing/2014/main" id="{9D1825F7-C7CB-D8D8-58FE-BEF7D8948A51}"/>
                  </a:ext>
                </a:extLst>
              </p:cNvPr>
              <p:cNvSpPr/>
              <p:nvPr/>
            </p:nvSpPr>
            <p:spPr>
              <a:xfrm>
                <a:off x="12943381" y="867764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77" name="순서도: 처리 377">
                <a:extLst>
                  <a:ext uri="{FF2B5EF4-FFF2-40B4-BE49-F238E27FC236}">
                    <a16:creationId xmlns:a16="http://schemas.microsoft.com/office/drawing/2014/main" id="{DE7EEA81-07E8-8B0B-92D1-BCB8B7BCA749}"/>
                  </a:ext>
                </a:extLst>
              </p:cNvPr>
              <p:cNvSpPr/>
              <p:nvPr/>
            </p:nvSpPr>
            <p:spPr>
              <a:xfrm>
                <a:off x="14751000" y="867764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978" name="직선 화살표 연결선 1977">
                <a:extLst>
                  <a:ext uri="{FF2B5EF4-FFF2-40B4-BE49-F238E27FC236}">
                    <a16:creationId xmlns:a16="http://schemas.microsoft.com/office/drawing/2014/main" id="{DDA8FFC1-B561-7A45-054B-847095CC7856}"/>
                  </a:ext>
                </a:extLst>
              </p:cNvPr>
              <p:cNvCxnSpPr>
                <a:cxnSpLocks/>
                <a:stCxn id="1971" idx="3"/>
                <a:endCxn id="1972" idx="1"/>
              </p:cNvCxnSpPr>
              <p:nvPr/>
            </p:nvCxnSpPr>
            <p:spPr>
              <a:xfrm>
                <a:off x="5057286" y="889364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79" name="직선 화살표 연결선 1978">
                <a:extLst>
                  <a:ext uri="{FF2B5EF4-FFF2-40B4-BE49-F238E27FC236}">
                    <a16:creationId xmlns:a16="http://schemas.microsoft.com/office/drawing/2014/main" id="{B45826C9-D79D-6D39-2E91-43AA9C6C0D97}"/>
                  </a:ext>
                </a:extLst>
              </p:cNvPr>
              <p:cNvCxnSpPr>
                <a:cxnSpLocks/>
                <a:stCxn id="1972" idx="3"/>
                <a:endCxn id="1973" idx="1"/>
              </p:cNvCxnSpPr>
              <p:nvPr/>
            </p:nvCxnSpPr>
            <p:spPr>
              <a:xfrm>
                <a:off x="6864905" y="889364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80" name="직선 화살표 연결선 1979">
                <a:extLst>
                  <a:ext uri="{FF2B5EF4-FFF2-40B4-BE49-F238E27FC236}">
                    <a16:creationId xmlns:a16="http://schemas.microsoft.com/office/drawing/2014/main" id="{E9C4E751-A8C9-FD7A-971A-1DDAD6720EA2}"/>
                  </a:ext>
                </a:extLst>
              </p:cNvPr>
              <p:cNvCxnSpPr>
                <a:cxnSpLocks/>
                <a:stCxn id="1973" idx="3"/>
                <a:endCxn id="1974" idx="1"/>
              </p:cNvCxnSpPr>
              <p:nvPr/>
            </p:nvCxnSpPr>
            <p:spPr>
              <a:xfrm>
                <a:off x="8672524" y="889364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81" name="직선 화살표 연결선 1980">
                <a:extLst>
                  <a:ext uri="{FF2B5EF4-FFF2-40B4-BE49-F238E27FC236}">
                    <a16:creationId xmlns:a16="http://schemas.microsoft.com/office/drawing/2014/main" id="{704074F0-9E3F-3003-0642-0A7FADC7A2CE}"/>
                  </a:ext>
                </a:extLst>
              </p:cNvPr>
              <p:cNvCxnSpPr>
                <a:cxnSpLocks/>
                <a:stCxn id="1974" idx="3"/>
                <a:endCxn id="1975" idx="1"/>
              </p:cNvCxnSpPr>
              <p:nvPr/>
            </p:nvCxnSpPr>
            <p:spPr>
              <a:xfrm>
                <a:off x="10480143" y="889364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82" name="직선 화살표 연결선 1981">
                <a:extLst>
                  <a:ext uri="{FF2B5EF4-FFF2-40B4-BE49-F238E27FC236}">
                    <a16:creationId xmlns:a16="http://schemas.microsoft.com/office/drawing/2014/main" id="{E3B4E100-A6CB-0AD3-E4C0-D75263E549F3}"/>
                  </a:ext>
                </a:extLst>
              </p:cNvPr>
              <p:cNvCxnSpPr>
                <a:cxnSpLocks/>
                <a:stCxn id="1975" idx="3"/>
                <a:endCxn id="1976" idx="1"/>
              </p:cNvCxnSpPr>
              <p:nvPr/>
            </p:nvCxnSpPr>
            <p:spPr>
              <a:xfrm>
                <a:off x="12287762" y="889364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83" name="직선 화살표 연결선 1982">
                <a:extLst>
                  <a:ext uri="{FF2B5EF4-FFF2-40B4-BE49-F238E27FC236}">
                    <a16:creationId xmlns:a16="http://schemas.microsoft.com/office/drawing/2014/main" id="{54D13923-10CD-DC41-3085-4B4A4934BCFC}"/>
                  </a:ext>
                </a:extLst>
              </p:cNvPr>
              <p:cNvCxnSpPr>
                <a:cxnSpLocks/>
                <a:stCxn id="1976" idx="3"/>
                <a:endCxn id="1977" idx="1"/>
              </p:cNvCxnSpPr>
              <p:nvPr/>
            </p:nvCxnSpPr>
            <p:spPr>
              <a:xfrm>
                <a:off x="14095381" y="889364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33" name="포인트가 6개인 별 2532">
                <a:extLst>
                  <a:ext uri="{FF2B5EF4-FFF2-40B4-BE49-F238E27FC236}">
                    <a16:creationId xmlns:a16="http://schemas.microsoft.com/office/drawing/2014/main" id="{85F7C7DA-ABA3-4E00-E481-83519B7D71D2}"/>
                  </a:ext>
                </a:extLst>
              </p:cNvPr>
              <p:cNvSpPr/>
              <p:nvPr/>
            </p:nvSpPr>
            <p:spPr>
              <a:xfrm>
                <a:off x="8546520" y="855511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34" name="포인트가 6개인 별 2533">
                <a:extLst>
                  <a:ext uri="{FF2B5EF4-FFF2-40B4-BE49-F238E27FC236}">
                    <a16:creationId xmlns:a16="http://schemas.microsoft.com/office/drawing/2014/main" id="{94126AC0-E237-C00A-2EF4-DF840C59F82B}"/>
                  </a:ext>
                </a:extLst>
              </p:cNvPr>
              <p:cNvSpPr/>
              <p:nvPr/>
            </p:nvSpPr>
            <p:spPr>
              <a:xfrm>
                <a:off x="4931282" y="855511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35" name="포인트가 6개인 별 2534">
                <a:extLst>
                  <a:ext uri="{FF2B5EF4-FFF2-40B4-BE49-F238E27FC236}">
                    <a16:creationId xmlns:a16="http://schemas.microsoft.com/office/drawing/2014/main" id="{1A4D316C-DF74-E99A-A20F-EA886E3E959C}"/>
                  </a:ext>
                </a:extLst>
              </p:cNvPr>
              <p:cNvSpPr/>
              <p:nvPr/>
            </p:nvSpPr>
            <p:spPr>
              <a:xfrm>
                <a:off x="6751716" y="855511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36" name="타원 2535">
                <a:extLst>
                  <a:ext uri="{FF2B5EF4-FFF2-40B4-BE49-F238E27FC236}">
                    <a16:creationId xmlns:a16="http://schemas.microsoft.com/office/drawing/2014/main" id="{0952D47B-875E-D488-78B4-58370BF2FB81}"/>
                  </a:ext>
                </a:extLst>
              </p:cNvPr>
              <p:cNvSpPr/>
              <p:nvPr/>
            </p:nvSpPr>
            <p:spPr>
              <a:xfrm>
                <a:off x="1978206" y="855511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37" name="타원 2536">
                <a:extLst>
                  <a:ext uri="{FF2B5EF4-FFF2-40B4-BE49-F238E27FC236}">
                    <a16:creationId xmlns:a16="http://schemas.microsoft.com/office/drawing/2014/main" id="{EC445194-B7CE-8173-B570-84487984B221}"/>
                  </a:ext>
                </a:extLst>
              </p:cNvPr>
              <p:cNvSpPr/>
              <p:nvPr/>
            </p:nvSpPr>
            <p:spPr>
              <a:xfrm>
                <a:off x="5590836" y="855511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38" name="타원 2537">
                <a:extLst>
                  <a:ext uri="{FF2B5EF4-FFF2-40B4-BE49-F238E27FC236}">
                    <a16:creationId xmlns:a16="http://schemas.microsoft.com/office/drawing/2014/main" id="{2A31CEC8-7A3A-A6F6-0950-2AA41394C197}"/>
                  </a:ext>
                </a:extLst>
              </p:cNvPr>
              <p:cNvSpPr/>
              <p:nvPr/>
            </p:nvSpPr>
            <p:spPr>
              <a:xfrm>
                <a:off x="9195971" y="855511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39" name="타원 2538">
                <a:extLst>
                  <a:ext uri="{FF2B5EF4-FFF2-40B4-BE49-F238E27FC236}">
                    <a16:creationId xmlns:a16="http://schemas.microsoft.com/office/drawing/2014/main" id="{8E959773-608B-D7C7-DAF7-46BF60784059}"/>
                  </a:ext>
                </a:extLst>
              </p:cNvPr>
              <p:cNvSpPr/>
              <p:nvPr/>
            </p:nvSpPr>
            <p:spPr>
              <a:xfrm>
                <a:off x="12823590" y="855511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40" name="타원 2539">
                <a:extLst>
                  <a:ext uri="{FF2B5EF4-FFF2-40B4-BE49-F238E27FC236}">
                    <a16:creationId xmlns:a16="http://schemas.microsoft.com/office/drawing/2014/main" id="{61F1E41F-5CD6-8042-341F-DE03242EC64E}"/>
                  </a:ext>
                </a:extLst>
              </p:cNvPr>
              <p:cNvSpPr/>
              <p:nvPr/>
            </p:nvSpPr>
            <p:spPr>
              <a:xfrm>
                <a:off x="7388105" y="855511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41" name="타원 2540">
                <a:extLst>
                  <a:ext uri="{FF2B5EF4-FFF2-40B4-BE49-F238E27FC236}">
                    <a16:creationId xmlns:a16="http://schemas.microsoft.com/office/drawing/2014/main" id="{4E588AAF-A6F3-614C-AC78-9B354DDD5FAB}"/>
                  </a:ext>
                </a:extLst>
              </p:cNvPr>
              <p:cNvSpPr/>
              <p:nvPr/>
            </p:nvSpPr>
            <p:spPr>
              <a:xfrm>
                <a:off x="11008229" y="855511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42" name="타원 2541">
                <a:extLst>
                  <a:ext uri="{FF2B5EF4-FFF2-40B4-BE49-F238E27FC236}">
                    <a16:creationId xmlns:a16="http://schemas.microsoft.com/office/drawing/2014/main" id="{E97C4870-2692-B2CE-31B6-AF958EC3DBC2}"/>
                  </a:ext>
                </a:extLst>
              </p:cNvPr>
              <p:cNvSpPr/>
              <p:nvPr/>
            </p:nvSpPr>
            <p:spPr>
              <a:xfrm>
                <a:off x="14650839" y="855511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43" name="포인트가 6개인 별 2542">
                <a:extLst>
                  <a:ext uri="{FF2B5EF4-FFF2-40B4-BE49-F238E27FC236}">
                    <a16:creationId xmlns:a16="http://schemas.microsoft.com/office/drawing/2014/main" id="{58BE7285-A8A3-DC1A-2FD3-AFDEE77D1E27}"/>
                  </a:ext>
                </a:extLst>
              </p:cNvPr>
              <p:cNvSpPr/>
              <p:nvPr/>
            </p:nvSpPr>
            <p:spPr>
              <a:xfrm>
                <a:off x="10354143" y="855511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44" name="포인트가 6개인 별 2543">
                <a:extLst>
                  <a:ext uri="{FF2B5EF4-FFF2-40B4-BE49-F238E27FC236}">
                    <a16:creationId xmlns:a16="http://schemas.microsoft.com/office/drawing/2014/main" id="{2EF77EAB-0780-F51E-7D98-97E1C009C937}"/>
                  </a:ext>
                </a:extLst>
              </p:cNvPr>
              <p:cNvSpPr/>
              <p:nvPr/>
            </p:nvSpPr>
            <p:spPr>
              <a:xfrm>
                <a:off x="15788077" y="855511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48" name="그룹 2247">
              <a:extLst>
                <a:ext uri="{FF2B5EF4-FFF2-40B4-BE49-F238E27FC236}">
                  <a16:creationId xmlns:a16="http://schemas.microsoft.com/office/drawing/2014/main" id="{E31B11AA-3CEC-D47D-EE64-E76194C9F213}"/>
                </a:ext>
              </a:extLst>
            </p:cNvPr>
            <p:cNvGrpSpPr/>
            <p:nvPr/>
          </p:nvGrpSpPr>
          <p:grpSpPr>
            <a:xfrm>
              <a:off x="1953092" y="10312332"/>
              <a:ext cx="14061871" cy="554528"/>
              <a:chOff x="1978206" y="9536974"/>
              <a:chExt cx="14061871" cy="554528"/>
            </a:xfrm>
          </p:grpSpPr>
          <p:sp>
            <p:nvSpPr>
              <p:cNvPr id="1944" name="순서도: 처리 377">
                <a:extLst>
                  <a:ext uri="{FF2B5EF4-FFF2-40B4-BE49-F238E27FC236}">
                    <a16:creationId xmlns:a16="http://schemas.microsoft.com/office/drawing/2014/main" id="{73C4E16A-5A22-82C6-C8C4-3A82B4388F8F}"/>
                  </a:ext>
                </a:extLst>
              </p:cNvPr>
              <p:cNvSpPr/>
              <p:nvPr/>
            </p:nvSpPr>
            <p:spPr>
              <a:xfrm>
                <a:off x="2097667" y="9659502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45" name="순서도: 처리 377">
                <a:extLst>
                  <a:ext uri="{FF2B5EF4-FFF2-40B4-BE49-F238E27FC236}">
                    <a16:creationId xmlns:a16="http://schemas.microsoft.com/office/drawing/2014/main" id="{8988EC41-453B-0A04-D5BC-A4126BF3AEB4}"/>
                  </a:ext>
                </a:extLst>
              </p:cNvPr>
              <p:cNvSpPr/>
              <p:nvPr/>
            </p:nvSpPr>
            <p:spPr>
              <a:xfrm>
                <a:off x="5712905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46" name="순서도: 처리 377">
                <a:extLst>
                  <a:ext uri="{FF2B5EF4-FFF2-40B4-BE49-F238E27FC236}">
                    <a16:creationId xmlns:a16="http://schemas.microsoft.com/office/drawing/2014/main" id="{F68E08E0-8ED6-5DAF-2C70-2897F46DFD52}"/>
                  </a:ext>
                </a:extLst>
              </p:cNvPr>
              <p:cNvSpPr/>
              <p:nvPr/>
            </p:nvSpPr>
            <p:spPr>
              <a:xfrm>
                <a:off x="7520524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47" name="순서도: 처리 377">
                <a:extLst>
                  <a:ext uri="{FF2B5EF4-FFF2-40B4-BE49-F238E27FC236}">
                    <a16:creationId xmlns:a16="http://schemas.microsoft.com/office/drawing/2014/main" id="{8DA36181-D634-96E6-85DD-B4506D23FB7C}"/>
                  </a:ext>
                </a:extLst>
              </p:cNvPr>
              <p:cNvSpPr/>
              <p:nvPr/>
            </p:nvSpPr>
            <p:spPr>
              <a:xfrm>
                <a:off x="9328143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48" name="순서도: 처리 377">
                <a:extLst>
                  <a:ext uri="{FF2B5EF4-FFF2-40B4-BE49-F238E27FC236}">
                    <a16:creationId xmlns:a16="http://schemas.microsoft.com/office/drawing/2014/main" id="{87A06C08-9697-B7D7-1AB7-2823146B440A}"/>
                  </a:ext>
                </a:extLst>
              </p:cNvPr>
              <p:cNvSpPr/>
              <p:nvPr/>
            </p:nvSpPr>
            <p:spPr>
              <a:xfrm>
                <a:off x="11135762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49" name="순서도: 처리 377">
                <a:extLst>
                  <a:ext uri="{FF2B5EF4-FFF2-40B4-BE49-F238E27FC236}">
                    <a16:creationId xmlns:a16="http://schemas.microsoft.com/office/drawing/2014/main" id="{7D2A2DCE-646E-1883-AEF2-B8079864551C}"/>
                  </a:ext>
                </a:extLst>
              </p:cNvPr>
              <p:cNvSpPr/>
              <p:nvPr/>
            </p:nvSpPr>
            <p:spPr>
              <a:xfrm>
                <a:off x="12943381" y="9659502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50" name="순서도: 처리 377">
                <a:extLst>
                  <a:ext uri="{FF2B5EF4-FFF2-40B4-BE49-F238E27FC236}">
                    <a16:creationId xmlns:a16="http://schemas.microsoft.com/office/drawing/2014/main" id="{7451E8B9-35A3-36FB-7838-917345F6033C}"/>
                  </a:ext>
                </a:extLst>
              </p:cNvPr>
              <p:cNvSpPr/>
              <p:nvPr/>
            </p:nvSpPr>
            <p:spPr>
              <a:xfrm>
                <a:off x="14751000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951" name="직선 화살표 연결선 1950">
                <a:extLst>
                  <a:ext uri="{FF2B5EF4-FFF2-40B4-BE49-F238E27FC236}">
                    <a16:creationId xmlns:a16="http://schemas.microsoft.com/office/drawing/2014/main" id="{84EC2F6B-0F8F-E1BC-A564-B7A2F4E145D7}"/>
                  </a:ext>
                </a:extLst>
              </p:cNvPr>
              <p:cNvCxnSpPr>
                <a:cxnSpLocks/>
                <a:stCxn id="1944" idx="3"/>
                <a:endCxn id="1945" idx="1"/>
              </p:cNvCxnSpPr>
              <p:nvPr/>
            </p:nvCxnSpPr>
            <p:spPr>
              <a:xfrm>
                <a:off x="5057286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2" name="직선 화살표 연결선 1951">
                <a:extLst>
                  <a:ext uri="{FF2B5EF4-FFF2-40B4-BE49-F238E27FC236}">
                    <a16:creationId xmlns:a16="http://schemas.microsoft.com/office/drawing/2014/main" id="{D64CC7DF-D234-6EF3-F25E-365478F73A0C}"/>
                  </a:ext>
                </a:extLst>
              </p:cNvPr>
              <p:cNvCxnSpPr>
                <a:cxnSpLocks/>
                <a:stCxn id="1945" idx="3"/>
                <a:endCxn id="1946" idx="1"/>
              </p:cNvCxnSpPr>
              <p:nvPr/>
            </p:nvCxnSpPr>
            <p:spPr>
              <a:xfrm>
                <a:off x="6864905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3" name="직선 화살표 연결선 1952">
                <a:extLst>
                  <a:ext uri="{FF2B5EF4-FFF2-40B4-BE49-F238E27FC236}">
                    <a16:creationId xmlns:a16="http://schemas.microsoft.com/office/drawing/2014/main" id="{B1CF24D8-D13B-441F-BDEB-BA19C4E2E64E}"/>
                  </a:ext>
                </a:extLst>
              </p:cNvPr>
              <p:cNvCxnSpPr>
                <a:cxnSpLocks/>
                <a:stCxn id="1946" idx="3"/>
                <a:endCxn id="1947" idx="1"/>
              </p:cNvCxnSpPr>
              <p:nvPr/>
            </p:nvCxnSpPr>
            <p:spPr>
              <a:xfrm>
                <a:off x="8672524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4" name="직선 화살표 연결선 1953">
                <a:extLst>
                  <a:ext uri="{FF2B5EF4-FFF2-40B4-BE49-F238E27FC236}">
                    <a16:creationId xmlns:a16="http://schemas.microsoft.com/office/drawing/2014/main" id="{397BAC11-4BC0-0B84-FEE9-A6F8970F4F14}"/>
                  </a:ext>
                </a:extLst>
              </p:cNvPr>
              <p:cNvCxnSpPr>
                <a:cxnSpLocks/>
                <a:stCxn id="1947" idx="3"/>
                <a:endCxn id="1948" idx="1"/>
              </p:cNvCxnSpPr>
              <p:nvPr/>
            </p:nvCxnSpPr>
            <p:spPr>
              <a:xfrm>
                <a:off x="10480143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5" name="직선 화살표 연결선 1954">
                <a:extLst>
                  <a:ext uri="{FF2B5EF4-FFF2-40B4-BE49-F238E27FC236}">
                    <a16:creationId xmlns:a16="http://schemas.microsoft.com/office/drawing/2014/main" id="{F9B6CE37-3381-BF2F-D185-9CD22FEA83A8}"/>
                  </a:ext>
                </a:extLst>
              </p:cNvPr>
              <p:cNvCxnSpPr>
                <a:cxnSpLocks/>
                <a:stCxn id="1948" idx="3"/>
                <a:endCxn id="1949" idx="1"/>
              </p:cNvCxnSpPr>
              <p:nvPr/>
            </p:nvCxnSpPr>
            <p:spPr>
              <a:xfrm>
                <a:off x="12287762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6" name="직선 화살표 연결선 1955">
                <a:extLst>
                  <a:ext uri="{FF2B5EF4-FFF2-40B4-BE49-F238E27FC236}">
                    <a16:creationId xmlns:a16="http://schemas.microsoft.com/office/drawing/2014/main" id="{44D4E6DB-FA2E-9BE8-D58C-9DEE4FD07D52}"/>
                  </a:ext>
                </a:extLst>
              </p:cNvPr>
              <p:cNvCxnSpPr>
                <a:cxnSpLocks/>
                <a:stCxn id="1949" idx="3"/>
                <a:endCxn id="1950" idx="1"/>
              </p:cNvCxnSpPr>
              <p:nvPr/>
            </p:nvCxnSpPr>
            <p:spPr>
              <a:xfrm>
                <a:off x="14095381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957" name="포인트가 6개인 별 1956">
                <a:extLst>
                  <a:ext uri="{FF2B5EF4-FFF2-40B4-BE49-F238E27FC236}">
                    <a16:creationId xmlns:a16="http://schemas.microsoft.com/office/drawing/2014/main" id="{85447B2D-A058-41A5-3E25-E6FABAB22DF2}"/>
                  </a:ext>
                </a:extLst>
              </p:cNvPr>
              <p:cNvSpPr/>
              <p:nvPr/>
            </p:nvSpPr>
            <p:spPr>
              <a:xfrm>
                <a:off x="8546520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58" name="포인트가 6개인 별 1957">
                <a:extLst>
                  <a:ext uri="{FF2B5EF4-FFF2-40B4-BE49-F238E27FC236}">
                    <a16:creationId xmlns:a16="http://schemas.microsoft.com/office/drawing/2014/main" id="{07F0A880-414E-B389-5678-10C67EC31A9F}"/>
                  </a:ext>
                </a:extLst>
              </p:cNvPr>
              <p:cNvSpPr/>
              <p:nvPr/>
            </p:nvSpPr>
            <p:spPr>
              <a:xfrm>
                <a:off x="4931282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59" name="포인트가 6개인 별 1958">
                <a:extLst>
                  <a:ext uri="{FF2B5EF4-FFF2-40B4-BE49-F238E27FC236}">
                    <a16:creationId xmlns:a16="http://schemas.microsoft.com/office/drawing/2014/main" id="{D07CBB2A-FCA1-BE0B-869A-39AC636F1FC2}"/>
                  </a:ext>
                </a:extLst>
              </p:cNvPr>
              <p:cNvSpPr/>
              <p:nvPr/>
            </p:nvSpPr>
            <p:spPr>
              <a:xfrm>
                <a:off x="6751716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60" name="타원 1959">
                <a:extLst>
                  <a:ext uri="{FF2B5EF4-FFF2-40B4-BE49-F238E27FC236}">
                    <a16:creationId xmlns:a16="http://schemas.microsoft.com/office/drawing/2014/main" id="{886A12B2-E8F3-364C-41C6-8CAF2CAFAD40}"/>
                  </a:ext>
                </a:extLst>
              </p:cNvPr>
              <p:cNvSpPr/>
              <p:nvPr/>
            </p:nvSpPr>
            <p:spPr>
              <a:xfrm>
                <a:off x="1978206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61" name="타원 1960">
                <a:extLst>
                  <a:ext uri="{FF2B5EF4-FFF2-40B4-BE49-F238E27FC236}">
                    <a16:creationId xmlns:a16="http://schemas.microsoft.com/office/drawing/2014/main" id="{F33A8BB7-E848-DB15-678D-DBE9B72CB2CB}"/>
                  </a:ext>
                </a:extLst>
              </p:cNvPr>
              <p:cNvSpPr/>
              <p:nvPr/>
            </p:nvSpPr>
            <p:spPr>
              <a:xfrm>
                <a:off x="5590836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62" name="타원 1961">
                <a:extLst>
                  <a:ext uri="{FF2B5EF4-FFF2-40B4-BE49-F238E27FC236}">
                    <a16:creationId xmlns:a16="http://schemas.microsoft.com/office/drawing/2014/main" id="{3E4BD910-CFCE-E5C7-88EA-F69DD609B468}"/>
                  </a:ext>
                </a:extLst>
              </p:cNvPr>
              <p:cNvSpPr/>
              <p:nvPr/>
            </p:nvSpPr>
            <p:spPr>
              <a:xfrm>
                <a:off x="9195971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63" name="타원 1962">
                <a:extLst>
                  <a:ext uri="{FF2B5EF4-FFF2-40B4-BE49-F238E27FC236}">
                    <a16:creationId xmlns:a16="http://schemas.microsoft.com/office/drawing/2014/main" id="{C4EEC945-20BC-F297-0EFD-2647E2105E01}"/>
                  </a:ext>
                </a:extLst>
              </p:cNvPr>
              <p:cNvSpPr/>
              <p:nvPr/>
            </p:nvSpPr>
            <p:spPr>
              <a:xfrm>
                <a:off x="12823590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64" name="타원 1963">
                <a:extLst>
                  <a:ext uri="{FF2B5EF4-FFF2-40B4-BE49-F238E27FC236}">
                    <a16:creationId xmlns:a16="http://schemas.microsoft.com/office/drawing/2014/main" id="{356BCB32-485D-124F-BECD-9DEAAED071C1}"/>
                  </a:ext>
                </a:extLst>
              </p:cNvPr>
              <p:cNvSpPr/>
              <p:nvPr/>
            </p:nvSpPr>
            <p:spPr>
              <a:xfrm>
                <a:off x="7388105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65" name="타원 1964">
                <a:extLst>
                  <a:ext uri="{FF2B5EF4-FFF2-40B4-BE49-F238E27FC236}">
                    <a16:creationId xmlns:a16="http://schemas.microsoft.com/office/drawing/2014/main" id="{12AB5503-CF31-F241-954B-F756D152957B}"/>
                  </a:ext>
                </a:extLst>
              </p:cNvPr>
              <p:cNvSpPr/>
              <p:nvPr/>
            </p:nvSpPr>
            <p:spPr>
              <a:xfrm>
                <a:off x="11008229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66" name="타원 1965">
                <a:extLst>
                  <a:ext uri="{FF2B5EF4-FFF2-40B4-BE49-F238E27FC236}">
                    <a16:creationId xmlns:a16="http://schemas.microsoft.com/office/drawing/2014/main" id="{48AFE0FD-0805-E7BE-1C01-8E2274268BC7}"/>
                  </a:ext>
                </a:extLst>
              </p:cNvPr>
              <p:cNvSpPr/>
              <p:nvPr/>
            </p:nvSpPr>
            <p:spPr>
              <a:xfrm>
                <a:off x="14650839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67" name="포인트가 6개인 별 1966">
                <a:extLst>
                  <a:ext uri="{FF2B5EF4-FFF2-40B4-BE49-F238E27FC236}">
                    <a16:creationId xmlns:a16="http://schemas.microsoft.com/office/drawing/2014/main" id="{E13F8090-2537-53AC-0007-7AB4B0E12D8E}"/>
                  </a:ext>
                </a:extLst>
              </p:cNvPr>
              <p:cNvSpPr/>
              <p:nvPr/>
            </p:nvSpPr>
            <p:spPr>
              <a:xfrm>
                <a:off x="10354143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68" name="포인트가 6개인 별 1967">
                <a:extLst>
                  <a:ext uri="{FF2B5EF4-FFF2-40B4-BE49-F238E27FC236}">
                    <a16:creationId xmlns:a16="http://schemas.microsoft.com/office/drawing/2014/main" id="{FCA0E136-94E9-F875-434E-DCCB02FA203F}"/>
                  </a:ext>
                </a:extLst>
              </p:cNvPr>
              <p:cNvSpPr/>
              <p:nvPr/>
            </p:nvSpPr>
            <p:spPr>
              <a:xfrm>
                <a:off x="12175448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69" name="포인트가 6개인 별 1968">
                <a:extLst>
                  <a:ext uri="{FF2B5EF4-FFF2-40B4-BE49-F238E27FC236}">
                    <a16:creationId xmlns:a16="http://schemas.microsoft.com/office/drawing/2014/main" id="{D8B39B83-4046-421C-12C3-606D83058991}"/>
                  </a:ext>
                </a:extLst>
              </p:cNvPr>
              <p:cNvSpPr/>
              <p:nvPr/>
            </p:nvSpPr>
            <p:spPr>
              <a:xfrm>
                <a:off x="15788077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70" name="포인트가 6개인 별 1969">
                <a:extLst>
                  <a:ext uri="{FF2B5EF4-FFF2-40B4-BE49-F238E27FC236}">
                    <a16:creationId xmlns:a16="http://schemas.microsoft.com/office/drawing/2014/main" id="{7D3B1242-8F7A-C198-4837-1852A5FD0416}"/>
                  </a:ext>
                </a:extLst>
              </p:cNvPr>
              <p:cNvSpPr/>
              <p:nvPr/>
            </p:nvSpPr>
            <p:spPr>
              <a:xfrm>
                <a:off x="13981762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49" name="그룹 2248">
              <a:extLst>
                <a:ext uri="{FF2B5EF4-FFF2-40B4-BE49-F238E27FC236}">
                  <a16:creationId xmlns:a16="http://schemas.microsoft.com/office/drawing/2014/main" id="{659D4B38-B085-1362-39EF-92608AC21332}"/>
                </a:ext>
              </a:extLst>
            </p:cNvPr>
            <p:cNvGrpSpPr/>
            <p:nvPr/>
          </p:nvGrpSpPr>
          <p:grpSpPr>
            <a:xfrm>
              <a:off x="1953092" y="11204072"/>
              <a:ext cx="13924794" cy="554528"/>
              <a:chOff x="1978206" y="10368928"/>
              <a:chExt cx="13924794" cy="554528"/>
            </a:xfrm>
          </p:grpSpPr>
          <p:sp>
            <p:nvSpPr>
              <p:cNvPr id="2256" name="순서도: 처리 377">
                <a:extLst>
                  <a:ext uri="{FF2B5EF4-FFF2-40B4-BE49-F238E27FC236}">
                    <a16:creationId xmlns:a16="http://schemas.microsoft.com/office/drawing/2014/main" id="{4AC80C05-E9B0-1345-D1F9-80617E7D32F5}"/>
                  </a:ext>
                </a:extLst>
              </p:cNvPr>
              <p:cNvSpPr/>
              <p:nvPr/>
            </p:nvSpPr>
            <p:spPr>
              <a:xfrm>
                <a:off x="2097667" y="10491456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57" name="순서도: 처리 377">
                <a:extLst>
                  <a:ext uri="{FF2B5EF4-FFF2-40B4-BE49-F238E27FC236}">
                    <a16:creationId xmlns:a16="http://schemas.microsoft.com/office/drawing/2014/main" id="{D3E278B5-ED7D-0218-5A32-356384A5D75A}"/>
                  </a:ext>
                </a:extLst>
              </p:cNvPr>
              <p:cNvSpPr/>
              <p:nvPr/>
            </p:nvSpPr>
            <p:spPr>
              <a:xfrm>
                <a:off x="5712905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58" name="순서도: 처리 377">
                <a:extLst>
                  <a:ext uri="{FF2B5EF4-FFF2-40B4-BE49-F238E27FC236}">
                    <a16:creationId xmlns:a16="http://schemas.microsoft.com/office/drawing/2014/main" id="{663919A6-4E92-D588-3465-4C99D1D1803D}"/>
                  </a:ext>
                </a:extLst>
              </p:cNvPr>
              <p:cNvSpPr/>
              <p:nvPr/>
            </p:nvSpPr>
            <p:spPr>
              <a:xfrm>
                <a:off x="7520524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59" name="순서도: 처리 377">
                <a:extLst>
                  <a:ext uri="{FF2B5EF4-FFF2-40B4-BE49-F238E27FC236}">
                    <a16:creationId xmlns:a16="http://schemas.microsoft.com/office/drawing/2014/main" id="{61A3F4A4-6596-6DF9-48C0-3DE37C9A6565}"/>
                  </a:ext>
                </a:extLst>
              </p:cNvPr>
              <p:cNvSpPr/>
              <p:nvPr/>
            </p:nvSpPr>
            <p:spPr>
              <a:xfrm>
                <a:off x="9328143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60" name="순서도: 처리 377">
                <a:extLst>
                  <a:ext uri="{FF2B5EF4-FFF2-40B4-BE49-F238E27FC236}">
                    <a16:creationId xmlns:a16="http://schemas.microsoft.com/office/drawing/2014/main" id="{2A8B6754-5383-D9B5-F007-AC2C339F115A}"/>
                  </a:ext>
                </a:extLst>
              </p:cNvPr>
              <p:cNvSpPr/>
              <p:nvPr/>
            </p:nvSpPr>
            <p:spPr>
              <a:xfrm>
                <a:off x="11135762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61" name="순서도: 처리 377">
                <a:extLst>
                  <a:ext uri="{FF2B5EF4-FFF2-40B4-BE49-F238E27FC236}">
                    <a16:creationId xmlns:a16="http://schemas.microsoft.com/office/drawing/2014/main" id="{936C674E-91E3-B885-F527-8ADE0FAF053C}"/>
                  </a:ext>
                </a:extLst>
              </p:cNvPr>
              <p:cNvSpPr/>
              <p:nvPr/>
            </p:nvSpPr>
            <p:spPr>
              <a:xfrm>
                <a:off x="12943381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62" name="순서도: 처리 377">
                <a:extLst>
                  <a:ext uri="{FF2B5EF4-FFF2-40B4-BE49-F238E27FC236}">
                    <a16:creationId xmlns:a16="http://schemas.microsoft.com/office/drawing/2014/main" id="{919EF723-8C27-01C6-9D93-A48F8C2C4AC0}"/>
                  </a:ext>
                </a:extLst>
              </p:cNvPr>
              <p:cNvSpPr/>
              <p:nvPr/>
            </p:nvSpPr>
            <p:spPr>
              <a:xfrm>
                <a:off x="14751000" y="10491456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263" name="직선 화살표 연결선 2262">
                <a:extLst>
                  <a:ext uri="{FF2B5EF4-FFF2-40B4-BE49-F238E27FC236}">
                    <a16:creationId xmlns:a16="http://schemas.microsoft.com/office/drawing/2014/main" id="{7320665B-EDD7-969E-17D2-DF7BFA86799A}"/>
                  </a:ext>
                </a:extLst>
              </p:cNvPr>
              <p:cNvCxnSpPr>
                <a:cxnSpLocks/>
                <a:stCxn id="2256" idx="3"/>
                <a:endCxn id="2257" idx="1"/>
              </p:cNvCxnSpPr>
              <p:nvPr/>
            </p:nvCxnSpPr>
            <p:spPr>
              <a:xfrm>
                <a:off x="5057286" y="1070745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64" name="직선 화살표 연결선 2263">
                <a:extLst>
                  <a:ext uri="{FF2B5EF4-FFF2-40B4-BE49-F238E27FC236}">
                    <a16:creationId xmlns:a16="http://schemas.microsoft.com/office/drawing/2014/main" id="{58D0F9EF-6DDB-2538-384A-787EF709F48F}"/>
                  </a:ext>
                </a:extLst>
              </p:cNvPr>
              <p:cNvCxnSpPr>
                <a:cxnSpLocks/>
                <a:stCxn id="2257" idx="3"/>
                <a:endCxn id="2258" idx="1"/>
              </p:cNvCxnSpPr>
              <p:nvPr/>
            </p:nvCxnSpPr>
            <p:spPr>
              <a:xfrm>
                <a:off x="6864905" y="1070745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65" name="직선 화살표 연결선 2264">
                <a:extLst>
                  <a:ext uri="{FF2B5EF4-FFF2-40B4-BE49-F238E27FC236}">
                    <a16:creationId xmlns:a16="http://schemas.microsoft.com/office/drawing/2014/main" id="{AA60E633-EB35-78E8-33A1-F582B16632C9}"/>
                  </a:ext>
                </a:extLst>
              </p:cNvPr>
              <p:cNvCxnSpPr>
                <a:cxnSpLocks/>
                <a:stCxn id="2258" idx="3"/>
                <a:endCxn id="2259" idx="1"/>
              </p:cNvCxnSpPr>
              <p:nvPr/>
            </p:nvCxnSpPr>
            <p:spPr>
              <a:xfrm>
                <a:off x="8672524" y="1070745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66" name="직선 화살표 연결선 2265">
                <a:extLst>
                  <a:ext uri="{FF2B5EF4-FFF2-40B4-BE49-F238E27FC236}">
                    <a16:creationId xmlns:a16="http://schemas.microsoft.com/office/drawing/2014/main" id="{4E57E2F8-81F0-CFDC-538F-99CB95169F51}"/>
                  </a:ext>
                </a:extLst>
              </p:cNvPr>
              <p:cNvCxnSpPr>
                <a:cxnSpLocks/>
                <a:stCxn id="2259" idx="3"/>
                <a:endCxn id="2260" idx="1"/>
              </p:cNvCxnSpPr>
              <p:nvPr/>
            </p:nvCxnSpPr>
            <p:spPr>
              <a:xfrm>
                <a:off x="10480143" y="1070745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67" name="직선 화살표 연결선 2266">
                <a:extLst>
                  <a:ext uri="{FF2B5EF4-FFF2-40B4-BE49-F238E27FC236}">
                    <a16:creationId xmlns:a16="http://schemas.microsoft.com/office/drawing/2014/main" id="{2E40E368-348D-BBD4-68AB-329DECD86F8D}"/>
                  </a:ext>
                </a:extLst>
              </p:cNvPr>
              <p:cNvCxnSpPr>
                <a:cxnSpLocks/>
                <a:stCxn id="2260" idx="3"/>
                <a:endCxn id="2261" idx="1"/>
              </p:cNvCxnSpPr>
              <p:nvPr/>
            </p:nvCxnSpPr>
            <p:spPr>
              <a:xfrm>
                <a:off x="12287762" y="1070745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68" name="직선 화살표 연결선 2267">
                <a:extLst>
                  <a:ext uri="{FF2B5EF4-FFF2-40B4-BE49-F238E27FC236}">
                    <a16:creationId xmlns:a16="http://schemas.microsoft.com/office/drawing/2014/main" id="{4C53F6E9-6A11-065F-6E81-6EC478BEF5B3}"/>
                  </a:ext>
                </a:extLst>
              </p:cNvPr>
              <p:cNvCxnSpPr>
                <a:cxnSpLocks/>
                <a:stCxn id="2261" idx="3"/>
                <a:endCxn id="2262" idx="1"/>
              </p:cNvCxnSpPr>
              <p:nvPr/>
            </p:nvCxnSpPr>
            <p:spPr>
              <a:xfrm>
                <a:off x="14095381" y="1070745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69" name="포인트가 6개인 별 2268">
                <a:extLst>
                  <a:ext uri="{FF2B5EF4-FFF2-40B4-BE49-F238E27FC236}">
                    <a16:creationId xmlns:a16="http://schemas.microsoft.com/office/drawing/2014/main" id="{AB285473-0F49-5DD9-B3DB-4AFDEE15AB9D}"/>
                  </a:ext>
                </a:extLst>
              </p:cNvPr>
              <p:cNvSpPr/>
              <p:nvPr/>
            </p:nvSpPr>
            <p:spPr>
              <a:xfrm>
                <a:off x="8546520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70" name="포인트가 6개인 별 2269">
                <a:extLst>
                  <a:ext uri="{FF2B5EF4-FFF2-40B4-BE49-F238E27FC236}">
                    <a16:creationId xmlns:a16="http://schemas.microsoft.com/office/drawing/2014/main" id="{2A6B9064-9758-438D-1713-669F81302053}"/>
                  </a:ext>
                </a:extLst>
              </p:cNvPr>
              <p:cNvSpPr/>
              <p:nvPr/>
            </p:nvSpPr>
            <p:spPr>
              <a:xfrm>
                <a:off x="4931282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34" name="포인트가 6개인 별 1933">
                <a:extLst>
                  <a:ext uri="{FF2B5EF4-FFF2-40B4-BE49-F238E27FC236}">
                    <a16:creationId xmlns:a16="http://schemas.microsoft.com/office/drawing/2014/main" id="{0BD3A0BA-C7AE-1FCA-9657-74B40162886A}"/>
                  </a:ext>
                </a:extLst>
              </p:cNvPr>
              <p:cNvSpPr/>
              <p:nvPr/>
            </p:nvSpPr>
            <p:spPr>
              <a:xfrm>
                <a:off x="6751716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35" name="타원 1934">
                <a:extLst>
                  <a:ext uri="{FF2B5EF4-FFF2-40B4-BE49-F238E27FC236}">
                    <a16:creationId xmlns:a16="http://schemas.microsoft.com/office/drawing/2014/main" id="{E32D4E26-8826-A2B8-6369-AD9ABF509C3A}"/>
                  </a:ext>
                </a:extLst>
              </p:cNvPr>
              <p:cNvSpPr/>
              <p:nvPr/>
            </p:nvSpPr>
            <p:spPr>
              <a:xfrm>
                <a:off x="1978206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36" name="타원 1935">
                <a:extLst>
                  <a:ext uri="{FF2B5EF4-FFF2-40B4-BE49-F238E27FC236}">
                    <a16:creationId xmlns:a16="http://schemas.microsoft.com/office/drawing/2014/main" id="{A3BE8662-D57F-722D-AC90-66A3B2B18245}"/>
                  </a:ext>
                </a:extLst>
              </p:cNvPr>
              <p:cNvSpPr/>
              <p:nvPr/>
            </p:nvSpPr>
            <p:spPr>
              <a:xfrm>
                <a:off x="5590836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37" name="타원 1936">
                <a:extLst>
                  <a:ext uri="{FF2B5EF4-FFF2-40B4-BE49-F238E27FC236}">
                    <a16:creationId xmlns:a16="http://schemas.microsoft.com/office/drawing/2014/main" id="{97088B27-1FA7-F646-AAF6-4A6441A2A69C}"/>
                  </a:ext>
                </a:extLst>
              </p:cNvPr>
              <p:cNvSpPr/>
              <p:nvPr/>
            </p:nvSpPr>
            <p:spPr>
              <a:xfrm>
                <a:off x="9195971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38" name="타원 1937">
                <a:extLst>
                  <a:ext uri="{FF2B5EF4-FFF2-40B4-BE49-F238E27FC236}">
                    <a16:creationId xmlns:a16="http://schemas.microsoft.com/office/drawing/2014/main" id="{444ED82C-648B-1001-EF13-F4283A5C6D81}"/>
                  </a:ext>
                </a:extLst>
              </p:cNvPr>
              <p:cNvSpPr/>
              <p:nvPr/>
            </p:nvSpPr>
            <p:spPr>
              <a:xfrm>
                <a:off x="12823590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39" name="타원 1938">
                <a:extLst>
                  <a:ext uri="{FF2B5EF4-FFF2-40B4-BE49-F238E27FC236}">
                    <a16:creationId xmlns:a16="http://schemas.microsoft.com/office/drawing/2014/main" id="{FDEC76B3-1A85-9AE7-79CB-3533B3F44ED6}"/>
                  </a:ext>
                </a:extLst>
              </p:cNvPr>
              <p:cNvSpPr/>
              <p:nvPr/>
            </p:nvSpPr>
            <p:spPr>
              <a:xfrm>
                <a:off x="7388105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40" name="타원 1939">
                <a:extLst>
                  <a:ext uri="{FF2B5EF4-FFF2-40B4-BE49-F238E27FC236}">
                    <a16:creationId xmlns:a16="http://schemas.microsoft.com/office/drawing/2014/main" id="{A0C20A99-C163-D75D-133E-1E99E9718580}"/>
                  </a:ext>
                </a:extLst>
              </p:cNvPr>
              <p:cNvSpPr/>
              <p:nvPr/>
            </p:nvSpPr>
            <p:spPr>
              <a:xfrm>
                <a:off x="11008229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41" name="타원 1940">
                <a:extLst>
                  <a:ext uri="{FF2B5EF4-FFF2-40B4-BE49-F238E27FC236}">
                    <a16:creationId xmlns:a16="http://schemas.microsoft.com/office/drawing/2014/main" id="{77AED051-3104-2572-555E-20E5D85B6F6B}"/>
                  </a:ext>
                </a:extLst>
              </p:cNvPr>
              <p:cNvSpPr/>
              <p:nvPr/>
            </p:nvSpPr>
            <p:spPr>
              <a:xfrm>
                <a:off x="14650839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942" name="포인트가 6개인 별 1941">
                <a:extLst>
                  <a:ext uri="{FF2B5EF4-FFF2-40B4-BE49-F238E27FC236}">
                    <a16:creationId xmlns:a16="http://schemas.microsoft.com/office/drawing/2014/main" id="{DEEBB767-0A7F-7AF6-E02C-A45EABF07DAF}"/>
                  </a:ext>
                </a:extLst>
              </p:cNvPr>
              <p:cNvSpPr/>
              <p:nvPr/>
            </p:nvSpPr>
            <p:spPr>
              <a:xfrm>
                <a:off x="10354143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43" name="포인트가 6개인 별 1942">
                <a:extLst>
                  <a:ext uri="{FF2B5EF4-FFF2-40B4-BE49-F238E27FC236}">
                    <a16:creationId xmlns:a16="http://schemas.microsoft.com/office/drawing/2014/main" id="{77475217-779C-B2E5-89CC-08F96C3DD96A}"/>
                  </a:ext>
                </a:extLst>
              </p:cNvPr>
              <p:cNvSpPr/>
              <p:nvPr/>
            </p:nvSpPr>
            <p:spPr>
              <a:xfrm>
                <a:off x="12175448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250" name="모서리가 둥근 직사각형 2249">
              <a:extLst>
                <a:ext uri="{FF2B5EF4-FFF2-40B4-BE49-F238E27FC236}">
                  <a16:creationId xmlns:a16="http://schemas.microsoft.com/office/drawing/2014/main" id="{6B257523-F3FD-4B7C-09DE-28BFB2ABB60C}"/>
                </a:ext>
              </a:extLst>
            </p:cNvPr>
            <p:cNvSpPr/>
            <p:nvPr/>
          </p:nvSpPr>
          <p:spPr>
            <a:xfrm>
              <a:off x="1784027" y="1582"/>
              <a:ext cx="14400000" cy="3780000"/>
            </a:xfrm>
            <a:prstGeom prst="roundRect">
              <a:avLst>
                <a:gd name="adj" fmla="val 7974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2251" name="TextBox 2250">
              <a:extLst>
                <a:ext uri="{FF2B5EF4-FFF2-40B4-BE49-F238E27FC236}">
                  <a16:creationId xmlns:a16="http://schemas.microsoft.com/office/drawing/2014/main" id="{64CE85CF-5802-7B21-C38A-5985B6A7CC4F}"/>
                </a:ext>
              </a:extLst>
            </p:cNvPr>
            <p:cNvSpPr txBox="1"/>
            <p:nvPr/>
          </p:nvSpPr>
          <p:spPr>
            <a:xfrm>
              <a:off x="2124" y="1402124"/>
              <a:ext cx="1607298" cy="978917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(1)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Lattice construction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and Decoding</a:t>
              </a:r>
              <a:endPara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252" name="모서리가 둥근 직사각형 2251">
              <a:extLst>
                <a:ext uri="{FF2B5EF4-FFF2-40B4-BE49-F238E27FC236}">
                  <a16:creationId xmlns:a16="http://schemas.microsoft.com/office/drawing/2014/main" id="{D79B35C3-770D-2691-E6A0-8677D1102894}"/>
                </a:ext>
              </a:extLst>
            </p:cNvPr>
            <p:cNvSpPr/>
            <p:nvPr/>
          </p:nvSpPr>
          <p:spPr>
            <a:xfrm>
              <a:off x="1784027" y="4091005"/>
              <a:ext cx="14400000" cy="1244915"/>
            </a:xfrm>
            <a:prstGeom prst="roundRect">
              <a:avLst>
                <a:gd name="adj" fmla="val 15082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2253" name="TextBox 2252">
              <a:extLst>
                <a:ext uri="{FF2B5EF4-FFF2-40B4-BE49-F238E27FC236}">
                  <a16:creationId xmlns:a16="http://schemas.microsoft.com/office/drawing/2014/main" id="{38A78C86-73F4-46C5-28DA-7A04B1FE50E6}"/>
                </a:ext>
              </a:extLst>
            </p:cNvPr>
            <p:cNvSpPr txBox="1"/>
            <p:nvPr/>
          </p:nvSpPr>
          <p:spPr>
            <a:xfrm>
              <a:off x="837288" y="4385586"/>
              <a:ext cx="772134" cy="655752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(2)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Best path</a:t>
              </a:r>
              <a:endPara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254" name="모서리가 둥근 직사각형 2253">
              <a:extLst>
                <a:ext uri="{FF2B5EF4-FFF2-40B4-BE49-F238E27FC236}">
                  <a16:creationId xmlns:a16="http://schemas.microsoft.com/office/drawing/2014/main" id="{C419C89F-C05D-0D42-0836-086DF556EA9F}"/>
                </a:ext>
              </a:extLst>
            </p:cNvPr>
            <p:cNvSpPr/>
            <p:nvPr/>
          </p:nvSpPr>
          <p:spPr>
            <a:xfrm>
              <a:off x="1784027" y="5641907"/>
              <a:ext cx="14400000" cy="6337083"/>
            </a:xfrm>
            <a:prstGeom prst="roundRect">
              <a:avLst>
                <a:gd name="adj" fmla="val 2870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2255" name="TextBox 2254">
              <a:extLst>
                <a:ext uri="{FF2B5EF4-FFF2-40B4-BE49-F238E27FC236}">
                  <a16:creationId xmlns:a16="http://schemas.microsoft.com/office/drawing/2014/main" id="{9473C18F-11C4-D193-1DB0-8547CE86DC20}"/>
                </a:ext>
              </a:extLst>
            </p:cNvPr>
            <p:cNvSpPr txBox="1"/>
            <p:nvPr/>
          </p:nvSpPr>
          <p:spPr>
            <a:xfrm>
              <a:off x="285726" y="8320990"/>
              <a:ext cx="1323696" cy="978917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(3)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Secondary path 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generation</a:t>
              </a:r>
              <a:endPara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1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463</TotalTime>
  <Words>470</Words>
  <Application>Microsoft Macintosh PowerPoint</Application>
  <PresentationFormat>사용자 지정</PresentationFormat>
  <Paragraphs>170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D2Coding</vt:lpstr>
      <vt:lpstr>NanumBarunGothic</vt:lpstr>
      <vt:lpstr>SeoulHangangC B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188</cp:revision>
  <cp:lastPrinted>2023-08-24T11:21:29Z</cp:lastPrinted>
  <dcterms:created xsi:type="dcterms:W3CDTF">2021-10-21T08:55:45Z</dcterms:created>
  <dcterms:modified xsi:type="dcterms:W3CDTF">2023-08-25T13:25:41Z</dcterms:modified>
</cp:coreProperties>
</file>