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62" r:id="rId2"/>
  </p:sldIdLst>
  <p:sldSz cx="16294100" cy="10029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6763" y="1641456"/>
            <a:ext cx="12220575" cy="3491865"/>
          </a:xfrm>
        </p:spPr>
        <p:txBody>
          <a:bodyPr anchor="b"/>
          <a:lstStyle>
            <a:lvl1pPr algn="ctr">
              <a:defRPr sz="80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6763" y="5267981"/>
            <a:ext cx="12220575" cy="2421552"/>
          </a:xfrm>
        </p:spPr>
        <p:txBody>
          <a:bodyPr/>
          <a:lstStyle>
            <a:lvl1pPr marL="0" indent="0" algn="ctr">
              <a:buNone/>
              <a:defRPr sz="3208"/>
            </a:lvl1pPr>
            <a:lvl2pPr marL="611048" indent="0" algn="ctr">
              <a:buNone/>
              <a:defRPr sz="2673"/>
            </a:lvl2pPr>
            <a:lvl3pPr marL="1222096" indent="0" algn="ctr">
              <a:buNone/>
              <a:defRPr sz="2406"/>
            </a:lvl3pPr>
            <a:lvl4pPr marL="1833143" indent="0" algn="ctr">
              <a:buNone/>
              <a:defRPr sz="2138"/>
            </a:lvl4pPr>
            <a:lvl5pPr marL="2444191" indent="0" algn="ctr">
              <a:buNone/>
              <a:defRPr sz="2138"/>
            </a:lvl5pPr>
            <a:lvl6pPr marL="3055239" indent="0" algn="ctr">
              <a:buNone/>
              <a:defRPr sz="2138"/>
            </a:lvl6pPr>
            <a:lvl7pPr marL="3666287" indent="0" algn="ctr">
              <a:buNone/>
              <a:defRPr sz="2138"/>
            </a:lvl7pPr>
            <a:lvl8pPr marL="4277335" indent="0" algn="ctr">
              <a:buNone/>
              <a:defRPr sz="2138"/>
            </a:lvl8pPr>
            <a:lvl9pPr marL="4888382" indent="0" algn="ctr">
              <a:buNone/>
              <a:defRPr sz="213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0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08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0465" y="533995"/>
            <a:ext cx="3513415" cy="84998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0219" y="533995"/>
            <a:ext cx="10336570" cy="84998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04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733" y="2500492"/>
            <a:ext cx="14053661" cy="4172128"/>
          </a:xfrm>
        </p:spPr>
        <p:txBody>
          <a:bodyPr anchor="b"/>
          <a:lstStyle>
            <a:lvl1pPr>
              <a:defRPr sz="80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733" y="6712091"/>
            <a:ext cx="14053661" cy="2194023"/>
          </a:xfrm>
        </p:spPr>
        <p:txBody>
          <a:bodyPr/>
          <a:lstStyle>
            <a:lvl1pPr marL="0" indent="0">
              <a:buNone/>
              <a:defRPr sz="3208">
                <a:solidFill>
                  <a:schemeClr val="tx1">
                    <a:tint val="75000"/>
                  </a:schemeClr>
                </a:solidFill>
              </a:defRPr>
            </a:lvl1pPr>
            <a:lvl2pPr marL="611048" indent="0">
              <a:buNone/>
              <a:defRPr sz="2673">
                <a:solidFill>
                  <a:schemeClr val="tx1">
                    <a:tint val="75000"/>
                  </a:schemeClr>
                </a:solidFill>
              </a:defRPr>
            </a:lvl2pPr>
            <a:lvl3pPr marL="1222096" indent="0">
              <a:buNone/>
              <a:defRPr sz="2406">
                <a:solidFill>
                  <a:schemeClr val="tx1">
                    <a:tint val="75000"/>
                  </a:schemeClr>
                </a:solidFill>
              </a:defRPr>
            </a:lvl3pPr>
            <a:lvl4pPr marL="1833143" indent="0">
              <a:buNone/>
              <a:defRPr sz="2138">
                <a:solidFill>
                  <a:schemeClr val="tx1">
                    <a:tint val="75000"/>
                  </a:schemeClr>
                </a:solidFill>
              </a:defRPr>
            </a:lvl4pPr>
            <a:lvl5pPr marL="2444191" indent="0">
              <a:buNone/>
              <a:defRPr sz="2138">
                <a:solidFill>
                  <a:schemeClr val="tx1">
                    <a:tint val="75000"/>
                  </a:schemeClr>
                </a:solidFill>
              </a:defRPr>
            </a:lvl5pPr>
            <a:lvl6pPr marL="3055239" indent="0">
              <a:buNone/>
              <a:defRPr sz="2138">
                <a:solidFill>
                  <a:schemeClr val="tx1">
                    <a:tint val="75000"/>
                  </a:schemeClr>
                </a:solidFill>
              </a:defRPr>
            </a:lvl6pPr>
            <a:lvl7pPr marL="3666287" indent="0">
              <a:buNone/>
              <a:defRPr sz="2138">
                <a:solidFill>
                  <a:schemeClr val="tx1">
                    <a:tint val="75000"/>
                  </a:schemeClr>
                </a:solidFill>
              </a:defRPr>
            </a:lvl7pPr>
            <a:lvl8pPr marL="4277335" indent="0">
              <a:buNone/>
              <a:defRPr sz="2138">
                <a:solidFill>
                  <a:schemeClr val="tx1">
                    <a:tint val="75000"/>
                  </a:schemeClr>
                </a:solidFill>
              </a:defRPr>
            </a:lvl8pPr>
            <a:lvl9pPr marL="4888382" indent="0">
              <a:buNone/>
              <a:defRPr sz="2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4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219" y="2669976"/>
            <a:ext cx="6924993" cy="63638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48888" y="2669976"/>
            <a:ext cx="6924993" cy="63638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72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342" y="533996"/>
            <a:ext cx="14053661" cy="1938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343" y="2458701"/>
            <a:ext cx="6893167" cy="1204971"/>
          </a:xfrm>
        </p:spPr>
        <p:txBody>
          <a:bodyPr anchor="b"/>
          <a:lstStyle>
            <a:lvl1pPr marL="0" indent="0">
              <a:buNone/>
              <a:defRPr sz="3208" b="1"/>
            </a:lvl1pPr>
            <a:lvl2pPr marL="611048" indent="0">
              <a:buNone/>
              <a:defRPr sz="2673" b="1"/>
            </a:lvl2pPr>
            <a:lvl3pPr marL="1222096" indent="0">
              <a:buNone/>
              <a:defRPr sz="2406" b="1"/>
            </a:lvl3pPr>
            <a:lvl4pPr marL="1833143" indent="0">
              <a:buNone/>
              <a:defRPr sz="2138" b="1"/>
            </a:lvl4pPr>
            <a:lvl5pPr marL="2444191" indent="0">
              <a:buNone/>
              <a:defRPr sz="2138" b="1"/>
            </a:lvl5pPr>
            <a:lvl6pPr marL="3055239" indent="0">
              <a:buNone/>
              <a:defRPr sz="2138" b="1"/>
            </a:lvl6pPr>
            <a:lvl7pPr marL="3666287" indent="0">
              <a:buNone/>
              <a:defRPr sz="2138" b="1"/>
            </a:lvl7pPr>
            <a:lvl8pPr marL="4277335" indent="0">
              <a:buNone/>
              <a:defRPr sz="2138" b="1"/>
            </a:lvl8pPr>
            <a:lvl9pPr marL="4888382" indent="0">
              <a:buNone/>
              <a:defRPr sz="213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2343" y="3663672"/>
            <a:ext cx="6893167" cy="53887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48888" y="2458701"/>
            <a:ext cx="6927115" cy="1204971"/>
          </a:xfrm>
        </p:spPr>
        <p:txBody>
          <a:bodyPr anchor="b"/>
          <a:lstStyle>
            <a:lvl1pPr marL="0" indent="0">
              <a:buNone/>
              <a:defRPr sz="3208" b="1"/>
            </a:lvl1pPr>
            <a:lvl2pPr marL="611048" indent="0">
              <a:buNone/>
              <a:defRPr sz="2673" b="1"/>
            </a:lvl2pPr>
            <a:lvl3pPr marL="1222096" indent="0">
              <a:buNone/>
              <a:defRPr sz="2406" b="1"/>
            </a:lvl3pPr>
            <a:lvl4pPr marL="1833143" indent="0">
              <a:buNone/>
              <a:defRPr sz="2138" b="1"/>
            </a:lvl4pPr>
            <a:lvl5pPr marL="2444191" indent="0">
              <a:buNone/>
              <a:defRPr sz="2138" b="1"/>
            </a:lvl5pPr>
            <a:lvl6pPr marL="3055239" indent="0">
              <a:buNone/>
              <a:defRPr sz="2138" b="1"/>
            </a:lvl6pPr>
            <a:lvl7pPr marL="3666287" indent="0">
              <a:buNone/>
              <a:defRPr sz="2138" b="1"/>
            </a:lvl7pPr>
            <a:lvl8pPr marL="4277335" indent="0">
              <a:buNone/>
              <a:defRPr sz="2138" b="1"/>
            </a:lvl8pPr>
            <a:lvl9pPr marL="4888382" indent="0">
              <a:buNone/>
              <a:defRPr sz="213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48888" y="3663672"/>
            <a:ext cx="6927115" cy="53887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0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2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9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342" y="668655"/>
            <a:ext cx="5255271" cy="2340293"/>
          </a:xfrm>
        </p:spPr>
        <p:txBody>
          <a:bodyPr anchor="b"/>
          <a:lstStyle>
            <a:lvl1pPr>
              <a:defRPr sz="427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115" y="1444110"/>
            <a:ext cx="8248888" cy="7127677"/>
          </a:xfrm>
        </p:spPr>
        <p:txBody>
          <a:bodyPr/>
          <a:lstStyle>
            <a:lvl1pPr>
              <a:defRPr sz="4277"/>
            </a:lvl1pPr>
            <a:lvl2pPr>
              <a:defRPr sz="3742"/>
            </a:lvl2pPr>
            <a:lvl3pPr>
              <a:defRPr sz="3208"/>
            </a:lvl3pPr>
            <a:lvl4pPr>
              <a:defRPr sz="2673"/>
            </a:lvl4pPr>
            <a:lvl5pPr>
              <a:defRPr sz="2673"/>
            </a:lvl5pPr>
            <a:lvl6pPr>
              <a:defRPr sz="2673"/>
            </a:lvl6pPr>
            <a:lvl7pPr>
              <a:defRPr sz="2673"/>
            </a:lvl7pPr>
            <a:lvl8pPr>
              <a:defRPr sz="2673"/>
            </a:lvl8pPr>
            <a:lvl9pPr>
              <a:defRPr sz="267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2342" y="3008948"/>
            <a:ext cx="5255271" cy="5574447"/>
          </a:xfrm>
        </p:spPr>
        <p:txBody>
          <a:bodyPr/>
          <a:lstStyle>
            <a:lvl1pPr marL="0" indent="0">
              <a:buNone/>
              <a:defRPr sz="2138"/>
            </a:lvl1pPr>
            <a:lvl2pPr marL="611048" indent="0">
              <a:buNone/>
              <a:defRPr sz="1871"/>
            </a:lvl2pPr>
            <a:lvl3pPr marL="1222096" indent="0">
              <a:buNone/>
              <a:defRPr sz="1604"/>
            </a:lvl3pPr>
            <a:lvl4pPr marL="1833143" indent="0">
              <a:buNone/>
              <a:defRPr sz="1337"/>
            </a:lvl4pPr>
            <a:lvl5pPr marL="2444191" indent="0">
              <a:buNone/>
              <a:defRPr sz="1337"/>
            </a:lvl5pPr>
            <a:lvl6pPr marL="3055239" indent="0">
              <a:buNone/>
              <a:defRPr sz="1337"/>
            </a:lvl6pPr>
            <a:lvl7pPr marL="3666287" indent="0">
              <a:buNone/>
              <a:defRPr sz="1337"/>
            </a:lvl7pPr>
            <a:lvl8pPr marL="4277335" indent="0">
              <a:buNone/>
              <a:defRPr sz="1337"/>
            </a:lvl8pPr>
            <a:lvl9pPr marL="4888382" indent="0">
              <a:buNone/>
              <a:defRPr sz="13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342" y="668655"/>
            <a:ext cx="5255271" cy="2340293"/>
          </a:xfrm>
        </p:spPr>
        <p:txBody>
          <a:bodyPr anchor="b"/>
          <a:lstStyle>
            <a:lvl1pPr>
              <a:defRPr sz="427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27115" y="1444110"/>
            <a:ext cx="8248888" cy="7127677"/>
          </a:xfrm>
        </p:spPr>
        <p:txBody>
          <a:bodyPr anchor="t"/>
          <a:lstStyle>
            <a:lvl1pPr marL="0" indent="0">
              <a:buNone/>
              <a:defRPr sz="4277"/>
            </a:lvl1pPr>
            <a:lvl2pPr marL="611048" indent="0">
              <a:buNone/>
              <a:defRPr sz="3742"/>
            </a:lvl2pPr>
            <a:lvl3pPr marL="1222096" indent="0">
              <a:buNone/>
              <a:defRPr sz="3208"/>
            </a:lvl3pPr>
            <a:lvl4pPr marL="1833143" indent="0">
              <a:buNone/>
              <a:defRPr sz="2673"/>
            </a:lvl4pPr>
            <a:lvl5pPr marL="2444191" indent="0">
              <a:buNone/>
              <a:defRPr sz="2673"/>
            </a:lvl5pPr>
            <a:lvl6pPr marL="3055239" indent="0">
              <a:buNone/>
              <a:defRPr sz="2673"/>
            </a:lvl6pPr>
            <a:lvl7pPr marL="3666287" indent="0">
              <a:buNone/>
              <a:defRPr sz="2673"/>
            </a:lvl7pPr>
            <a:lvl8pPr marL="4277335" indent="0">
              <a:buNone/>
              <a:defRPr sz="2673"/>
            </a:lvl8pPr>
            <a:lvl9pPr marL="4888382" indent="0">
              <a:buNone/>
              <a:defRPr sz="267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2342" y="3008948"/>
            <a:ext cx="5255271" cy="5574447"/>
          </a:xfrm>
        </p:spPr>
        <p:txBody>
          <a:bodyPr/>
          <a:lstStyle>
            <a:lvl1pPr marL="0" indent="0">
              <a:buNone/>
              <a:defRPr sz="2138"/>
            </a:lvl1pPr>
            <a:lvl2pPr marL="611048" indent="0">
              <a:buNone/>
              <a:defRPr sz="1871"/>
            </a:lvl2pPr>
            <a:lvl3pPr marL="1222096" indent="0">
              <a:buNone/>
              <a:defRPr sz="1604"/>
            </a:lvl3pPr>
            <a:lvl4pPr marL="1833143" indent="0">
              <a:buNone/>
              <a:defRPr sz="1337"/>
            </a:lvl4pPr>
            <a:lvl5pPr marL="2444191" indent="0">
              <a:buNone/>
              <a:defRPr sz="1337"/>
            </a:lvl5pPr>
            <a:lvl6pPr marL="3055239" indent="0">
              <a:buNone/>
              <a:defRPr sz="1337"/>
            </a:lvl6pPr>
            <a:lvl7pPr marL="3666287" indent="0">
              <a:buNone/>
              <a:defRPr sz="1337"/>
            </a:lvl7pPr>
            <a:lvl8pPr marL="4277335" indent="0">
              <a:buNone/>
              <a:defRPr sz="1337"/>
            </a:lvl8pPr>
            <a:lvl9pPr marL="4888382" indent="0">
              <a:buNone/>
              <a:defRPr sz="13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1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0220" y="533996"/>
            <a:ext cx="14053661" cy="1938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220" y="2669976"/>
            <a:ext cx="14053661" cy="6363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0219" y="9296163"/>
            <a:ext cx="3666173" cy="533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C316-B70A-4BF7-9137-997CB18505D0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97421" y="9296163"/>
            <a:ext cx="5499259" cy="533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7708" y="9296163"/>
            <a:ext cx="3666173" cy="533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0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1222096" rtl="0" eaLnBrk="1" latinLnBrk="0" hangingPunct="1">
        <a:lnSpc>
          <a:spcPct val="90000"/>
        </a:lnSpc>
        <a:spcBef>
          <a:spcPct val="0"/>
        </a:spcBef>
        <a:buNone/>
        <a:defRPr sz="58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524" indent="-305524" algn="l" defTabSz="1222096" rtl="0" eaLnBrk="1" latinLnBrk="0" hangingPunct="1">
        <a:lnSpc>
          <a:spcPct val="90000"/>
        </a:lnSpc>
        <a:spcBef>
          <a:spcPts val="1337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1pPr>
      <a:lvl2pPr marL="916572" indent="-305524" algn="l" defTabSz="1222096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3208" kern="1200">
          <a:solidFill>
            <a:schemeClr val="tx1"/>
          </a:solidFill>
          <a:latin typeface="+mn-lt"/>
          <a:ea typeface="+mn-ea"/>
          <a:cs typeface="+mn-cs"/>
        </a:defRPr>
      </a:lvl2pPr>
      <a:lvl3pPr marL="1527620" indent="-305524" algn="l" defTabSz="1222096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673" kern="1200">
          <a:solidFill>
            <a:schemeClr val="tx1"/>
          </a:solidFill>
          <a:latin typeface="+mn-lt"/>
          <a:ea typeface="+mn-ea"/>
          <a:cs typeface="+mn-cs"/>
        </a:defRPr>
      </a:lvl3pPr>
      <a:lvl4pPr marL="2138667" indent="-305524" algn="l" defTabSz="1222096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4pPr>
      <a:lvl5pPr marL="2749715" indent="-305524" algn="l" defTabSz="1222096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5pPr>
      <a:lvl6pPr marL="3360763" indent="-305524" algn="l" defTabSz="1222096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6pPr>
      <a:lvl7pPr marL="3971811" indent="-305524" algn="l" defTabSz="1222096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7pPr>
      <a:lvl8pPr marL="4582859" indent="-305524" algn="l" defTabSz="1222096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8pPr>
      <a:lvl9pPr marL="5193906" indent="-305524" algn="l" defTabSz="1222096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2096" rtl="0" eaLnBrk="1" latinLnBrk="0" hangingPunct="1">
        <a:defRPr sz="2406" kern="1200">
          <a:solidFill>
            <a:schemeClr val="tx1"/>
          </a:solidFill>
          <a:latin typeface="+mn-lt"/>
          <a:ea typeface="+mn-ea"/>
          <a:cs typeface="+mn-cs"/>
        </a:defRPr>
      </a:lvl1pPr>
      <a:lvl2pPr marL="611048" algn="l" defTabSz="1222096" rtl="0" eaLnBrk="1" latinLnBrk="0" hangingPunct="1">
        <a:defRPr sz="2406" kern="1200">
          <a:solidFill>
            <a:schemeClr val="tx1"/>
          </a:solidFill>
          <a:latin typeface="+mn-lt"/>
          <a:ea typeface="+mn-ea"/>
          <a:cs typeface="+mn-cs"/>
        </a:defRPr>
      </a:lvl2pPr>
      <a:lvl3pPr marL="1222096" algn="l" defTabSz="1222096" rtl="0" eaLnBrk="1" latinLnBrk="0" hangingPunct="1">
        <a:defRPr sz="2406" kern="1200">
          <a:solidFill>
            <a:schemeClr val="tx1"/>
          </a:solidFill>
          <a:latin typeface="+mn-lt"/>
          <a:ea typeface="+mn-ea"/>
          <a:cs typeface="+mn-cs"/>
        </a:defRPr>
      </a:lvl3pPr>
      <a:lvl4pPr marL="1833143" algn="l" defTabSz="1222096" rtl="0" eaLnBrk="1" latinLnBrk="0" hangingPunct="1">
        <a:defRPr sz="2406" kern="1200">
          <a:solidFill>
            <a:schemeClr val="tx1"/>
          </a:solidFill>
          <a:latin typeface="+mn-lt"/>
          <a:ea typeface="+mn-ea"/>
          <a:cs typeface="+mn-cs"/>
        </a:defRPr>
      </a:lvl4pPr>
      <a:lvl5pPr marL="2444191" algn="l" defTabSz="1222096" rtl="0" eaLnBrk="1" latinLnBrk="0" hangingPunct="1">
        <a:defRPr sz="2406" kern="1200">
          <a:solidFill>
            <a:schemeClr val="tx1"/>
          </a:solidFill>
          <a:latin typeface="+mn-lt"/>
          <a:ea typeface="+mn-ea"/>
          <a:cs typeface="+mn-cs"/>
        </a:defRPr>
      </a:lvl5pPr>
      <a:lvl6pPr marL="3055239" algn="l" defTabSz="1222096" rtl="0" eaLnBrk="1" latinLnBrk="0" hangingPunct="1">
        <a:defRPr sz="2406" kern="1200">
          <a:solidFill>
            <a:schemeClr val="tx1"/>
          </a:solidFill>
          <a:latin typeface="+mn-lt"/>
          <a:ea typeface="+mn-ea"/>
          <a:cs typeface="+mn-cs"/>
        </a:defRPr>
      </a:lvl6pPr>
      <a:lvl7pPr marL="3666287" algn="l" defTabSz="1222096" rtl="0" eaLnBrk="1" latinLnBrk="0" hangingPunct="1">
        <a:defRPr sz="2406" kern="1200">
          <a:solidFill>
            <a:schemeClr val="tx1"/>
          </a:solidFill>
          <a:latin typeface="+mn-lt"/>
          <a:ea typeface="+mn-ea"/>
          <a:cs typeface="+mn-cs"/>
        </a:defRPr>
      </a:lvl7pPr>
      <a:lvl8pPr marL="4277335" algn="l" defTabSz="1222096" rtl="0" eaLnBrk="1" latinLnBrk="0" hangingPunct="1">
        <a:defRPr sz="2406" kern="1200">
          <a:solidFill>
            <a:schemeClr val="tx1"/>
          </a:solidFill>
          <a:latin typeface="+mn-lt"/>
          <a:ea typeface="+mn-ea"/>
          <a:cs typeface="+mn-cs"/>
        </a:defRPr>
      </a:lvl8pPr>
      <a:lvl9pPr marL="4888382" algn="l" defTabSz="1222096" rtl="0" eaLnBrk="1" latinLnBrk="0" hangingPunct="1">
        <a:defRPr sz="24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520C0F8-CCF5-3520-B187-0558F8769A61}"/>
              </a:ext>
            </a:extLst>
          </p:cNvPr>
          <p:cNvGrpSpPr/>
          <p:nvPr/>
        </p:nvGrpSpPr>
        <p:grpSpPr>
          <a:xfrm>
            <a:off x="2012607" y="336389"/>
            <a:ext cx="14050790" cy="3161212"/>
            <a:chOff x="1978206" y="104070"/>
            <a:chExt cx="14050790" cy="3161212"/>
          </a:xfrm>
        </p:grpSpPr>
        <p:sp>
          <p:nvSpPr>
            <p:cNvPr id="2507" name="순서도: 처리 377">
              <a:extLst>
                <a:ext uri="{FF2B5EF4-FFF2-40B4-BE49-F238E27FC236}">
                  <a16:creationId xmlns:a16="http://schemas.microsoft.com/office/drawing/2014/main" id="{E4B2E5DB-61F8-22E2-22AE-AD03C8B32961}"/>
                </a:ext>
              </a:extLst>
            </p:cNvPr>
            <p:cNvSpPr/>
            <p:nvPr/>
          </p:nvSpPr>
          <p:spPr>
            <a:xfrm>
              <a:off x="2097667" y="2833282"/>
              <a:ext cx="1152000" cy="432000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/VV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8" name="순서도: 처리 377">
              <a:extLst>
                <a:ext uri="{FF2B5EF4-FFF2-40B4-BE49-F238E27FC236}">
                  <a16:creationId xmlns:a16="http://schemas.microsoft.com/office/drawing/2014/main" id="{59D4DAB8-6B45-E69C-3DB4-CE17E2A627C4}"/>
                </a:ext>
              </a:extLst>
            </p:cNvPr>
            <p:cNvSpPr/>
            <p:nvPr/>
          </p:nvSpPr>
          <p:spPr>
            <a:xfrm>
              <a:off x="2097667" y="235620"/>
              <a:ext cx="2959619" cy="43200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9" name="순서도: 처리 377">
              <a:extLst>
                <a:ext uri="{FF2B5EF4-FFF2-40B4-BE49-F238E27FC236}">
                  <a16:creationId xmlns:a16="http://schemas.microsoft.com/office/drawing/2014/main" id="{A082B21E-72B0-05D5-6172-43A623CDC7E9}"/>
                </a:ext>
              </a:extLst>
            </p:cNvPr>
            <p:cNvSpPr/>
            <p:nvPr/>
          </p:nvSpPr>
          <p:spPr>
            <a:xfrm>
              <a:off x="2097667" y="1101507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/JX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0" name="순서도: 처리 377">
              <a:extLst>
                <a:ext uri="{FF2B5EF4-FFF2-40B4-BE49-F238E27FC236}">
                  <a16:creationId xmlns:a16="http://schemas.microsoft.com/office/drawing/2014/main" id="{DF86B1B9-D5FF-7FB3-7149-041E121A15F4}"/>
                </a:ext>
              </a:extLst>
            </p:cNvPr>
            <p:cNvSpPr/>
            <p:nvPr/>
          </p:nvSpPr>
          <p:spPr>
            <a:xfrm>
              <a:off x="2097667" y="1967394"/>
              <a:ext cx="1152000" cy="4320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1" name="순서도: 처리 377">
              <a:extLst>
                <a:ext uri="{FF2B5EF4-FFF2-40B4-BE49-F238E27FC236}">
                  <a16:creationId xmlns:a16="http://schemas.microsoft.com/office/drawing/2014/main" id="{DF377441-228C-E6B5-E9D1-118B32510AFA}"/>
                </a:ext>
              </a:extLst>
            </p:cNvPr>
            <p:cNvSpPr/>
            <p:nvPr/>
          </p:nvSpPr>
          <p:spPr>
            <a:xfrm>
              <a:off x="3905286" y="1534451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2" name="순서도: 처리 377">
              <a:extLst>
                <a:ext uri="{FF2B5EF4-FFF2-40B4-BE49-F238E27FC236}">
                  <a16:creationId xmlns:a16="http://schemas.microsoft.com/office/drawing/2014/main" id="{E17193D2-3963-126F-7AF4-450488B6CAC2}"/>
                </a:ext>
              </a:extLst>
            </p:cNvPr>
            <p:cNvSpPr/>
            <p:nvPr/>
          </p:nvSpPr>
          <p:spPr>
            <a:xfrm>
              <a:off x="3905286" y="2400338"/>
              <a:ext cx="1152000" cy="4320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/XSN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3" name="순서도: 처리 377">
              <a:extLst>
                <a:ext uri="{FF2B5EF4-FFF2-40B4-BE49-F238E27FC236}">
                  <a16:creationId xmlns:a16="http://schemas.microsoft.com/office/drawing/2014/main" id="{16F5A2A2-CF1F-BF14-1CFC-0488EFF4C018}"/>
                </a:ext>
              </a:extLst>
            </p:cNvPr>
            <p:cNvSpPr/>
            <p:nvPr/>
          </p:nvSpPr>
          <p:spPr>
            <a:xfrm>
              <a:off x="5712905" y="2833282"/>
              <a:ext cx="1152000" cy="432000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4" name="순서도: 처리 377">
              <a:extLst>
                <a:ext uri="{FF2B5EF4-FFF2-40B4-BE49-F238E27FC236}">
                  <a16:creationId xmlns:a16="http://schemas.microsoft.com/office/drawing/2014/main" id="{18FAD69B-727D-E3A5-091E-69FF792A5E34}"/>
                </a:ext>
              </a:extLst>
            </p:cNvPr>
            <p:cNvSpPr/>
            <p:nvPr/>
          </p:nvSpPr>
          <p:spPr>
            <a:xfrm>
              <a:off x="5712905" y="235620"/>
              <a:ext cx="1152000" cy="43200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5" name="순서도: 처리 377">
              <a:extLst>
                <a:ext uri="{FF2B5EF4-FFF2-40B4-BE49-F238E27FC236}">
                  <a16:creationId xmlns:a16="http://schemas.microsoft.com/office/drawing/2014/main" id="{678B053E-541C-9953-2526-8CF5BAA16C4E}"/>
                </a:ext>
              </a:extLst>
            </p:cNvPr>
            <p:cNvSpPr/>
            <p:nvPr/>
          </p:nvSpPr>
          <p:spPr>
            <a:xfrm>
              <a:off x="5712905" y="1101507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6" name="순서도: 처리 377">
              <a:extLst>
                <a:ext uri="{FF2B5EF4-FFF2-40B4-BE49-F238E27FC236}">
                  <a16:creationId xmlns:a16="http://schemas.microsoft.com/office/drawing/2014/main" id="{11058DA3-CCBD-660F-DCC4-147D2BC99D7E}"/>
                </a:ext>
              </a:extLst>
            </p:cNvPr>
            <p:cNvSpPr/>
            <p:nvPr/>
          </p:nvSpPr>
          <p:spPr>
            <a:xfrm>
              <a:off x="5712905" y="1967394"/>
              <a:ext cx="1152000" cy="4320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/ETM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7" name="순서도: 처리 377">
              <a:extLst>
                <a:ext uri="{FF2B5EF4-FFF2-40B4-BE49-F238E27FC236}">
                  <a16:creationId xmlns:a16="http://schemas.microsoft.com/office/drawing/2014/main" id="{8F88D311-1D2C-15C7-FCA8-58E9136C5CDD}"/>
                </a:ext>
              </a:extLst>
            </p:cNvPr>
            <p:cNvSpPr/>
            <p:nvPr/>
          </p:nvSpPr>
          <p:spPr>
            <a:xfrm>
              <a:off x="7520524" y="1101507"/>
              <a:ext cx="1152000" cy="43200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8" name="순서도: 처리 377">
              <a:extLst>
                <a:ext uri="{FF2B5EF4-FFF2-40B4-BE49-F238E27FC236}">
                  <a16:creationId xmlns:a16="http://schemas.microsoft.com/office/drawing/2014/main" id="{B24AD1C7-45F8-6BD8-5658-9AA3E0489A86}"/>
                </a:ext>
              </a:extLst>
            </p:cNvPr>
            <p:cNvSpPr/>
            <p:nvPr/>
          </p:nvSpPr>
          <p:spPr>
            <a:xfrm>
              <a:off x="7520524" y="1967394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9" name="순서도: 처리 377">
              <a:extLst>
                <a:ext uri="{FF2B5EF4-FFF2-40B4-BE49-F238E27FC236}">
                  <a16:creationId xmlns:a16="http://schemas.microsoft.com/office/drawing/2014/main" id="{5DD8E545-7EE6-F72A-9851-6E0BD4763233}"/>
                </a:ext>
              </a:extLst>
            </p:cNvPr>
            <p:cNvSpPr/>
            <p:nvPr/>
          </p:nvSpPr>
          <p:spPr>
            <a:xfrm>
              <a:off x="9328143" y="2833282"/>
              <a:ext cx="1152000" cy="432000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VCP+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EF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0" name="순서도: 처리 377">
              <a:extLst>
                <a:ext uri="{FF2B5EF4-FFF2-40B4-BE49-F238E27FC236}">
                  <a16:creationId xmlns:a16="http://schemas.microsoft.com/office/drawing/2014/main" id="{1C7E1029-3065-155A-7C24-73B450DCE6FD}"/>
                </a:ext>
              </a:extLst>
            </p:cNvPr>
            <p:cNvSpPr/>
            <p:nvPr/>
          </p:nvSpPr>
          <p:spPr>
            <a:xfrm>
              <a:off x="9328143" y="235620"/>
              <a:ext cx="1152000" cy="43200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1" name="순서도: 처리 377">
              <a:extLst>
                <a:ext uri="{FF2B5EF4-FFF2-40B4-BE49-F238E27FC236}">
                  <a16:creationId xmlns:a16="http://schemas.microsoft.com/office/drawing/2014/main" id="{0610D539-61AC-098A-0834-C1B0E4A760C2}"/>
                </a:ext>
              </a:extLst>
            </p:cNvPr>
            <p:cNvSpPr/>
            <p:nvPr/>
          </p:nvSpPr>
          <p:spPr>
            <a:xfrm>
              <a:off x="9328143" y="1101507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/EF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2" name="순서도: 처리 377">
              <a:extLst>
                <a:ext uri="{FF2B5EF4-FFF2-40B4-BE49-F238E27FC236}">
                  <a16:creationId xmlns:a16="http://schemas.microsoft.com/office/drawing/2014/main" id="{B00107D9-F88A-8F5C-F578-27A4AEF04ED7}"/>
                </a:ext>
              </a:extLst>
            </p:cNvPr>
            <p:cNvSpPr/>
            <p:nvPr/>
          </p:nvSpPr>
          <p:spPr>
            <a:xfrm>
              <a:off x="9328143" y="1967394"/>
              <a:ext cx="1152000" cy="4320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/MAG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3" name="순서도: 처리 377">
              <a:extLst>
                <a:ext uri="{FF2B5EF4-FFF2-40B4-BE49-F238E27FC236}">
                  <a16:creationId xmlns:a16="http://schemas.microsoft.com/office/drawing/2014/main" id="{D28F5240-C693-3A98-EA61-AA368695D102}"/>
                </a:ext>
              </a:extLst>
            </p:cNvPr>
            <p:cNvSpPr/>
            <p:nvPr/>
          </p:nvSpPr>
          <p:spPr>
            <a:xfrm>
              <a:off x="11135762" y="1101507"/>
              <a:ext cx="1152000" cy="43200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4" name="순서도: 처리 377">
              <a:extLst>
                <a:ext uri="{FF2B5EF4-FFF2-40B4-BE49-F238E27FC236}">
                  <a16:creationId xmlns:a16="http://schemas.microsoft.com/office/drawing/2014/main" id="{3AD3A10D-0164-AF8C-2AD4-0F280A997A90}"/>
                </a:ext>
              </a:extLst>
            </p:cNvPr>
            <p:cNvSpPr/>
            <p:nvPr/>
          </p:nvSpPr>
          <p:spPr>
            <a:xfrm>
              <a:off x="11135762" y="1967394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5" name="순서도: 처리 377">
              <a:extLst>
                <a:ext uri="{FF2B5EF4-FFF2-40B4-BE49-F238E27FC236}">
                  <a16:creationId xmlns:a16="http://schemas.microsoft.com/office/drawing/2014/main" id="{58624ADC-91B2-1137-6B39-C6118872048D}"/>
                </a:ext>
              </a:extLst>
            </p:cNvPr>
            <p:cNvSpPr/>
            <p:nvPr/>
          </p:nvSpPr>
          <p:spPr>
            <a:xfrm>
              <a:off x="12943381" y="2833282"/>
              <a:ext cx="1152000" cy="432000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낫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EF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6" name="순서도: 처리 377">
              <a:extLst>
                <a:ext uri="{FF2B5EF4-FFF2-40B4-BE49-F238E27FC236}">
                  <a16:creationId xmlns:a16="http://schemas.microsoft.com/office/drawing/2014/main" id="{9C35371E-B074-61C8-D876-A2499B38C827}"/>
                </a:ext>
              </a:extLst>
            </p:cNvPr>
            <p:cNvSpPr/>
            <p:nvPr/>
          </p:nvSpPr>
          <p:spPr>
            <a:xfrm>
              <a:off x="12943381" y="235620"/>
              <a:ext cx="1152000" cy="43200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7" name="순서도: 처리 377">
              <a:extLst>
                <a:ext uri="{FF2B5EF4-FFF2-40B4-BE49-F238E27FC236}">
                  <a16:creationId xmlns:a16="http://schemas.microsoft.com/office/drawing/2014/main" id="{11785AF0-A508-9322-286D-0C5529F1F290}"/>
                </a:ext>
              </a:extLst>
            </p:cNvPr>
            <p:cNvSpPr/>
            <p:nvPr/>
          </p:nvSpPr>
          <p:spPr>
            <a:xfrm>
              <a:off x="12943381" y="1101507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8" name="순서도: 처리 377">
              <a:extLst>
                <a:ext uri="{FF2B5EF4-FFF2-40B4-BE49-F238E27FC236}">
                  <a16:creationId xmlns:a16="http://schemas.microsoft.com/office/drawing/2014/main" id="{1AD4DC5D-0625-F930-998F-3907F234368A}"/>
                </a:ext>
              </a:extLst>
            </p:cNvPr>
            <p:cNvSpPr/>
            <p:nvPr/>
          </p:nvSpPr>
          <p:spPr>
            <a:xfrm>
              <a:off x="12943381" y="1967394"/>
              <a:ext cx="1152000" cy="4320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날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/VV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9" name="순서도: 처리 377">
              <a:extLst>
                <a:ext uri="{FF2B5EF4-FFF2-40B4-BE49-F238E27FC236}">
                  <a16:creationId xmlns:a16="http://schemas.microsoft.com/office/drawing/2014/main" id="{A65EB65C-AEE2-4CAC-AB95-4F7A2D862C68}"/>
                </a:ext>
              </a:extLst>
            </p:cNvPr>
            <p:cNvSpPr/>
            <p:nvPr/>
          </p:nvSpPr>
          <p:spPr>
            <a:xfrm>
              <a:off x="14751000" y="1101507"/>
              <a:ext cx="1152000" cy="43200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30" name="순서도: 처리 377">
              <a:extLst>
                <a:ext uri="{FF2B5EF4-FFF2-40B4-BE49-F238E27FC236}">
                  <a16:creationId xmlns:a16="http://schemas.microsoft.com/office/drawing/2014/main" id="{1E1AE12B-27D0-D998-9C89-7AD5346E5F51}"/>
                </a:ext>
              </a:extLst>
            </p:cNvPr>
            <p:cNvSpPr/>
            <p:nvPr/>
          </p:nvSpPr>
          <p:spPr>
            <a:xfrm>
              <a:off x="14751000" y="1967394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531" name="직선 화살표 연결선 2530">
              <a:extLst>
                <a:ext uri="{FF2B5EF4-FFF2-40B4-BE49-F238E27FC236}">
                  <a16:creationId xmlns:a16="http://schemas.microsoft.com/office/drawing/2014/main" id="{BBEA663C-694F-E995-00A7-224BACCC9289}"/>
                </a:ext>
              </a:extLst>
            </p:cNvPr>
            <p:cNvCxnSpPr>
              <a:cxnSpLocks/>
              <a:stCxn id="2508" idx="3"/>
              <a:endCxn id="2514" idx="1"/>
            </p:cNvCxnSpPr>
            <p:nvPr/>
          </p:nvCxnSpPr>
          <p:spPr>
            <a:xfrm>
              <a:off x="5057286" y="451620"/>
              <a:ext cx="655619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32" name="직선 화살표 연결선 2531">
              <a:extLst>
                <a:ext uri="{FF2B5EF4-FFF2-40B4-BE49-F238E27FC236}">
                  <a16:creationId xmlns:a16="http://schemas.microsoft.com/office/drawing/2014/main" id="{731EE592-A6D0-9697-B6C7-B0A33FC72AA1}"/>
                </a:ext>
              </a:extLst>
            </p:cNvPr>
            <p:cNvCxnSpPr>
              <a:cxnSpLocks/>
              <a:stCxn id="2509" idx="3"/>
              <a:endCxn id="2511" idx="1"/>
            </p:cNvCxnSpPr>
            <p:nvPr/>
          </p:nvCxnSpPr>
          <p:spPr>
            <a:xfrm>
              <a:off x="3249667" y="1317507"/>
              <a:ext cx="655619" cy="43294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16" name="직선 화살표 연결선 2815">
              <a:extLst>
                <a:ext uri="{FF2B5EF4-FFF2-40B4-BE49-F238E27FC236}">
                  <a16:creationId xmlns:a16="http://schemas.microsoft.com/office/drawing/2014/main" id="{08916699-3C56-ADB0-F8EA-1B405E337FD9}"/>
                </a:ext>
              </a:extLst>
            </p:cNvPr>
            <p:cNvCxnSpPr>
              <a:cxnSpLocks/>
              <a:stCxn id="2510" idx="3"/>
              <a:endCxn id="2512" idx="1"/>
            </p:cNvCxnSpPr>
            <p:nvPr/>
          </p:nvCxnSpPr>
          <p:spPr>
            <a:xfrm>
              <a:off x="3249667" y="2183394"/>
              <a:ext cx="655619" cy="43294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17" name="직선 화살표 연결선 2816">
              <a:extLst>
                <a:ext uri="{FF2B5EF4-FFF2-40B4-BE49-F238E27FC236}">
                  <a16:creationId xmlns:a16="http://schemas.microsoft.com/office/drawing/2014/main" id="{11936DB7-C854-0F48-1460-718106C82739}"/>
                </a:ext>
              </a:extLst>
            </p:cNvPr>
            <p:cNvCxnSpPr>
              <a:cxnSpLocks/>
              <a:stCxn id="2507" idx="3"/>
              <a:endCxn id="2512" idx="1"/>
            </p:cNvCxnSpPr>
            <p:nvPr/>
          </p:nvCxnSpPr>
          <p:spPr>
            <a:xfrm flipV="1">
              <a:off x="3249667" y="2616338"/>
              <a:ext cx="655619" cy="43294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18" name="직선 화살표 연결선 2817">
              <a:extLst>
                <a:ext uri="{FF2B5EF4-FFF2-40B4-BE49-F238E27FC236}">
                  <a16:creationId xmlns:a16="http://schemas.microsoft.com/office/drawing/2014/main" id="{E1961FA4-D032-C075-7FE9-662E19F4DA7D}"/>
                </a:ext>
              </a:extLst>
            </p:cNvPr>
            <p:cNvCxnSpPr>
              <a:cxnSpLocks/>
              <a:stCxn id="2510" idx="3"/>
              <a:endCxn id="2511" idx="1"/>
            </p:cNvCxnSpPr>
            <p:nvPr/>
          </p:nvCxnSpPr>
          <p:spPr>
            <a:xfrm flipV="1">
              <a:off x="3249667" y="1750451"/>
              <a:ext cx="655619" cy="432943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19" name="직선 화살표 연결선 2818">
              <a:extLst>
                <a:ext uri="{FF2B5EF4-FFF2-40B4-BE49-F238E27FC236}">
                  <a16:creationId xmlns:a16="http://schemas.microsoft.com/office/drawing/2014/main" id="{FD7F6944-C065-BA4B-1890-7F148CA154F5}"/>
                </a:ext>
              </a:extLst>
            </p:cNvPr>
            <p:cNvCxnSpPr>
              <a:cxnSpLocks/>
              <a:stCxn id="2509" idx="3"/>
              <a:endCxn id="2512" idx="1"/>
            </p:cNvCxnSpPr>
            <p:nvPr/>
          </p:nvCxnSpPr>
          <p:spPr>
            <a:xfrm>
              <a:off x="3249667" y="1317507"/>
              <a:ext cx="655619" cy="1298831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20" name="직선 화살표 연결선 2819">
              <a:extLst>
                <a:ext uri="{FF2B5EF4-FFF2-40B4-BE49-F238E27FC236}">
                  <a16:creationId xmlns:a16="http://schemas.microsoft.com/office/drawing/2014/main" id="{AC5F4B61-EDA0-E345-DB93-C4F0895C7FDF}"/>
                </a:ext>
              </a:extLst>
            </p:cNvPr>
            <p:cNvCxnSpPr>
              <a:cxnSpLocks/>
              <a:stCxn id="2507" idx="3"/>
              <a:endCxn id="2511" idx="1"/>
            </p:cNvCxnSpPr>
            <p:nvPr/>
          </p:nvCxnSpPr>
          <p:spPr>
            <a:xfrm flipV="1">
              <a:off x="3249667" y="1750451"/>
              <a:ext cx="655619" cy="1298831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21" name="직선 화살표 연결선 2820">
              <a:extLst>
                <a:ext uri="{FF2B5EF4-FFF2-40B4-BE49-F238E27FC236}">
                  <a16:creationId xmlns:a16="http://schemas.microsoft.com/office/drawing/2014/main" id="{D42F1EC0-E6B0-5608-5C14-5693EF266778}"/>
                </a:ext>
              </a:extLst>
            </p:cNvPr>
            <p:cNvCxnSpPr>
              <a:cxnSpLocks/>
              <a:stCxn id="2508" idx="3"/>
              <a:endCxn id="2515" idx="1"/>
            </p:cNvCxnSpPr>
            <p:nvPr/>
          </p:nvCxnSpPr>
          <p:spPr>
            <a:xfrm>
              <a:off x="5057286" y="451620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22" name="직선 화살표 연결선 2821">
              <a:extLst>
                <a:ext uri="{FF2B5EF4-FFF2-40B4-BE49-F238E27FC236}">
                  <a16:creationId xmlns:a16="http://schemas.microsoft.com/office/drawing/2014/main" id="{29F9A841-866E-9EB0-69C5-63FB6D79F0FA}"/>
                </a:ext>
              </a:extLst>
            </p:cNvPr>
            <p:cNvCxnSpPr>
              <a:cxnSpLocks/>
              <a:stCxn id="2508" idx="3"/>
              <a:endCxn id="2516" idx="1"/>
            </p:cNvCxnSpPr>
            <p:nvPr/>
          </p:nvCxnSpPr>
          <p:spPr>
            <a:xfrm>
              <a:off x="5057286" y="451620"/>
              <a:ext cx="655619" cy="173177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23" name="직선 화살표 연결선 2822">
              <a:extLst>
                <a:ext uri="{FF2B5EF4-FFF2-40B4-BE49-F238E27FC236}">
                  <a16:creationId xmlns:a16="http://schemas.microsoft.com/office/drawing/2014/main" id="{E40C88CF-0A8D-1E22-CF36-DF87441CFDF4}"/>
                </a:ext>
              </a:extLst>
            </p:cNvPr>
            <p:cNvCxnSpPr>
              <a:cxnSpLocks/>
              <a:stCxn id="2508" idx="3"/>
              <a:endCxn id="2513" idx="1"/>
            </p:cNvCxnSpPr>
            <p:nvPr/>
          </p:nvCxnSpPr>
          <p:spPr>
            <a:xfrm>
              <a:off x="5057286" y="451620"/>
              <a:ext cx="655619" cy="2597662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24" name="직선 화살표 연결선 2823">
              <a:extLst>
                <a:ext uri="{FF2B5EF4-FFF2-40B4-BE49-F238E27FC236}">
                  <a16:creationId xmlns:a16="http://schemas.microsoft.com/office/drawing/2014/main" id="{AB0B99DA-00A2-DF12-3689-0E7BE13C4C75}"/>
                </a:ext>
              </a:extLst>
            </p:cNvPr>
            <p:cNvCxnSpPr>
              <a:cxnSpLocks/>
              <a:stCxn id="2511" idx="3"/>
              <a:endCxn id="2514" idx="1"/>
            </p:cNvCxnSpPr>
            <p:nvPr/>
          </p:nvCxnSpPr>
          <p:spPr>
            <a:xfrm flipV="1">
              <a:off x="5057286" y="451620"/>
              <a:ext cx="655619" cy="1298831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25" name="직선 화살표 연결선 2824">
              <a:extLst>
                <a:ext uri="{FF2B5EF4-FFF2-40B4-BE49-F238E27FC236}">
                  <a16:creationId xmlns:a16="http://schemas.microsoft.com/office/drawing/2014/main" id="{517D7D22-D2A3-538B-D911-5E4DD20C3FD7}"/>
                </a:ext>
              </a:extLst>
            </p:cNvPr>
            <p:cNvCxnSpPr>
              <a:cxnSpLocks/>
              <a:stCxn id="2511" idx="3"/>
              <a:endCxn id="2515" idx="1"/>
            </p:cNvCxnSpPr>
            <p:nvPr/>
          </p:nvCxnSpPr>
          <p:spPr>
            <a:xfrm flipV="1">
              <a:off x="5057286" y="1317507"/>
              <a:ext cx="655619" cy="43294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26" name="직선 화살표 연결선 2825">
              <a:extLst>
                <a:ext uri="{FF2B5EF4-FFF2-40B4-BE49-F238E27FC236}">
                  <a16:creationId xmlns:a16="http://schemas.microsoft.com/office/drawing/2014/main" id="{86EBB1C3-13B1-41B6-D1C1-F6C55F749EF5}"/>
                </a:ext>
              </a:extLst>
            </p:cNvPr>
            <p:cNvCxnSpPr>
              <a:cxnSpLocks/>
              <a:stCxn id="2511" idx="3"/>
              <a:endCxn id="2516" idx="1"/>
            </p:cNvCxnSpPr>
            <p:nvPr/>
          </p:nvCxnSpPr>
          <p:spPr>
            <a:xfrm>
              <a:off x="5057286" y="1750451"/>
              <a:ext cx="655619" cy="432943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27" name="직선 화살표 연결선 2826">
              <a:extLst>
                <a:ext uri="{FF2B5EF4-FFF2-40B4-BE49-F238E27FC236}">
                  <a16:creationId xmlns:a16="http://schemas.microsoft.com/office/drawing/2014/main" id="{51863626-E223-99FC-094D-5C44736FFE7E}"/>
                </a:ext>
              </a:extLst>
            </p:cNvPr>
            <p:cNvCxnSpPr>
              <a:cxnSpLocks/>
              <a:stCxn id="2511" idx="3"/>
              <a:endCxn id="2513" idx="1"/>
            </p:cNvCxnSpPr>
            <p:nvPr/>
          </p:nvCxnSpPr>
          <p:spPr>
            <a:xfrm>
              <a:off x="5057286" y="1750451"/>
              <a:ext cx="655619" cy="1298831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28" name="직선 화살표 연결선 2827">
              <a:extLst>
                <a:ext uri="{FF2B5EF4-FFF2-40B4-BE49-F238E27FC236}">
                  <a16:creationId xmlns:a16="http://schemas.microsoft.com/office/drawing/2014/main" id="{217BDE0C-17CC-D526-AD3C-CC83653CD5CF}"/>
                </a:ext>
              </a:extLst>
            </p:cNvPr>
            <p:cNvCxnSpPr>
              <a:cxnSpLocks/>
              <a:stCxn id="2512" idx="3"/>
              <a:endCxn id="2514" idx="1"/>
            </p:cNvCxnSpPr>
            <p:nvPr/>
          </p:nvCxnSpPr>
          <p:spPr>
            <a:xfrm flipV="1">
              <a:off x="5057286" y="451620"/>
              <a:ext cx="655619" cy="2164718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29" name="직선 화살표 연결선 2828">
              <a:extLst>
                <a:ext uri="{FF2B5EF4-FFF2-40B4-BE49-F238E27FC236}">
                  <a16:creationId xmlns:a16="http://schemas.microsoft.com/office/drawing/2014/main" id="{8744FB15-467D-B9EF-9C18-86D34EDEBEC7}"/>
                </a:ext>
              </a:extLst>
            </p:cNvPr>
            <p:cNvCxnSpPr>
              <a:cxnSpLocks/>
              <a:stCxn id="2512" idx="3"/>
              <a:endCxn id="2515" idx="1"/>
            </p:cNvCxnSpPr>
            <p:nvPr/>
          </p:nvCxnSpPr>
          <p:spPr>
            <a:xfrm flipV="1">
              <a:off x="5057286" y="1317507"/>
              <a:ext cx="655619" cy="1298831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30" name="직선 화살표 연결선 2829">
              <a:extLst>
                <a:ext uri="{FF2B5EF4-FFF2-40B4-BE49-F238E27FC236}">
                  <a16:creationId xmlns:a16="http://schemas.microsoft.com/office/drawing/2014/main" id="{BF83FBDA-E4AF-10DF-44E9-01F8EFA32A39}"/>
                </a:ext>
              </a:extLst>
            </p:cNvPr>
            <p:cNvCxnSpPr>
              <a:cxnSpLocks/>
              <a:stCxn id="2512" idx="3"/>
              <a:endCxn id="2516" idx="1"/>
            </p:cNvCxnSpPr>
            <p:nvPr/>
          </p:nvCxnSpPr>
          <p:spPr>
            <a:xfrm flipV="1">
              <a:off x="5057286" y="2183394"/>
              <a:ext cx="655619" cy="43294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31" name="직선 화살표 연결선 2830">
              <a:extLst>
                <a:ext uri="{FF2B5EF4-FFF2-40B4-BE49-F238E27FC236}">
                  <a16:creationId xmlns:a16="http://schemas.microsoft.com/office/drawing/2014/main" id="{932FED5C-5034-6588-C703-8821FFCA53C3}"/>
                </a:ext>
              </a:extLst>
            </p:cNvPr>
            <p:cNvCxnSpPr>
              <a:cxnSpLocks/>
              <a:stCxn id="2512" idx="3"/>
              <a:endCxn id="2513" idx="1"/>
            </p:cNvCxnSpPr>
            <p:nvPr/>
          </p:nvCxnSpPr>
          <p:spPr>
            <a:xfrm>
              <a:off x="5057286" y="2616338"/>
              <a:ext cx="655619" cy="43294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32" name="직선 화살표 연결선 2831">
              <a:extLst>
                <a:ext uri="{FF2B5EF4-FFF2-40B4-BE49-F238E27FC236}">
                  <a16:creationId xmlns:a16="http://schemas.microsoft.com/office/drawing/2014/main" id="{C637EB01-8357-E4DA-08FD-4FE319E58E50}"/>
                </a:ext>
              </a:extLst>
            </p:cNvPr>
            <p:cNvCxnSpPr>
              <a:cxnSpLocks/>
              <a:stCxn id="2514" idx="3"/>
              <a:endCxn id="2517" idx="1"/>
            </p:cNvCxnSpPr>
            <p:nvPr/>
          </p:nvCxnSpPr>
          <p:spPr>
            <a:xfrm>
              <a:off x="6864905" y="451620"/>
              <a:ext cx="655619" cy="865887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33" name="직선 화살표 연결선 2832">
              <a:extLst>
                <a:ext uri="{FF2B5EF4-FFF2-40B4-BE49-F238E27FC236}">
                  <a16:creationId xmlns:a16="http://schemas.microsoft.com/office/drawing/2014/main" id="{ECC7D348-6A76-C640-29F7-13D005692C76}"/>
                </a:ext>
              </a:extLst>
            </p:cNvPr>
            <p:cNvCxnSpPr>
              <a:cxnSpLocks/>
              <a:stCxn id="2515" idx="3"/>
              <a:endCxn id="2517" idx="1"/>
            </p:cNvCxnSpPr>
            <p:nvPr/>
          </p:nvCxnSpPr>
          <p:spPr>
            <a:xfrm>
              <a:off x="6864905" y="1317507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34" name="직선 화살표 연결선 2833">
              <a:extLst>
                <a:ext uri="{FF2B5EF4-FFF2-40B4-BE49-F238E27FC236}">
                  <a16:creationId xmlns:a16="http://schemas.microsoft.com/office/drawing/2014/main" id="{C1A68ACB-F076-CA21-996F-16DBE3B5AFF4}"/>
                </a:ext>
              </a:extLst>
            </p:cNvPr>
            <p:cNvCxnSpPr>
              <a:cxnSpLocks/>
              <a:stCxn id="2516" idx="3"/>
              <a:endCxn id="2517" idx="1"/>
            </p:cNvCxnSpPr>
            <p:nvPr/>
          </p:nvCxnSpPr>
          <p:spPr>
            <a:xfrm flipV="1">
              <a:off x="6864905" y="1317507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35" name="직선 화살표 연결선 2834">
              <a:extLst>
                <a:ext uri="{FF2B5EF4-FFF2-40B4-BE49-F238E27FC236}">
                  <a16:creationId xmlns:a16="http://schemas.microsoft.com/office/drawing/2014/main" id="{B367C69E-61BE-3F07-7C3B-90DB2F5AD011}"/>
                </a:ext>
              </a:extLst>
            </p:cNvPr>
            <p:cNvCxnSpPr>
              <a:cxnSpLocks/>
              <a:stCxn id="2513" idx="3"/>
              <a:endCxn id="2517" idx="1"/>
            </p:cNvCxnSpPr>
            <p:nvPr/>
          </p:nvCxnSpPr>
          <p:spPr>
            <a:xfrm flipV="1">
              <a:off x="6864905" y="1317507"/>
              <a:ext cx="655619" cy="1731775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36" name="직선 화살표 연결선 2835">
              <a:extLst>
                <a:ext uri="{FF2B5EF4-FFF2-40B4-BE49-F238E27FC236}">
                  <a16:creationId xmlns:a16="http://schemas.microsoft.com/office/drawing/2014/main" id="{29658C27-1CBD-DA1E-8212-2A9C71460BE8}"/>
                </a:ext>
              </a:extLst>
            </p:cNvPr>
            <p:cNvCxnSpPr>
              <a:cxnSpLocks/>
              <a:stCxn id="2514" idx="3"/>
              <a:endCxn id="2518" idx="1"/>
            </p:cNvCxnSpPr>
            <p:nvPr/>
          </p:nvCxnSpPr>
          <p:spPr>
            <a:xfrm>
              <a:off x="6864905" y="451620"/>
              <a:ext cx="655619" cy="173177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37" name="직선 화살표 연결선 2836">
              <a:extLst>
                <a:ext uri="{FF2B5EF4-FFF2-40B4-BE49-F238E27FC236}">
                  <a16:creationId xmlns:a16="http://schemas.microsoft.com/office/drawing/2014/main" id="{3791F0E7-6786-5B9C-BDDD-A7E0239422DB}"/>
                </a:ext>
              </a:extLst>
            </p:cNvPr>
            <p:cNvCxnSpPr>
              <a:cxnSpLocks/>
              <a:stCxn id="2515" idx="3"/>
              <a:endCxn id="2518" idx="1"/>
            </p:cNvCxnSpPr>
            <p:nvPr/>
          </p:nvCxnSpPr>
          <p:spPr>
            <a:xfrm>
              <a:off x="6864905" y="1317507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38" name="직선 화살표 연결선 2837">
              <a:extLst>
                <a:ext uri="{FF2B5EF4-FFF2-40B4-BE49-F238E27FC236}">
                  <a16:creationId xmlns:a16="http://schemas.microsoft.com/office/drawing/2014/main" id="{E5C86980-B7BD-A2F2-553F-A133ABE5F31C}"/>
                </a:ext>
              </a:extLst>
            </p:cNvPr>
            <p:cNvCxnSpPr>
              <a:cxnSpLocks/>
              <a:stCxn id="2516" idx="3"/>
              <a:endCxn id="2518" idx="1"/>
            </p:cNvCxnSpPr>
            <p:nvPr/>
          </p:nvCxnSpPr>
          <p:spPr>
            <a:xfrm>
              <a:off x="6864905" y="2183394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39" name="직선 화살표 연결선 2838">
              <a:extLst>
                <a:ext uri="{FF2B5EF4-FFF2-40B4-BE49-F238E27FC236}">
                  <a16:creationId xmlns:a16="http://schemas.microsoft.com/office/drawing/2014/main" id="{6B9799D5-F11B-4A3C-FDCF-1D7BD307EA84}"/>
                </a:ext>
              </a:extLst>
            </p:cNvPr>
            <p:cNvCxnSpPr>
              <a:cxnSpLocks/>
              <a:stCxn id="2513" idx="3"/>
              <a:endCxn id="2518" idx="1"/>
            </p:cNvCxnSpPr>
            <p:nvPr/>
          </p:nvCxnSpPr>
          <p:spPr>
            <a:xfrm flipV="1">
              <a:off x="6864905" y="2183394"/>
              <a:ext cx="655619" cy="865888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40" name="직선 화살표 연결선 2839">
              <a:extLst>
                <a:ext uri="{FF2B5EF4-FFF2-40B4-BE49-F238E27FC236}">
                  <a16:creationId xmlns:a16="http://schemas.microsoft.com/office/drawing/2014/main" id="{064B912B-A5DA-9B2F-6FBE-46E724E942FD}"/>
                </a:ext>
              </a:extLst>
            </p:cNvPr>
            <p:cNvCxnSpPr>
              <a:cxnSpLocks/>
              <a:stCxn id="2517" idx="3"/>
              <a:endCxn id="2522" idx="1"/>
            </p:cNvCxnSpPr>
            <p:nvPr/>
          </p:nvCxnSpPr>
          <p:spPr>
            <a:xfrm>
              <a:off x="8672524" y="1317507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41" name="직선 화살표 연결선 2840">
              <a:extLst>
                <a:ext uri="{FF2B5EF4-FFF2-40B4-BE49-F238E27FC236}">
                  <a16:creationId xmlns:a16="http://schemas.microsoft.com/office/drawing/2014/main" id="{E2655D4C-B9C6-0848-2FA0-095E548B34BB}"/>
                </a:ext>
              </a:extLst>
            </p:cNvPr>
            <p:cNvCxnSpPr>
              <a:cxnSpLocks/>
              <a:stCxn id="2517" idx="3"/>
              <a:endCxn id="2519" idx="1"/>
            </p:cNvCxnSpPr>
            <p:nvPr/>
          </p:nvCxnSpPr>
          <p:spPr>
            <a:xfrm>
              <a:off x="8672524" y="1317507"/>
              <a:ext cx="655619" cy="1731775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42" name="직선 화살표 연결선 2841">
              <a:extLst>
                <a:ext uri="{FF2B5EF4-FFF2-40B4-BE49-F238E27FC236}">
                  <a16:creationId xmlns:a16="http://schemas.microsoft.com/office/drawing/2014/main" id="{2424633C-F16B-CBBB-411A-BD12A5722CAE}"/>
                </a:ext>
              </a:extLst>
            </p:cNvPr>
            <p:cNvCxnSpPr>
              <a:cxnSpLocks/>
              <a:stCxn id="2517" idx="3"/>
              <a:endCxn id="2521" idx="1"/>
            </p:cNvCxnSpPr>
            <p:nvPr/>
          </p:nvCxnSpPr>
          <p:spPr>
            <a:xfrm>
              <a:off x="8672524" y="1317507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43" name="직선 화살표 연결선 2842">
              <a:extLst>
                <a:ext uri="{FF2B5EF4-FFF2-40B4-BE49-F238E27FC236}">
                  <a16:creationId xmlns:a16="http://schemas.microsoft.com/office/drawing/2014/main" id="{812ECA09-B2BA-8046-F911-2030BA001072}"/>
                </a:ext>
              </a:extLst>
            </p:cNvPr>
            <p:cNvCxnSpPr>
              <a:cxnSpLocks/>
              <a:stCxn id="2518" idx="3"/>
              <a:endCxn id="2522" idx="1"/>
            </p:cNvCxnSpPr>
            <p:nvPr/>
          </p:nvCxnSpPr>
          <p:spPr>
            <a:xfrm>
              <a:off x="8672524" y="2183394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44" name="직선 화살표 연결선 2843">
              <a:extLst>
                <a:ext uri="{FF2B5EF4-FFF2-40B4-BE49-F238E27FC236}">
                  <a16:creationId xmlns:a16="http://schemas.microsoft.com/office/drawing/2014/main" id="{867CBEB7-5DDD-FC82-3278-5E1619C1766F}"/>
                </a:ext>
              </a:extLst>
            </p:cNvPr>
            <p:cNvCxnSpPr>
              <a:cxnSpLocks/>
              <a:stCxn id="2518" idx="3"/>
              <a:endCxn id="2519" idx="1"/>
            </p:cNvCxnSpPr>
            <p:nvPr/>
          </p:nvCxnSpPr>
          <p:spPr>
            <a:xfrm>
              <a:off x="8672524" y="2183394"/>
              <a:ext cx="655619" cy="865888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45" name="직선 화살표 연결선 2844">
              <a:extLst>
                <a:ext uri="{FF2B5EF4-FFF2-40B4-BE49-F238E27FC236}">
                  <a16:creationId xmlns:a16="http://schemas.microsoft.com/office/drawing/2014/main" id="{0CBE732B-BA42-776B-E584-6DD6C1F91F8A}"/>
                </a:ext>
              </a:extLst>
            </p:cNvPr>
            <p:cNvCxnSpPr>
              <a:cxnSpLocks/>
              <a:stCxn id="2518" idx="3"/>
              <a:endCxn id="2520" idx="1"/>
            </p:cNvCxnSpPr>
            <p:nvPr/>
          </p:nvCxnSpPr>
          <p:spPr>
            <a:xfrm flipV="1">
              <a:off x="8672524" y="451620"/>
              <a:ext cx="655619" cy="173177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46" name="직선 화살표 연결선 2845">
              <a:extLst>
                <a:ext uri="{FF2B5EF4-FFF2-40B4-BE49-F238E27FC236}">
                  <a16:creationId xmlns:a16="http://schemas.microsoft.com/office/drawing/2014/main" id="{5B1E5F13-5A37-433F-D3F1-1F1AD9B0CF6F}"/>
                </a:ext>
              </a:extLst>
            </p:cNvPr>
            <p:cNvCxnSpPr>
              <a:cxnSpLocks/>
              <a:stCxn id="2518" idx="3"/>
              <a:endCxn id="2521" idx="1"/>
            </p:cNvCxnSpPr>
            <p:nvPr/>
          </p:nvCxnSpPr>
          <p:spPr>
            <a:xfrm flipV="1">
              <a:off x="8672524" y="1317507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47" name="직선 화살표 연결선 2846">
              <a:extLst>
                <a:ext uri="{FF2B5EF4-FFF2-40B4-BE49-F238E27FC236}">
                  <a16:creationId xmlns:a16="http://schemas.microsoft.com/office/drawing/2014/main" id="{A9392AC8-719B-C11F-4119-784C4506A14D}"/>
                </a:ext>
              </a:extLst>
            </p:cNvPr>
            <p:cNvCxnSpPr>
              <a:cxnSpLocks/>
              <a:stCxn id="2521" idx="3"/>
              <a:endCxn id="2524" idx="1"/>
            </p:cNvCxnSpPr>
            <p:nvPr/>
          </p:nvCxnSpPr>
          <p:spPr>
            <a:xfrm>
              <a:off x="10480143" y="1317507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48" name="직선 화살표 연결선 2847">
              <a:extLst>
                <a:ext uri="{FF2B5EF4-FFF2-40B4-BE49-F238E27FC236}">
                  <a16:creationId xmlns:a16="http://schemas.microsoft.com/office/drawing/2014/main" id="{7F89B3F9-3AC0-5DCE-6E17-23FC43530356}"/>
                </a:ext>
              </a:extLst>
            </p:cNvPr>
            <p:cNvCxnSpPr>
              <a:cxnSpLocks/>
              <a:stCxn id="2521" idx="3"/>
              <a:endCxn id="2523" idx="1"/>
            </p:cNvCxnSpPr>
            <p:nvPr/>
          </p:nvCxnSpPr>
          <p:spPr>
            <a:xfrm>
              <a:off x="10480143" y="1317507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49" name="직선 화살표 연결선 2848">
              <a:extLst>
                <a:ext uri="{FF2B5EF4-FFF2-40B4-BE49-F238E27FC236}">
                  <a16:creationId xmlns:a16="http://schemas.microsoft.com/office/drawing/2014/main" id="{A11A470A-B806-5612-DAD3-7D5D445A2DA6}"/>
                </a:ext>
              </a:extLst>
            </p:cNvPr>
            <p:cNvCxnSpPr>
              <a:cxnSpLocks/>
              <a:stCxn id="2522" idx="3"/>
              <a:endCxn id="2523" idx="1"/>
            </p:cNvCxnSpPr>
            <p:nvPr/>
          </p:nvCxnSpPr>
          <p:spPr>
            <a:xfrm flipV="1">
              <a:off x="10480143" y="1317507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50" name="직선 화살표 연결선 2849">
              <a:extLst>
                <a:ext uri="{FF2B5EF4-FFF2-40B4-BE49-F238E27FC236}">
                  <a16:creationId xmlns:a16="http://schemas.microsoft.com/office/drawing/2014/main" id="{91EE11EE-4B12-6653-0A8B-B17942FACE3A}"/>
                </a:ext>
              </a:extLst>
            </p:cNvPr>
            <p:cNvCxnSpPr>
              <a:cxnSpLocks/>
              <a:stCxn id="2519" idx="3"/>
              <a:endCxn id="2523" idx="1"/>
            </p:cNvCxnSpPr>
            <p:nvPr/>
          </p:nvCxnSpPr>
          <p:spPr>
            <a:xfrm flipV="1">
              <a:off x="10480143" y="1317507"/>
              <a:ext cx="655619" cy="1731775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51" name="직선 화살표 연결선 2850">
              <a:extLst>
                <a:ext uri="{FF2B5EF4-FFF2-40B4-BE49-F238E27FC236}">
                  <a16:creationId xmlns:a16="http://schemas.microsoft.com/office/drawing/2014/main" id="{9BBCDAAD-FE5A-A66B-039D-E07DEAA62E05}"/>
                </a:ext>
              </a:extLst>
            </p:cNvPr>
            <p:cNvCxnSpPr>
              <a:cxnSpLocks/>
              <a:stCxn id="2520" idx="3"/>
              <a:endCxn id="2524" idx="1"/>
            </p:cNvCxnSpPr>
            <p:nvPr/>
          </p:nvCxnSpPr>
          <p:spPr>
            <a:xfrm>
              <a:off x="10480143" y="451620"/>
              <a:ext cx="655619" cy="173177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52" name="직선 화살표 연결선 2851">
              <a:extLst>
                <a:ext uri="{FF2B5EF4-FFF2-40B4-BE49-F238E27FC236}">
                  <a16:creationId xmlns:a16="http://schemas.microsoft.com/office/drawing/2014/main" id="{BF638A11-8942-ACE6-27B3-A82C5E2A61C6}"/>
                </a:ext>
              </a:extLst>
            </p:cNvPr>
            <p:cNvCxnSpPr>
              <a:cxnSpLocks/>
              <a:stCxn id="2522" idx="3"/>
              <a:endCxn id="2524" idx="1"/>
            </p:cNvCxnSpPr>
            <p:nvPr/>
          </p:nvCxnSpPr>
          <p:spPr>
            <a:xfrm>
              <a:off x="10480143" y="2183394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53" name="직선 화살표 연결선 2852">
              <a:extLst>
                <a:ext uri="{FF2B5EF4-FFF2-40B4-BE49-F238E27FC236}">
                  <a16:creationId xmlns:a16="http://schemas.microsoft.com/office/drawing/2014/main" id="{295E1554-260D-F86F-2022-D5A88AEF09A2}"/>
                </a:ext>
              </a:extLst>
            </p:cNvPr>
            <p:cNvCxnSpPr>
              <a:cxnSpLocks/>
              <a:stCxn id="2519" idx="3"/>
              <a:endCxn id="2524" idx="1"/>
            </p:cNvCxnSpPr>
            <p:nvPr/>
          </p:nvCxnSpPr>
          <p:spPr>
            <a:xfrm flipV="1">
              <a:off x="10480143" y="2183394"/>
              <a:ext cx="655619" cy="865888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54" name="직선 화살표 연결선 2853">
              <a:extLst>
                <a:ext uri="{FF2B5EF4-FFF2-40B4-BE49-F238E27FC236}">
                  <a16:creationId xmlns:a16="http://schemas.microsoft.com/office/drawing/2014/main" id="{5FD5ED70-1900-A57C-3B09-8DDF4B0EC43D}"/>
                </a:ext>
              </a:extLst>
            </p:cNvPr>
            <p:cNvCxnSpPr>
              <a:cxnSpLocks/>
              <a:stCxn id="2523" idx="3"/>
              <a:endCxn id="2528" idx="1"/>
            </p:cNvCxnSpPr>
            <p:nvPr/>
          </p:nvCxnSpPr>
          <p:spPr>
            <a:xfrm>
              <a:off x="12287762" y="1317507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55" name="직선 화살표 연결선 2854">
              <a:extLst>
                <a:ext uri="{FF2B5EF4-FFF2-40B4-BE49-F238E27FC236}">
                  <a16:creationId xmlns:a16="http://schemas.microsoft.com/office/drawing/2014/main" id="{2B9FA207-64F8-CB34-CCB9-16C4B88CDFD2}"/>
                </a:ext>
              </a:extLst>
            </p:cNvPr>
            <p:cNvCxnSpPr>
              <a:cxnSpLocks/>
              <a:stCxn id="2523" idx="3"/>
              <a:endCxn id="2525" idx="1"/>
            </p:cNvCxnSpPr>
            <p:nvPr/>
          </p:nvCxnSpPr>
          <p:spPr>
            <a:xfrm>
              <a:off x="12287762" y="1317507"/>
              <a:ext cx="655619" cy="1731775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56" name="직선 화살표 연결선 2855">
              <a:extLst>
                <a:ext uri="{FF2B5EF4-FFF2-40B4-BE49-F238E27FC236}">
                  <a16:creationId xmlns:a16="http://schemas.microsoft.com/office/drawing/2014/main" id="{0074D37B-DC66-1CE5-2A03-70EFBDD63583}"/>
                </a:ext>
              </a:extLst>
            </p:cNvPr>
            <p:cNvCxnSpPr>
              <a:cxnSpLocks/>
              <a:stCxn id="2523" idx="3"/>
              <a:endCxn id="2526" idx="1"/>
            </p:cNvCxnSpPr>
            <p:nvPr/>
          </p:nvCxnSpPr>
          <p:spPr>
            <a:xfrm flipV="1">
              <a:off x="12287762" y="451620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57" name="직선 화살표 연결선 2856">
              <a:extLst>
                <a:ext uri="{FF2B5EF4-FFF2-40B4-BE49-F238E27FC236}">
                  <a16:creationId xmlns:a16="http://schemas.microsoft.com/office/drawing/2014/main" id="{895E8DEE-7A35-4978-31DD-D326F2DF106B}"/>
                </a:ext>
              </a:extLst>
            </p:cNvPr>
            <p:cNvCxnSpPr>
              <a:cxnSpLocks/>
              <a:stCxn id="2524" idx="3"/>
              <a:endCxn id="2528" idx="1"/>
            </p:cNvCxnSpPr>
            <p:nvPr/>
          </p:nvCxnSpPr>
          <p:spPr>
            <a:xfrm>
              <a:off x="12287762" y="2183394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58" name="직선 화살표 연결선 2857">
              <a:extLst>
                <a:ext uri="{FF2B5EF4-FFF2-40B4-BE49-F238E27FC236}">
                  <a16:creationId xmlns:a16="http://schemas.microsoft.com/office/drawing/2014/main" id="{64F7589D-7C86-3380-7A62-7CF85F3FE968}"/>
                </a:ext>
              </a:extLst>
            </p:cNvPr>
            <p:cNvCxnSpPr>
              <a:cxnSpLocks/>
              <a:stCxn id="2524" idx="3"/>
              <a:endCxn id="2525" idx="1"/>
            </p:cNvCxnSpPr>
            <p:nvPr/>
          </p:nvCxnSpPr>
          <p:spPr>
            <a:xfrm>
              <a:off x="12287762" y="2183394"/>
              <a:ext cx="655619" cy="865888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59" name="직선 화살표 연결선 2858">
              <a:extLst>
                <a:ext uri="{FF2B5EF4-FFF2-40B4-BE49-F238E27FC236}">
                  <a16:creationId xmlns:a16="http://schemas.microsoft.com/office/drawing/2014/main" id="{89476376-3B71-6A5F-E98D-9FE276F22977}"/>
                </a:ext>
              </a:extLst>
            </p:cNvPr>
            <p:cNvCxnSpPr>
              <a:cxnSpLocks/>
              <a:stCxn id="2524" idx="3"/>
              <a:endCxn id="2526" idx="1"/>
            </p:cNvCxnSpPr>
            <p:nvPr/>
          </p:nvCxnSpPr>
          <p:spPr>
            <a:xfrm flipV="1">
              <a:off x="12287762" y="451620"/>
              <a:ext cx="655619" cy="173177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60" name="직선 화살표 연결선 2859">
              <a:extLst>
                <a:ext uri="{FF2B5EF4-FFF2-40B4-BE49-F238E27FC236}">
                  <a16:creationId xmlns:a16="http://schemas.microsoft.com/office/drawing/2014/main" id="{D117FA4E-55EF-50D5-7ECD-B6A1D8EA6222}"/>
                </a:ext>
              </a:extLst>
            </p:cNvPr>
            <p:cNvCxnSpPr>
              <a:cxnSpLocks/>
              <a:stCxn id="2524" idx="3"/>
              <a:endCxn id="2527" idx="1"/>
            </p:cNvCxnSpPr>
            <p:nvPr/>
          </p:nvCxnSpPr>
          <p:spPr>
            <a:xfrm flipV="1">
              <a:off x="12287762" y="1317507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61" name="직선 화살표 연결선 2860">
              <a:extLst>
                <a:ext uri="{FF2B5EF4-FFF2-40B4-BE49-F238E27FC236}">
                  <a16:creationId xmlns:a16="http://schemas.microsoft.com/office/drawing/2014/main" id="{1BC20C07-1AEC-C282-2BC0-9C15BF4ED202}"/>
                </a:ext>
              </a:extLst>
            </p:cNvPr>
            <p:cNvCxnSpPr>
              <a:cxnSpLocks/>
              <a:stCxn id="2526" idx="3"/>
              <a:endCxn id="2529" idx="1"/>
            </p:cNvCxnSpPr>
            <p:nvPr/>
          </p:nvCxnSpPr>
          <p:spPr>
            <a:xfrm>
              <a:off x="14095381" y="451620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62" name="직선 화살표 연결선 2861">
              <a:extLst>
                <a:ext uri="{FF2B5EF4-FFF2-40B4-BE49-F238E27FC236}">
                  <a16:creationId xmlns:a16="http://schemas.microsoft.com/office/drawing/2014/main" id="{5AE5DF02-59CC-C02E-B6D5-6ECC2B9FB4E5}"/>
                </a:ext>
              </a:extLst>
            </p:cNvPr>
            <p:cNvCxnSpPr>
              <a:cxnSpLocks/>
              <a:stCxn id="2528" idx="3"/>
              <a:endCxn id="2529" idx="1"/>
            </p:cNvCxnSpPr>
            <p:nvPr/>
          </p:nvCxnSpPr>
          <p:spPr>
            <a:xfrm flipV="1">
              <a:off x="14095381" y="1317507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63" name="직선 화살표 연결선 2862">
              <a:extLst>
                <a:ext uri="{FF2B5EF4-FFF2-40B4-BE49-F238E27FC236}">
                  <a16:creationId xmlns:a16="http://schemas.microsoft.com/office/drawing/2014/main" id="{85564593-8472-D73F-7F97-ED564DFBE3FD}"/>
                </a:ext>
              </a:extLst>
            </p:cNvPr>
            <p:cNvCxnSpPr>
              <a:cxnSpLocks/>
              <a:stCxn id="2525" idx="3"/>
              <a:endCxn id="2529" idx="1"/>
            </p:cNvCxnSpPr>
            <p:nvPr/>
          </p:nvCxnSpPr>
          <p:spPr>
            <a:xfrm flipV="1">
              <a:off x="14095381" y="1317507"/>
              <a:ext cx="655619" cy="1731775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64" name="직선 화살표 연결선 2863">
              <a:extLst>
                <a:ext uri="{FF2B5EF4-FFF2-40B4-BE49-F238E27FC236}">
                  <a16:creationId xmlns:a16="http://schemas.microsoft.com/office/drawing/2014/main" id="{0E1D3779-F9EF-1CE9-D8A0-CB2E24F79A37}"/>
                </a:ext>
              </a:extLst>
            </p:cNvPr>
            <p:cNvCxnSpPr>
              <a:cxnSpLocks/>
              <a:stCxn id="2526" idx="3"/>
              <a:endCxn id="2530" idx="1"/>
            </p:cNvCxnSpPr>
            <p:nvPr/>
          </p:nvCxnSpPr>
          <p:spPr>
            <a:xfrm>
              <a:off x="14095381" y="451620"/>
              <a:ext cx="655619" cy="173177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65" name="직선 화살표 연결선 2864">
              <a:extLst>
                <a:ext uri="{FF2B5EF4-FFF2-40B4-BE49-F238E27FC236}">
                  <a16:creationId xmlns:a16="http://schemas.microsoft.com/office/drawing/2014/main" id="{C529CE59-5F6B-597B-B82A-CEBBCBA6D745}"/>
                </a:ext>
              </a:extLst>
            </p:cNvPr>
            <p:cNvCxnSpPr>
              <a:cxnSpLocks/>
              <a:stCxn id="2527" idx="3"/>
              <a:endCxn id="2530" idx="1"/>
            </p:cNvCxnSpPr>
            <p:nvPr/>
          </p:nvCxnSpPr>
          <p:spPr>
            <a:xfrm>
              <a:off x="14095381" y="1317507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66" name="직선 화살표 연결선 2865">
              <a:extLst>
                <a:ext uri="{FF2B5EF4-FFF2-40B4-BE49-F238E27FC236}">
                  <a16:creationId xmlns:a16="http://schemas.microsoft.com/office/drawing/2014/main" id="{FE22073A-4A98-7AC3-3495-429A248EF933}"/>
                </a:ext>
              </a:extLst>
            </p:cNvPr>
            <p:cNvCxnSpPr>
              <a:cxnSpLocks/>
              <a:stCxn id="2528" idx="3"/>
              <a:endCxn id="2530" idx="1"/>
            </p:cNvCxnSpPr>
            <p:nvPr/>
          </p:nvCxnSpPr>
          <p:spPr>
            <a:xfrm>
              <a:off x="14095381" y="2183394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67" name="직선 화살표 연결선 2866">
              <a:extLst>
                <a:ext uri="{FF2B5EF4-FFF2-40B4-BE49-F238E27FC236}">
                  <a16:creationId xmlns:a16="http://schemas.microsoft.com/office/drawing/2014/main" id="{58B0A819-80FF-E3DB-8F7F-57B1A0707EA6}"/>
                </a:ext>
              </a:extLst>
            </p:cNvPr>
            <p:cNvCxnSpPr>
              <a:cxnSpLocks/>
              <a:stCxn id="2525" idx="3"/>
              <a:endCxn id="2530" idx="1"/>
            </p:cNvCxnSpPr>
            <p:nvPr/>
          </p:nvCxnSpPr>
          <p:spPr>
            <a:xfrm flipV="1">
              <a:off x="14095381" y="2183394"/>
              <a:ext cx="655619" cy="865888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68" name="직선 화살표 연결선 2867">
              <a:extLst>
                <a:ext uri="{FF2B5EF4-FFF2-40B4-BE49-F238E27FC236}">
                  <a16:creationId xmlns:a16="http://schemas.microsoft.com/office/drawing/2014/main" id="{83AFD47D-CA63-BD87-B748-E034BE57FAA6}"/>
                </a:ext>
              </a:extLst>
            </p:cNvPr>
            <p:cNvCxnSpPr>
              <a:cxnSpLocks/>
              <a:stCxn id="2517" idx="3"/>
              <a:endCxn id="2520" idx="1"/>
            </p:cNvCxnSpPr>
            <p:nvPr/>
          </p:nvCxnSpPr>
          <p:spPr>
            <a:xfrm flipV="1">
              <a:off x="8672524" y="451620"/>
              <a:ext cx="655619" cy="865887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69" name="직선 화살표 연결선 2868">
              <a:extLst>
                <a:ext uri="{FF2B5EF4-FFF2-40B4-BE49-F238E27FC236}">
                  <a16:creationId xmlns:a16="http://schemas.microsoft.com/office/drawing/2014/main" id="{7FE7BED2-5672-9FDD-ECEA-97B4F9AF2A33}"/>
                </a:ext>
              </a:extLst>
            </p:cNvPr>
            <p:cNvCxnSpPr>
              <a:cxnSpLocks/>
              <a:stCxn id="2520" idx="3"/>
              <a:endCxn id="2523" idx="1"/>
            </p:cNvCxnSpPr>
            <p:nvPr/>
          </p:nvCxnSpPr>
          <p:spPr>
            <a:xfrm>
              <a:off x="10480143" y="451620"/>
              <a:ext cx="655619" cy="865887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70" name="직선 화살표 연결선 2869">
              <a:extLst>
                <a:ext uri="{FF2B5EF4-FFF2-40B4-BE49-F238E27FC236}">
                  <a16:creationId xmlns:a16="http://schemas.microsoft.com/office/drawing/2014/main" id="{EFB7A752-EAD5-B1FF-B604-4D8EE3D22C5F}"/>
                </a:ext>
              </a:extLst>
            </p:cNvPr>
            <p:cNvCxnSpPr>
              <a:cxnSpLocks/>
              <a:stCxn id="2527" idx="3"/>
              <a:endCxn id="2529" idx="1"/>
            </p:cNvCxnSpPr>
            <p:nvPr/>
          </p:nvCxnSpPr>
          <p:spPr>
            <a:xfrm>
              <a:off x="14095381" y="1317507"/>
              <a:ext cx="655619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71" name="직선 화살표 연결선 2870">
              <a:extLst>
                <a:ext uri="{FF2B5EF4-FFF2-40B4-BE49-F238E27FC236}">
                  <a16:creationId xmlns:a16="http://schemas.microsoft.com/office/drawing/2014/main" id="{A62D3BC0-0A2E-DCA3-C449-E8B05BC7512A}"/>
                </a:ext>
              </a:extLst>
            </p:cNvPr>
            <p:cNvCxnSpPr>
              <a:cxnSpLocks/>
              <a:stCxn id="2523" idx="3"/>
              <a:endCxn id="2527" idx="1"/>
            </p:cNvCxnSpPr>
            <p:nvPr/>
          </p:nvCxnSpPr>
          <p:spPr>
            <a:xfrm>
              <a:off x="12287762" y="1317507"/>
              <a:ext cx="655619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872" name="포인트가 6개인 별 2871">
              <a:extLst>
                <a:ext uri="{FF2B5EF4-FFF2-40B4-BE49-F238E27FC236}">
                  <a16:creationId xmlns:a16="http://schemas.microsoft.com/office/drawing/2014/main" id="{2310B60C-AC3B-D5DA-66DB-A59A5ABA8966}"/>
                </a:ext>
              </a:extLst>
            </p:cNvPr>
            <p:cNvSpPr/>
            <p:nvPr/>
          </p:nvSpPr>
          <p:spPr>
            <a:xfrm>
              <a:off x="4931282" y="125012"/>
              <a:ext cx="252000" cy="252000"/>
            </a:xfrm>
            <a:prstGeom prst="star6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3" name="포인트가 6개인 별 2872">
              <a:extLst>
                <a:ext uri="{FF2B5EF4-FFF2-40B4-BE49-F238E27FC236}">
                  <a16:creationId xmlns:a16="http://schemas.microsoft.com/office/drawing/2014/main" id="{800A7B21-0028-C4C8-4C00-EBD65833F122}"/>
                </a:ext>
              </a:extLst>
            </p:cNvPr>
            <p:cNvSpPr/>
            <p:nvPr/>
          </p:nvSpPr>
          <p:spPr>
            <a:xfrm>
              <a:off x="6738905" y="111877"/>
              <a:ext cx="252000" cy="252000"/>
            </a:xfrm>
            <a:prstGeom prst="star6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4" name="포인트가 6개인 별 2873">
              <a:extLst>
                <a:ext uri="{FF2B5EF4-FFF2-40B4-BE49-F238E27FC236}">
                  <a16:creationId xmlns:a16="http://schemas.microsoft.com/office/drawing/2014/main" id="{E033F961-5533-342E-898E-294AB1B65A47}"/>
                </a:ext>
              </a:extLst>
            </p:cNvPr>
            <p:cNvSpPr/>
            <p:nvPr/>
          </p:nvSpPr>
          <p:spPr>
            <a:xfrm>
              <a:off x="10354143" y="104070"/>
              <a:ext cx="252000" cy="252000"/>
            </a:xfrm>
            <a:prstGeom prst="star6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5" name="포인트가 6개인 별 2874">
              <a:extLst>
                <a:ext uri="{FF2B5EF4-FFF2-40B4-BE49-F238E27FC236}">
                  <a16:creationId xmlns:a16="http://schemas.microsoft.com/office/drawing/2014/main" id="{2ECC1828-0855-BCB6-B7E1-A54686A15344}"/>
                </a:ext>
              </a:extLst>
            </p:cNvPr>
            <p:cNvSpPr/>
            <p:nvPr/>
          </p:nvSpPr>
          <p:spPr>
            <a:xfrm>
              <a:off x="12161762" y="975067"/>
              <a:ext cx="252000" cy="252000"/>
            </a:xfrm>
            <a:prstGeom prst="star6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6" name="포인트가 6개인 별 2875">
              <a:extLst>
                <a:ext uri="{FF2B5EF4-FFF2-40B4-BE49-F238E27FC236}">
                  <a16:creationId xmlns:a16="http://schemas.microsoft.com/office/drawing/2014/main" id="{A02E20F7-4432-9DF0-6C6D-C024B0A9693F}"/>
                </a:ext>
              </a:extLst>
            </p:cNvPr>
            <p:cNvSpPr/>
            <p:nvPr/>
          </p:nvSpPr>
          <p:spPr>
            <a:xfrm>
              <a:off x="13969381" y="981058"/>
              <a:ext cx="252000" cy="252000"/>
            </a:xfrm>
            <a:prstGeom prst="star6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7" name="포인트가 6개인 별 2876">
              <a:extLst>
                <a:ext uri="{FF2B5EF4-FFF2-40B4-BE49-F238E27FC236}">
                  <a16:creationId xmlns:a16="http://schemas.microsoft.com/office/drawing/2014/main" id="{FA293DC9-82B5-6A0D-13AA-6E441B6C6A3E}"/>
                </a:ext>
              </a:extLst>
            </p:cNvPr>
            <p:cNvSpPr/>
            <p:nvPr/>
          </p:nvSpPr>
          <p:spPr>
            <a:xfrm>
              <a:off x="15776996" y="975067"/>
              <a:ext cx="252000" cy="252000"/>
            </a:xfrm>
            <a:prstGeom prst="star6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8" name="포인트가 6개인 별 2877">
              <a:extLst>
                <a:ext uri="{FF2B5EF4-FFF2-40B4-BE49-F238E27FC236}">
                  <a16:creationId xmlns:a16="http://schemas.microsoft.com/office/drawing/2014/main" id="{44220C39-6682-30C1-D94D-1FF5474B124E}"/>
                </a:ext>
              </a:extLst>
            </p:cNvPr>
            <p:cNvSpPr/>
            <p:nvPr/>
          </p:nvSpPr>
          <p:spPr>
            <a:xfrm>
              <a:off x="8546520" y="975067"/>
              <a:ext cx="252000" cy="252000"/>
            </a:xfrm>
            <a:prstGeom prst="star6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9" name="타원 2878">
              <a:extLst>
                <a:ext uri="{FF2B5EF4-FFF2-40B4-BE49-F238E27FC236}">
                  <a16:creationId xmlns:a16="http://schemas.microsoft.com/office/drawing/2014/main" id="{9999BF69-ECB1-B5AF-2E40-9ABF26EB2D48}"/>
                </a:ext>
              </a:extLst>
            </p:cNvPr>
            <p:cNvSpPr/>
            <p:nvPr/>
          </p:nvSpPr>
          <p:spPr>
            <a:xfrm>
              <a:off x="1978206" y="10407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80" name="타원 2879">
              <a:extLst>
                <a:ext uri="{FF2B5EF4-FFF2-40B4-BE49-F238E27FC236}">
                  <a16:creationId xmlns:a16="http://schemas.microsoft.com/office/drawing/2014/main" id="{9EAEB023-C8DD-C0A5-8367-3E184601EE35}"/>
                </a:ext>
              </a:extLst>
            </p:cNvPr>
            <p:cNvSpPr/>
            <p:nvPr/>
          </p:nvSpPr>
          <p:spPr>
            <a:xfrm>
              <a:off x="1978206" y="966005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81" name="타원 2880">
              <a:extLst>
                <a:ext uri="{FF2B5EF4-FFF2-40B4-BE49-F238E27FC236}">
                  <a16:creationId xmlns:a16="http://schemas.microsoft.com/office/drawing/2014/main" id="{F8951822-F889-CC7A-F687-33CE78A7EBA7}"/>
                </a:ext>
              </a:extLst>
            </p:cNvPr>
            <p:cNvSpPr/>
            <p:nvPr/>
          </p:nvSpPr>
          <p:spPr>
            <a:xfrm>
              <a:off x="1978206" y="1842930"/>
              <a:ext cx="252000" cy="252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82" name="타원 2881">
              <a:extLst>
                <a:ext uri="{FF2B5EF4-FFF2-40B4-BE49-F238E27FC236}">
                  <a16:creationId xmlns:a16="http://schemas.microsoft.com/office/drawing/2014/main" id="{DAC32E1C-6A6E-501D-6BF0-09138402F8B6}"/>
                </a:ext>
              </a:extLst>
            </p:cNvPr>
            <p:cNvSpPr/>
            <p:nvPr/>
          </p:nvSpPr>
          <p:spPr>
            <a:xfrm>
              <a:off x="1978206" y="2697369"/>
              <a:ext cx="252000" cy="25200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83" name="타원 2882">
              <a:extLst>
                <a:ext uri="{FF2B5EF4-FFF2-40B4-BE49-F238E27FC236}">
                  <a16:creationId xmlns:a16="http://schemas.microsoft.com/office/drawing/2014/main" id="{07C52F38-DF61-277E-74FB-305D16C4C993}"/>
                </a:ext>
              </a:extLst>
            </p:cNvPr>
            <p:cNvSpPr/>
            <p:nvPr/>
          </p:nvSpPr>
          <p:spPr>
            <a:xfrm>
              <a:off x="5590836" y="10407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84" name="타원 2883">
              <a:extLst>
                <a:ext uri="{FF2B5EF4-FFF2-40B4-BE49-F238E27FC236}">
                  <a16:creationId xmlns:a16="http://schemas.microsoft.com/office/drawing/2014/main" id="{C10AB458-A0FA-BF4B-2C60-70F02FE61FDC}"/>
                </a:ext>
              </a:extLst>
            </p:cNvPr>
            <p:cNvSpPr/>
            <p:nvPr/>
          </p:nvSpPr>
          <p:spPr>
            <a:xfrm>
              <a:off x="5590836" y="966005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85" name="타원 2884">
              <a:extLst>
                <a:ext uri="{FF2B5EF4-FFF2-40B4-BE49-F238E27FC236}">
                  <a16:creationId xmlns:a16="http://schemas.microsoft.com/office/drawing/2014/main" id="{05280222-5C19-408B-9765-1D2ACEC082CB}"/>
                </a:ext>
              </a:extLst>
            </p:cNvPr>
            <p:cNvSpPr/>
            <p:nvPr/>
          </p:nvSpPr>
          <p:spPr>
            <a:xfrm>
              <a:off x="5590836" y="1842930"/>
              <a:ext cx="252000" cy="252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86" name="타원 2885">
              <a:extLst>
                <a:ext uri="{FF2B5EF4-FFF2-40B4-BE49-F238E27FC236}">
                  <a16:creationId xmlns:a16="http://schemas.microsoft.com/office/drawing/2014/main" id="{1AC3CD29-2324-A0BB-DE5B-E186CD2AF4D6}"/>
                </a:ext>
              </a:extLst>
            </p:cNvPr>
            <p:cNvSpPr/>
            <p:nvPr/>
          </p:nvSpPr>
          <p:spPr>
            <a:xfrm>
              <a:off x="5590836" y="2697369"/>
              <a:ext cx="252000" cy="25200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87" name="타원 2886">
              <a:extLst>
                <a:ext uri="{FF2B5EF4-FFF2-40B4-BE49-F238E27FC236}">
                  <a16:creationId xmlns:a16="http://schemas.microsoft.com/office/drawing/2014/main" id="{56B21668-2BC6-7114-AE1F-300713F0F36A}"/>
                </a:ext>
              </a:extLst>
            </p:cNvPr>
            <p:cNvSpPr/>
            <p:nvPr/>
          </p:nvSpPr>
          <p:spPr>
            <a:xfrm>
              <a:off x="9195971" y="10407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88" name="타원 2887">
              <a:extLst>
                <a:ext uri="{FF2B5EF4-FFF2-40B4-BE49-F238E27FC236}">
                  <a16:creationId xmlns:a16="http://schemas.microsoft.com/office/drawing/2014/main" id="{700C9326-7220-7B59-B85B-8F84998FC729}"/>
                </a:ext>
              </a:extLst>
            </p:cNvPr>
            <p:cNvSpPr/>
            <p:nvPr/>
          </p:nvSpPr>
          <p:spPr>
            <a:xfrm>
              <a:off x="9195971" y="966005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89" name="타원 2888">
              <a:extLst>
                <a:ext uri="{FF2B5EF4-FFF2-40B4-BE49-F238E27FC236}">
                  <a16:creationId xmlns:a16="http://schemas.microsoft.com/office/drawing/2014/main" id="{79F9C94B-5D7D-4616-A3B8-5AD0799901CC}"/>
                </a:ext>
              </a:extLst>
            </p:cNvPr>
            <p:cNvSpPr/>
            <p:nvPr/>
          </p:nvSpPr>
          <p:spPr>
            <a:xfrm>
              <a:off x="9195971" y="1842930"/>
              <a:ext cx="252000" cy="252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0" name="타원 2889">
              <a:extLst>
                <a:ext uri="{FF2B5EF4-FFF2-40B4-BE49-F238E27FC236}">
                  <a16:creationId xmlns:a16="http://schemas.microsoft.com/office/drawing/2014/main" id="{530B3F47-AB13-CEC3-9ADA-72359B36E2ED}"/>
                </a:ext>
              </a:extLst>
            </p:cNvPr>
            <p:cNvSpPr/>
            <p:nvPr/>
          </p:nvSpPr>
          <p:spPr>
            <a:xfrm>
              <a:off x="9195971" y="2697369"/>
              <a:ext cx="252000" cy="25200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1" name="타원 2890">
              <a:extLst>
                <a:ext uri="{FF2B5EF4-FFF2-40B4-BE49-F238E27FC236}">
                  <a16:creationId xmlns:a16="http://schemas.microsoft.com/office/drawing/2014/main" id="{4128A445-2A0A-F670-0613-007FACF223F5}"/>
                </a:ext>
              </a:extLst>
            </p:cNvPr>
            <p:cNvSpPr/>
            <p:nvPr/>
          </p:nvSpPr>
          <p:spPr>
            <a:xfrm>
              <a:off x="12823590" y="10407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2" name="타원 2891">
              <a:extLst>
                <a:ext uri="{FF2B5EF4-FFF2-40B4-BE49-F238E27FC236}">
                  <a16:creationId xmlns:a16="http://schemas.microsoft.com/office/drawing/2014/main" id="{D3D80DA0-AAB9-F405-B65A-A653282CC564}"/>
                </a:ext>
              </a:extLst>
            </p:cNvPr>
            <p:cNvSpPr/>
            <p:nvPr/>
          </p:nvSpPr>
          <p:spPr>
            <a:xfrm>
              <a:off x="12823590" y="966005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3" name="타원 2892">
              <a:extLst>
                <a:ext uri="{FF2B5EF4-FFF2-40B4-BE49-F238E27FC236}">
                  <a16:creationId xmlns:a16="http://schemas.microsoft.com/office/drawing/2014/main" id="{A44DC8C1-32ED-E761-E19F-55C5850B3181}"/>
                </a:ext>
              </a:extLst>
            </p:cNvPr>
            <p:cNvSpPr/>
            <p:nvPr/>
          </p:nvSpPr>
          <p:spPr>
            <a:xfrm>
              <a:off x="12823590" y="1842930"/>
              <a:ext cx="252000" cy="252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4" name="타원 2893">
              <a:extLst>
                <a:ext uri="{FF2B5EF4-FFF2-40B4-BE49-F238E27FC236}">
                  <a16:creationId xmlns:a16="http://schemas.microsoft.com/office/drawing/2014/main" id="{4C7735AA-5DD0-4925-603E-AAF406A30A45}"/>
                </a:ext>
              </a:extLst>
            </p:cNvPr>
            <p:cNvSpPr/>
            <p:nvPr/>
          </p:nvSpPr>
          <p:spPr>
            <a:xfrm>
              <a:off x="12823590" y="2697369"/>
              <a:ext cx="252000" cy="25200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5" name="타원 2894">
              <a:extLst>
                <a:ext uri="{FF2B5EF4-FFF2-40B4-BE49-F238E27FC236}">
                  <a16:creationId xmlns:a16="http://schemas.microsoft.com/office/drawing/2014/main" id="{CF74EE42-B443-0211-B397-960E643F6A49}"/>
                </a:ext>
              </a:extLst>
            </p:cNvPr>
            <p:cNvSpPr/>
            <p:nvPr/>
          </p:nvSpPr>
          <p:spPr>
            <a:xfrm>
              <a:off x="3773077" y="1400094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6" name="타원 2895">
              <a:extLst>
                <a:ext uri="{FF2B5EF4-FFF2-40B4-BE49-F238E27FC236}">
                  <a16:creationId xmlns:a16="http://schemas.microsoft.com/office/drawing/2014/main" id="{E6948FC3-F536-7939-9A62-9092A6A88447}"/>
                </a:ext>
              </a:extLst>
            </p:cNvPr>
            <p:cNvSpPr/>
            <p:nvPr/>
          </p:nvSpPr>
          <p:spPr>
            <a:xfrm>
              <a:off x="3773077" y="2262029"/>
              <a:ext cx="252000" cy="252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7" name="타원 2896">
              <a:extLst>
                <a:ext uri="{FF2B5EF4-FFF2-40B4-BE49-F238E27FC236}">
                  <a16:creationId xmlns:a16="http://schemas.microsoft.com/office/drawing/2014/main" id="{AD5E65C2-749D-1731-BF1A-5B2F0F626916}"/>
                </a:ext>
              </a:extLst>
            </p:cNvPr>
            <p:cNvSpPr/>
            <p:nvPr/>
          </p:nvSpPr>
          <p:spPr>
            <a:xfrm>
              <a:off x="7388105" y="966005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8" name="타원 2897">
              <a:extLst>
                <a:ext uri="{FF2B5EF4-FFF2-40B4-BE49-F238E27FC236}">
                  <a16:creationId xmlns:a16="http://schemas.microsoft.com/office/drawing/2014/main" id="{A14D7603-962A-E5F2-AC52-01C7527867E3}"/>
                </a:ext>
              </a:extLst>
            </p:cNvPr>
            <p:cNvSpPr/>
            <p:nvPr/>
          </p:nvSpPr>
          <p:spPr>
            <a:xfrm>
              <a:off x="7388105" y="1827940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9" name="타원 2898">
              <a:extLst>
                <a:ext uri="{FF2B5EF4-FFF2-40B4-BE49-F238E27FC236}">
                  <a16:creationId xmlns:a16="http://schemas.microsoft.com/office/drawing/2014/main" id="{1D33432F-CD1F-2F62-B28E-BB48FEA77DDC}"/>
                </a:ext>
              </a:extLst>
            </p:cNvPr>
            <p:cNvSpPr/>
            <p:nvPr/>
          </p:nvSpPr>
          <p:spPr>
            <a:xfrm>
              <a:off x="11008229" y="966005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00" name="타원 2899">
              <a:extLst>
                <a:ext uri="{FF2B5EF4-FFF2-40B4-BE49-F238E27FC236}">
                  <a16:creationId xmlns:a16="http://schemas.microsoft.com/office/drawing/2014/main" id="{4AAC8587-2E5B-9C5F-70B0-0C1DFB63140E}"/>
                </a:ext>
              </a:extLst>
            </p:cNvPr>
            <p:cNvSpPr/>
            <p:nvPr/>
          </p:nvSpPr>
          <p:spPr>
            <a:xfrm>
              <a:off x="11008229" y="1827940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01" name="타원 2900">
              <a:extLst>
                <a:ext uri="{FF2B5EF4-FFF2-40B4-BE49-F238E27FC236}">
                  <a16:creationId xmlns:a16="http://schemas.microsoft.com/office/drawing/2014/main" id="{FDD934AA-A130-9AAD-E136-F5AC34DA26E5}"/>
                </a:ext>
              </a:extLst>
            </p:cNvPr>
            <p:cNvSpPr/>
            <p:nvPr/>
          </p:nvSpPr>
          <p:spPr>
            <a:xfrm>
              <a:off x="14650839" y="966005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02" name="타원 2901">
              <a:extLst>
                <a:ext uri="{FF2B5EF4-FFF2-40B4-BE49-F238E27FC236}">
                  <a16:creationId xmlns:a16="http://schemas.microsoft.com/office/drawing/2014/main" id="{C7148D61-EE39-71EE-476A-AF03D8D7E804}"/>
                </a:ext>
              </a:extLst>
            </p:cNvPr>
            <p:cNvSpPr/>
            <p:nvPr/>
          </p:nvSpPr>
          <p:spPr>
            <a:xfrm>
              <a:off x="14650839" y="1827940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F4CD7E-D9D8-0732-441F-D09B1119DD3E}"/>
              </a:ext>
            </a:extLst>
          </p:cNvPr>
          <p:cNvGrpSpPr/>
          <p:nvPr/>
        </p:nvGrpSpPr>
        <p:grpSpPr>
          <a:xfrm>
            <a:off x="2007067" y="4430160"/>
            <a:ext cx="14061871" cy="554528"/>
            <a:chOff x="1978206" y="4103039"/>
            <a:chExt cx="14061871" cy="554528"/>
          </a:xfrm>
        </p:grpSpPr>
        <p:sp>
          <p:nvSpPr>
            <p:cNvPr id="2815" name="순서도: 처리 377">
              <a:extLst>
                <a:ext uri="{FF2B5EF4-FFF2-40B4-BE49-F238E27FC236}">
                  <a16:creationId xmlns:a16="http://schemas.microsoft.com/office/drawing/2014/main" id="{940EF9A2-760C-A45F-F527-7F6EE97E528F}"/>
                </a:ext>
              </a:extLst>
            </p:cNvPr>
            <p:cNvSpPr/>
            <p:nvPr/>
          </p:nvSpPr>
          <p:spPr>
            <a:xfrm>
              <a:off x="2097667" y="4225567"/>
              <a:ext cx="2959619" cy="43200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0" name="순서도: 처리 377">
              <a:extLst>
                <a:ext uri="{FF2B5EF4-FFF2-40B4-BE49-F238E27FC236}">
                  <a16:creationId xmlns:a16="http://schemas.microsoft.com/office/drawing/2014/main" id="{41EB5DE5-326A-E842-1BC3-024C95AF2449}"/>
                </a:ext>
              </a:extLst>
            </p:cNvPr>
            <p:cNvSpPr/>
            <p:nvPr/>
          </p:nvSpPr>
          <p:spPr>
            <a:xfrm>
              <a:off x="5712905" y="4225567"/>
              <a:ext cx="1152000" cy="43200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1" name="순서도: 처리 377">
              <a:extLst>
                <a:ext uri="{FF2B5EF4-FFF2-40B4-BE49-F238E27FC236}">
                  <a16:creationId xmlns:a16="http://schemas.microsoft.com/office/drawing/2014/main" id="{D4AFEE3F-4ADD-C43A-7237-F0354A61023C}"/>
                </a:ext>
              </a:extLst>
            </p:cNvPr>
            <p:cNvSpPr/>
            <p:nvPr/>
          </p:nvSpPr>
          <p:spPr>
            <a:xfrm>
              <a:off x="7520524" y="4225567"/>
              <a:ext cx="1152000" cy="43200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2" name="순서도: 처리 377">
              <a:extLst>
                <a:ext uri="{FF2B5EF4-FFF2-40B4-BE49-F238E27FC236}">
                  <a16:creationId xmlns:a16="http://schemas.microsoft.com/office/drawing/2014/main" id="{4FFB7DA4-852E-B856-9550-D7B458EE6F12}"/>
                </a:ext>
              </a:extLst>
            </p:cNvPr>
            <p:cNvSpPr/>
            <p:nvPr/>
          </p:nvSpPr>
          <p:spPr>
            <a:xfrm>
              <a:off x="9328143" y="4225567"/>
              <a:ext cx="1152000" cy="43200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3" name="순서도: 처리 377">
              <a:extLst>
                <a:ext uri="{FF2B5EF4-FFF2-40B4-BE49-F238E27FC236}">
                  <a16:creationId xmlns:a16="http://schemas.microsoft.com/office/drawing/2014/main" id="{D19A2586-1BE5-7660-1FB0-F2BD23E007A2}"/>
                </a:ext>
              </a:extLst>
            </p:cNvPr>
            <p:cNvSpPr/>
            <p:nvPr/>
          </p:nvSpPr>
          <p:spPr>
            <a:xfrm>
              <a:off x="11135762" y="4225567"/>
              <a:ext cx="1152000" cy="43200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4" name="순서도: 처리 377">
              <a:extLst>
                <a:ext uri="{FF2B5EF4-FFF2-40B4-BE49-F238E27FC236}">
                  <a16:creationId xmlns:a16="http://schemas.microsoft.com/office/drawing/2014/main" id="{6EBF09C2-81F0-D381-5F4B-DD727FC1AD2F}"/>
                </a:ext>
              </a:extLst>
            </p:cNvPr>
            <p:cNvSpPr/>
            <p:nvPr/>
          </p:nvSpPr>
          <p:spPr>
            <a:xfrm>
              <a:off x="12943381" y="4225567"/>
              <a:ext cx="1152000" cy="43200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5" name="순서도: 처리 377">
              <a:extLst>
                <a:ext uri="{FF2B5EF4-FFF2-40B4-BE49-F238E27FC236}">
                  <a16:creationId xmlns:a16="http://schemas.microsoft.com/office/drawing/2014/main" id="{E59E05BE-FF79-4E4F-378C-49BB7E48B64A}"/>
                </a:ext>
              </a:extLst>
            </p:cNvPr>
            <p:cNvSpPr/>
            <p:nvPr/>
          </p:nvSpPr>
          <p:spPr>
            <a:xfrm>
              <a:off x="14751000" y="4225567"/>
              <a:ext cx="1152000" cy="43200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1926" name="직선 화살표 연결선 1925">
              <a:extLst>
                <a:ext uri="{FF2B5EF4-FFF2-40B4-BE49-F238E27FC236}">
                  <a16:creationId xmlns:a16="http://schemas.microsoft.com/office/drawing/2014/main" id="{2D3AD90A-FA3B-FB4C-A508-2EEF31714EB5}"/>
                </a:ext>
              </a:extLst>
            </p:cNvPr>
            <p:cNvCxnSpPr>
              <a:cxnSpLocks/>
              <a:stCxn id="2815" idx="3"/>
              <a:endCxn id="1920" idx="1"/>
            </p:cNvCxnSpPr>
            <p:nvPr/>
          </p:nvCxnSpPr>
          <p:spPr>
            <a:xfrm>
              <a:off x="5057286" y="4441567"/>
              <a:ext cx="655619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27" name="직선 화살표 연결선 1926">
              <a:extLst>
                <a:ext uri="{FF2B5EF4-FFF2-40B4-BE49-F238E27FC236}">
                  <a16:creationId xmlns:a16="http://schemas.microsoft.com/office/drawing/2014/main" id="{6D130639-4DEE-07D7-3866-111F7E812AF4}"/>
                </a:ext>
              </a:extLst>
            </p:cNvPr>
            <p:cNvCxnSpPr>
              <a:cxnSpLocks/>
              <a:stCxn id="1920" idx="3"/>
              <a:endCxn id="1921" idx="1"/>
            </p:cNvCxnSpPr>
            <p:nvPr/>
          </p:nvCxnSpPr>
          <p:spPr>
            <a:xfrm>
              <a:off x="6864905" y="4441567"/>
              <a:ext cx="655619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28" name="직선 화살표 연결선 1927">
              <a:extLst>
                <a:ext uri="{FF2B5EF4-FFF2-40B4-BE49-F238E27FC236}">
                  <a16:creationId xmlns:a16="http://schemas.microsoft.com/office/drawing/2014/main" id="{DF61AD48-83CE-A3F1-4BBB-DC15C806A330}"/>
                </a:ext>
              </a:extLst>
            </p:cNvPr>
            <p:cNvCxnSpPr>
              <a:cxnSpLocks/>
              <a:stCxn id="1921" idx="3"/>
              <a:endCxn id="1922" idx="1"/>
            </p:cNvCxnSpPr>
            <p:nvPr/>
          </p:nvCxnSpPr>
          <p:spPr>
            <a:xfrm>
              <a:off x="8672524" y="4441567"/>
              <a:ext cx="655619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29" name="직선 화살표 연결선 1928">
              <a:extLst>
                <a:ext uri="{FF2B5EF4-FFF2-40B4-BE49-F238E27FC236}">
                  <a16:creationId xmlns:a16="http://schemas.microsoft.com/office/drawing/2014/main" id="{9CB34A7E-701C-0E94-AA09-1062FCC3CA3F}"/>
                </a:ext>
              </a:extLst>
            </p:cNvPr>
            <p:cNvCxnSpPr>
              <a:cxnSpLocks/>
              <a:stCxn id="1922" idx="3"/>
              <a:endCxn id="1923" idx="1"/>
            </p:cNvCxnSpPr>
            <p:nvPr/>
          </p:nvCxnSpPr>
          <p:spPr>
            <a:xfrm>
              <a:off x="10480143" y="4441567"/>
              <a:ext cx="655619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30" name="직선 화살표 연결선 1929">
              <a:extLst>
                <a:ext uri="{FF2B5EF4-FFF2-40B4-BE49-F238E27FC236}">
                  <a16:creationId xmlns:a16="http://schemas.microsoft.com/office/drawing/2014/main" id="{E38729A3-40FB-9BB9-8AC8-5FA665CD2ED3}"/>
                </a:ext>
              </a:extLst>
            </p:cNvPr>
            <p:cNvCxnSpPr>
              <a:cxnSpLocks/>
              <a:stCxn id="1923" idx="3"/>
              <a:endCxn id="1924" idx="1"/>
            </p:cNvCxnSpPr>
            <p:nvPr/>
          </p:nvCxnSpPr>
          <p:spPr>
            <a:xfrm>
              <a:off x="12287762" y="4441567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31" name="직선 화살표 연결선 1930">
              <a:extLst>
                <a:ext uri="{FF2B5EF4-FFF2-40B4-BE49-F238E27FC236}">
                  <a16:creationId xmlns:a16="http://schemas.microsoft.com/office/drawing/2014/main" id="{3E5C7576-2810-F0AD-B706-1BD1AD17726F}"/>
                </a:ext>
              </a:extLst>
            </p:cNvPr>
            <p:cNvCxnSpPr>
              <a:cxnSpLocks/>
              <a:stCxn id="1924" idx="3"/>
              <a:endCxn id="1925" idx="1"/>
            </p:cNvCxnSpPr>
            <p:nvPr/>
          </p:nvCxnSpPr>
          <p:spPr>
            <a:xfrm>
              <a:off x="14095381" y="4441567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32" name="포인트가 6개인 별 1931">
              <a:extLst>
                <a:ext uri="{FF2B5EF4-FFF2-40B4-BE49-F238E27FC236}">
                  <a16:creationId xmlns:a16="http://schemas.microsoft.com/office/drawing/2014/main" id="{EC925CAA-BCA8-0B22-8BF4-E126CCFE7594}"/>
                </a:ext>
              </a:extLst>
            </p:cNvPr>
            <p:cNvSpPr/>
            <p:nvPr/>
          </p:nvSpPr>
          <p:spPr>
            <a:xfrm>
              <a:off x="8546520" y="4103039"/>
              <a:ext cx="252000" cy="252000"/>
            </a:xfrm>
            <a:prstGeom prst="star6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33" name="포인트가 6개인 별 1932">
              <a:extLst>
                <a:ext uri="{FF2B5EF4-FFF2-40B4-BE49-F238E27FC236}">
                  <a16:creationId xmlns:a16="http://schemas.microsoft.com/office/drawing/2014/main" id="{E2361ED1-48D0-0D4E-C05C-98394754601A}"/>
                </a:ext>
              </a:extLst>
            </p:cNvPr>
            <p:cNvSpPr/>
            <p:nvPr/>
          </p:nvSpPr>
          <p:spPr>
            <a:xfrm>
              <a:off x="4931282" y="4103039"/>
              <a:ext cx="252000" cy="252000"/>
            </a:xfrm>
            <a:prstGeom prst="star6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96" name="포인트가 6개인 별 2495">
              <a:extLst>
                <a:ext uri="{FF2B5EF4-FFF2-40B4-BE49-F238E27FC236}">
                  <a16:creationId xmlns:a16="http://schemas.microsoft.com/office/drawing/2014/main" id="{2F316DD4-E0F7-96EA-6C73-750784B2B581}"/>
                </a:ext>
              </a:extLst>
            </p:cNvPr>
            <p:cNvSpPr/>
            <p:nvPr/>
          </p:nvSpPr>
          <p:spPr>
            <a:xfrm>
              <a:off x="6751716" y="4103039"/>
              <a:ext cx="252000" cy="252000"/>
            </a:xfrm>
            <a:prstGeom prst="star6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97" name="타원 2496">
              <a:extLst>
                <a:ext uri="{FF2B5EF4-FFF2-40B4-BE49-F238E27FC236}">
                  <a16:creationId xmlns:a16="http://schemas.microsoft.com/office/drawing/2014/main" id="{6436135F-6965-3AA4-DD85-CCC1B2F896F6}"/>
                </a:ext>
              </a:extLst>
            </p:cNvPr>
            <p:cNvSpPr/>
            <p:nvPr/>
          </p:nvSpPr>
          <p:spPr>
            <a:xfrm>
              <a:off x="1978206" y="410303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498" name="타원 2497">
              <a:extLst>
                <a:ext uri="{FF2B5EF4-FFF2-40B4-BE49-F238E27FC236}">
                  <a16:creationId xmlns:a16="http://schemas.microsoft.com/office/drawing/2014/main" id="{43D3024A-AF6F-1508-1590-079A8F31619B}"/>
                </a:ext>
              </a:extLst>
            </p:cNvPr>
            <p:cNvSpPr/>
            <p:nvPr/>
          </p:nvSpPr>
          <p:spPr>
            <a:xfrm>
              <a:off x="5590836" y="410303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499" name="타원 2498">
              <a:extLst>
                <a:ext uri="{FF2B5EF4-FFF2-40B4-BE49-F238E27FC236}">
                  <a16:creationId xmlns:a16="http://schemas.microsoft.com/office/drawing/2014/main" id="{35CD6709-DB61-38D7-D4D3-61F7C7719F58}"/>
                </a:ext>
              </a:extLst>
            </p:cNvPr>
            <p:cNvSpPr/>
            <p:nvPr/>
          </p:nvSpPr>
          <p:spPr>
            <a:xfrm>
              <a:off x="9195971" y="410303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0" name="타원 2499">
              <a:extLst>
                <a:ext uri="{FF2B5EF4-FFF2-40B4-BE49-F238E27FC236}">
                  <a16:creationId xmlns:a16="http://schemas.microsoft.com/office/drawing/2014/main" id="{10FE9747-54BE-AA60-5599-08DD11FB1CDF}"/>
                </a:ext>
              </a:extLst>
            </p:cNvPr>
            <p:cNvSpPr/>
            <p:nvPr/>
          </p:nvSpPr>
          <p:spPr>
            <a:xfrm>
              <a:off x="12823590" y="410303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1" name="타원 2500">
              <a:extLst>
                <a:ext uri="{FF2B5EF4-FFF2-40B4-BE49-F238E27FC236}">
                  <a16:creationId xmlns:a16="http://schemas.microsoft.com/office/drawing/2014/main" id="{93AFFF1F-F21C-3CC9-83FC-5F6772DCBD8A}"/>
                </a:ext>
              </a:extLst>
            </p:cNvPr>
            <p:cNvSpPr/>
            <p:nvPr/>
          </p:nvSpPr>
          <p:spPr>
            <a:xfrm>
              <a:off x="7388105" y="410303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2" name="타원 2501">
              <a:extLst>
                <a:ext uri="{FF2B5EF4-FFF2-40B4-BE49-F238E27FC236}">
                  <a16:creationId xmlns:a16="http://schemas.microsoft.com/office/drawing/2014/main" id="{CB5A146D-D318-B34C-0F15-353DFF4086D9}"/>
                </a:ext>
              </a:extLst>
            </p:cNvPr>
            <p:cNvSpPr/>
            <p:nvPr/>
          </p:nvSpPr>
          <p:spPr>
            <a:xfrm>
              <a:off x="11008229" y="410303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3" name="타원 2502">
              <a:extLst>
                <a:ext uri="{FF2B5EF4-FFF2-40B4-BE49-F238E27FC236}">
                  <a16:creationId xmlns:a16="http://schemas.microsoft.com/office/drawing/2014/main" id="{A90FB54E-A436-3D2C-92EA-F85A87CB029D}"/>
                </a:ext>
              </a:extLst>
            </p:cNvPr>
            <p:cNvSpPr/>
            <p:nvPr/>
          </p:nvSpPr>
          <p:spPr>
            <a:xfrm>
              <a:off x="14650839" y="410303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4" name="포인트가 6개인 별 2503">
              <a:extLst>
                <a:ext uri="{FF2B5EF4-FFF2-40B4-BE49-F238E27FC236}">
                  <a16:creationId xmlns:a16="http://schemas.microsoft.com/office/drawing/2014/main" id="{83F01D85-39F7-72F8-C8D9-3ABBCE82F89E}"/>
                </a:ext>
              </a:extLst>
            </p:cNvPr>
            <p:cNvSpPr/>
            <p:nvPr/>
          </p:nvSpPr>
          <p:spPr>
            <a:xfrm>
              <a:off x="10354143" y="4103039"/>
              <a:ext cx="252000" cy="252000"/>
            </a:xfrm>
            <a:prstGeom prst="star6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05" name="포인트가 6개인 별 2504">
              <a:extLst>
                <a:ext uri="{FF2B5EF4-FFF2-40B4-BE49-F238E27FC236}">
                  <a16:creationId xmlns:a16="http://schemas.microsoft.com/office/drawing/2014/main" id="{5E153E34-2F48-FB3A-5A0C-E62EE02C8653}"/>
                </a:ext>
              </a:extLst>
            </p:cNvPr>
            <p:cNvSpPr/>
            <p:nvPr/>
          </p:nvSpPr>
          <p:spPr>
            <a:xfrm>
              <a:off x="12175448" y="4103039"/>
              <a:ext cx="252000" cy="252000"/>
            </a:xfrm>
            <a:prstGeom prst="star6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06" name="포인트가 6개인 별 2505">
              <a:extLst>
                <a:ext uri="{FF2B5EF4-FFF2-40B4-BE49-F238E27FC236}">
                  <a16:creationId xmlns:a16="http://schemas.microsoft.com/office/drawing/2014/main" id="{C3286968-FD89-3A9F-2028-DEE126753A0F}"/>
                </a:ext>
              </a:extLst>
            </p:cNvPr>
            <p:cNvSpPr/>
            <p:nvPr/>
          </p:nvSpPr>
          <p:spPr>
            <a:xfrm>
              <a:off x="15788077" y="4103039"/>
              <a:ext cx="252000" cy="252000"/>
            </a:xfrm>
            <a:prstGeom prst="star6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4A0D408-9E04-6403-6C32-E3CEF3EDC85F}"/>
              </a:ext>
            </a:extLst>
          </p:cNvPr>
          <p:cNvSpPr/>
          <p:nvPr/>
        </p:nvSpPr>
        <p:spPr>
          <a:xfrm>
            <a:off x="1838002" y="34750"/>
            <a:ext cx="14400000" cy="3780000"/>
          </a:xfrm>
          <a:prstGeom prst="roundRect">
            <a:avLst>
              <a:gd name="adj" fmla="val 7974"/>
            </a:avLst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ore-KR" altLang="en-US" sz="1500">
              <a:latin typeface="SeoulHangangC B" panose="02020503020101020101" pitchFamily="18" charset="-127"/>
              <a:ea typeface="SeoulHangangC B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C9F5B-A32B-E425-B91A-A74374A3D540}"/>
              </a:ext>
            </a:extLst>
          </p:cNvPr>
          <p:cNvSpPr txBox="1"/>
          <p:nvPr/>
        </p:nvSpPr>
        <p:spPr>
          <a:xfrm>
            <a:off x="56099" y="1435292"/>
            <a:ext cx="1607298" cy="978917"/>
          </a:xfrm>
          <a:prstGeom prst="rect">
            <a:avLst/>
          </a:prstGeom>
          <a:noFill/>
        </p:spPr>
        <p:txBody>
          <a:bodyPr wrap="none" lIns="0" tIns="0" rIns="0" bIns="36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(1)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Lattice construction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and Decoding</a:t>
            </a:r>
            <a:endParaRPr lang="ko-KR" altLang="en-US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D50D3E7-E24E-8DB5-9420-8F61935C7121}"/>
              </a:ext>
            </a:extLst>
          </p:cNvPr>
          <p:cNvSpPr/>
          <p:nvPr/>
        </p:nvSpPr>
        <p:spPr>
          <a:xfrm>
            <a:off x="1838002" y="4124173"/>
            <a:ext cx="14400000" cy="1244915"/>
          </a:xfrm>
          <a:prstGeom prst="roundRect">
            <a:avLst>
              <a:gd name="adj" fmla="val 15082"/>
            </a:avLst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ore-KR" altLang="en-US" sz="1500">
              <a:latin typeface="SeoulHangangC B" panose="02020503020101020101" pitchFamily="18" charset="-127"/>
              <a:ea typeface="SeoulHangangC B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B599E-5CAB-1A49-77FA-A039645D2820}"/>
              </a:ext>
            </a:extLst>
          </p:cNvPr>
          <p:cNvSpPr txBox="1"/>
          <p:nvPr/>
        </p:nvSpPr>
        <p:spPr>
          <a:xfrm>
            <a:off x="891263" y="4418754"/>
            <a:ext cx="772134" cy="655752"/>
          </a:xfrm>
          <a:prstGeom prst="rect">
            <a:avLst/>
          </a:prstGeom>
          <a:noFill/>
        </p:spPr>
        <p:txBody>
          <a:bodyPr wrap="none" lIns="0" tIns="0" rIns="0" bIns="36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(2)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Best path</a:t>
            </a:r>
            <a:endParaRPr lang="ko-KR" altLang="en-US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F5CCA76-F32A-BEBB-EA31-4371CCDBC26D}"/>
              </a:ext>
            </a:extLst>
          </p:cNvPr>
          <p:cNvSpPr/>
          <p:nvPr/>
        </p:nvSpPr>
        <p:spPr>
          <a:xfrm>
            <a:off x="1838002" y="5675075"/>
            <a:ext cx="14400000" cy="4320000"/>
          </a:xfrm>
          <a:prstGeom prst="roundRect">
            <a:avLst>
              <a:gd name="adj" fmla="val 2870"/>
            </a:avLst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ore-KR" altLang="en-US" sz="1500">
              <a:latin typeface="SeoulHangangC B" panose="02020503020101020101" pitchFamily="18" charset="-127"/>
              <a:ea typeface="SeoulHangangC B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E8FD5-D9A2-E6C4-8977-1CB53A705FBD}"/>
              </a:ext>
            </a:extLst>
          </p:cNvPr>
          <p:cNvSpPr txBox="1"/>
          <p:nvPr/>
        </p:nvSpPr>
        <p:spPr>
          <a:xfrm>
            <a:off x="339701" y="7345617"/>
            <a:ext cx="1323696" cy="978917"/>
          </a:xfrm>
          <a:prstGeom prst="rect">
            <a:avLst/>
          </a:prstGeom>
          <a:noFill/>
        </p:spPr>
        <p:txBody>
          <a:bodyPr wrap="none" lIns="0" tIns="0" rIns="0" bIns="36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(3)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Secondary path 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generation</a:t>
            </a:r>
            <a:endParaRPr lang="ko-KR" altLang="en-US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EC27892-B46A-AE31-440F-24C98323F34C}"/>
              </a:ext>
            </a:extLst>
          </p:cNvPr>
          <p:cNvGrpSpPr/>
          <p:nvPr/>
        </p:nvGrpSpPr>
        <p:grpSpPr>
          <a:xfrm>
            <a:off x="2007067" y="5907414"/>
            <a:ext cx="14061871" cy="3855323"/>
            <a:chOff x="1953092" y="5828483"/>
            <a:chExt cx="14061871" cy="385532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4B2C7DC-DF46-6F25-B066-A327A54291E9}"/>
                </a:ext>
              </a:extLst>
            </p:cNvPr>
            <p:cNvGrpSpPr/>
            <p:nvPr/>
          </p:nvGrpSpPr>
          <p:grpSpPr>
            <a:xfrm>
              <a:off x="1953092" y="5828483"/>
              <a:ext cx="14061871" cy="561197"/>
              <a:chOff x="1989283" y="4931113"/>
              <a:chExt cx="14061871" cy="561197"/>
            </a:xfrm>
          </p:grpSpPr>
          <p:sp>
            <p:nvSpPr>
              <p:cNvPr id="2787" name="순서도: 처리 377">
                <a:extLst>
                  <a:ext uri="{FF2B5EF4-FFF2-40B4-BE49-F238E27FC236}">
                    <a16:creationId xmlns:a16="http://schemas.microsoft.com/office/drawing/2014/main" id="{710FDDD8-07FB-2955-1924-590D3F2225F9}"/>
                  </a:ext>
                </a:extLst>
              </p:cNvPr>
              <p:cNvSpPr/>
              <p:nvPr/>
            </p:nvSpPr>
            <p:spPr>
              <a:xfrm>
                <a:off x="2108744" y="5060310"/>
                <a:ext cx="1152000" cy="432000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여</a:t>
                </a:r>
                <a:r>
                  <a:rPr lang="en-US" altLang="ko-KR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/JX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88" name="순서도: 처리 377">
                <a:extLst>
                  <a:ext uri="{FF2B5EF4-FFF2-40B4-BE49-F238E27FC236}">
                    <a16:creationId xmlns:a16="http://schemas.microsoft.com/office/drawing/2014/main" id="{42D03BF3-54ED-F09F-3A90-286C97B77D2C}"/>
                  </a:ext>
                </a:extLst>
              </p:cNvPr>
              <p:cNvSpPr/>
              <p:nvPr/>
            </p:nvSpPr>
            <p:spPr>
              <a:xfrm>
                <a:off x="3916363" y="5060310"/>
                <a:ext cx="1152000" cy="432000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행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89" name="순서도: 처리 377">
                <a:extLst>
                  <a:ext uri="{FF2B5EF4-FFF2-40B4-BE49-F238E27FC236}">
                    <a16:creationId xmlns:a16="http://schemas.microsoft.com/office/drawing/2014/main" id="{60186A58-CD7E-B592-5A9E-14BB38A729ED}"/>
                  </a:ext>
                </a:extLst>
              </p:cNvPr>
              <p:cNvSpPr/>
              <p:nvPr/>
            </p:nvSpPr>
            <p:spPr>
              <a:xfrm>
                <a:off x="5723982" y="5060310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/JKO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90" name="순서도: 처리 377">
                <a:extLst>
                  <a:ext uri="{FF2B5EF4-FFF2-40B4-BE49-F238E27FC236}">
                    <a16:creationId xmlns:a16="http://schemas.microsoft.com/office/drawing/2014/main" id="{0817D533-92E2-7851-52B1-9F7919BF5562}"/>
                  </a:ext>
                </a:extLst>
              </p:cNvPr>
              <p:cNvSpPr/>
              <p:nvPr/>
            </p:nvSpPr>
            <p:spPr>
              <a:xfrm>
                <a:off x="7531601" y="5060310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가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VV+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91" name="순서도: 처리 377">
                <a:extLst>
                  <a:ext uri="{FF2B5EF4-FFF2-40B4-BE49-F238E27FC236}">
                    <a16:creationId xmlns:a16="http://schemas.microsoft.com/office/drawing/2014/main" id="{3045CC73-76D9-B3F6-5544-A558C37C6041}"/>
                  </a:ext>
                </a:extLst>
              </p:cNvPr>
              <p:cNvSpPr/>
              <p:nvPr/>
            </p:nvSpPr>
            <p:spPr>
              <a:xfrm>
                <a:off x="9339220" y="5060310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92" name="순서도: 처리 377">
                <a:extLst>
                  <a:ext uri="{FF2B5EF4-FFF2-40B4-BE49-F238E27FC236}">
                    <a16:creationId xmlns:a16="http://schemas.microsoft.com/office/drawing/2014/main" id="{C38D4164-F82A-B165-125A-E25A1BBEBC44}"/>
                  </a:ext>
                </a:extLst>
              </p:cNvPr>
              <p:cNvSpPr/>
              <p:nvPr/>
            </p:nvSpPr>
            <p:spPr>
              <a:xfrm>
                <a:off x="11146839" y="5060310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93" name="순서도: 처리 377">
                <a:extLst>
                  <a:ext uri="{FF2B5EF4-FFF2-40B4-BE49-F238E27FC236}">
                    <a16:creationId xmlns:a16="http://schemas.microsoft.com/office/drawing/2014/main" id="{6297D0E1-56FA-353C-CBFC-9C075521C7A5}"/>
                  </a:ext>
                </a:extLst>
              </p:cNvPr>
              <p:cNvSpPr/>
              <p:nvPr/>
            </p:nvSpPr>
            <p:spPr>
              <a:xfrm>
                <a:off x="12954458" y="5060310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794" name="순서도: 처리 377">
                <a:extLst>
                  <a:ext uri="{FF2B5EF4-FFF2-40B4-BE49-F238E27FC236}">
                    <a16:creationId xmlns:a16="http://schemas.microsoft.com/office/drawing/2014/main" id="{2D428998-64E6-12E8-A751-95690FC698BB}"/>
                  </a:ext>
                </a:extLst>
              </p:cNvPr>
              <p:cNvSpPr/>
              <p:nvPr/>
            </p:nvSpPr>
            <p:spPr>
              <a:xfrm>
                <a:off x="14762077" y="5060310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보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2795" name="직선 화살표 연결선 2794">
                <a:extLst>
                  <a:ext uri="{FF2B5EF4-FFF2-40B4-BE49-F238E27FC236}">
                    <a16:creationId xmlns:a16="http://schemas.microsoft.com/office/drawing/2014/main" id="{5735E6F9-00B0-9A83-7B50-A48A005C2B72}"/>
                  </a:ext>
                </a:extLst>
              </p:cNvPr>
              <p:cNvCxnSpPr>
                <a:cxnSpLocks/>
                <a:stCxn id="2787" idx="3"/>
                <a:endCxn id="2788" idx="1"/>
              </p:cNvCxnSpPr>
              <p:nvPr/>
            </p:nvCxnSpPr>
            <p:spPr>
              <a:xfrm>
                <a:off x="3260744" y="5276310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96" name="직선 화살표 연결선 2795">
                <a:extLst>
                  <a:ext uri="{FF2B5EF4-FFF2-40B4-BE49-F238E27FC236}">
                    <a16:creationId xmlns:a16="http://schemas.microsoft.com/office/drawing/2014/main" id="{DCC21146-C828-ABB2-D230-BB2DFBF51569}"/>
                  </a:ext>
                </a:extLst>
              </p:cNvPr>
              <p:cNvCxnSpPr>
                <a:cxnSpLocks/>
                <a:stCxn id="2788" idx="3"/>
                <a:endCxn id="2789" idx="1"/>
              </p:cNvCxnSpPr>
              <p:nvPr/>
            </p:nvCxnSpPr>
            <p:spPr>
              <a:xfrm>
                <a:off x="5068363" y="5276310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97" name="직선 화살표 연결선 2796">
                <a:extLst>
                  <a:ext uri="{FF2B5EF4-FFF2-40B4-BE49-F238E27FC236}">
                    <a16:creationId xmlns:a16="http://schemas.microsoft.com/office/drawing/2014/main" id="{9AA2550C-43EA-FEC0-7A31-FD9AFDBFB3BD}"/>
                  </a:ext>
                </a:extLst>
              </p:cNvPr>
              <p:cNvCxnSpPr>
                <a:cxnSpLocks/>
                <a:stCxn id="2789" idx="3"/>
                <a:endCxn id="2790" idx="1"/>
              </p:cNvCxnSpPr>
              <p:nvPr/>
            </p:nvCxnSpPr>
            <p:spPr>
              <a:xfrm>
                <a:off x="6875982" y="5276310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798" name="직선 화살표 연결선 2797">
                <a:extLst>
                  <a:ext uri="{FF2B5EF4-FFF2-40B4-BE49-F238E27FC236}">
                    <a16:creationId xmlns:a16="http://schemas.microsoft.com/office/drawing/2014/main" id="{54E92957-0432-2177-E892-D41912AC7079}"/>
                  </a:ext>
                </a:extLst>
              </p:cNvPr>
              <p:cNvCxnSpPr>
                <a:cxnSpLocks/>
                <a:stCxn id="2790" idx="3"/>
                <a:endCxn id="2791" idx="1"/>
              </p:cNvCxnSpPr>
              <p:nvPr/>
            </p:nvCxnSpPr>
            <p:spPr>
              <a:xfrm>
                <a:off x="8683601" y="5276310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799" name="직선 화살표 연결선 2798">
                <a:extLst>
                  <a:ext uri="{FF2B5EF4-FFF2-40B4-BE49-F238E27FC236}">
                    <a16:creationId xmlns:a16="http://schemas.microsoft.com/office/drawing/2014/main" id="{9D875D94-8A7D-7C04-96DF-2A3F24C3D157}"/>
                  </a:ext>
                </a:extLst>
              </p:cNvPr>
              <p:cNvCxnSpPr>
                <a:cxnSpLocks/>
                <a:stCxn id="2791" idx="3"/>
                <a:endCxn id="2792" idx="1"/>
              </p:cNvCxnSpPr>
              <p:nvPr/>
            </p:nvCxnSpPr>
            <p:spPr>
              <a:xfrm>
                <a:off x="10491220" y="5276310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800" name="직선 화살표 연결선 2799">
                <a:extLst>
                  <a:ext uri="{FF2B5EF4-FFF2-40B4-BE49-F238E27FC236}">
                    <a16:creationId xmlns:a16="http://schemas.microsoft.com/office/drawing/2014/main" id="{E20D6F6A-9482-BEF6-7BB3-68F46D2B2A98}"/>
                  </a:ext>
                </a:extLst>
              </p:cNvPr>
              <p:cNvCxnSpPr>
                <a:cxnSpLocks/>
                <a:stCxn id="2792" idx="3"/>
                <a:endCxn id="2793" idx="1"/>
              </p:cNvCxnSpPr>
              <p:nvPr/>
            </p:nvCxnSpPr>
            <p:spPr>
              <a:xfrm>
                <a:off x="12298839" y="5276310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01" name="직선 화살표 연결선 2800">
                <a:extLst>
                  <a:ext uri="{FF2B5EF4-FFF2-40B4-BE49-F238E27FC236}">
                    <a16:creationId xmlns:a16="http://schemas.microsoft.com/office/drawing/2014/main" id="{406CB64D-2FC8-1CE9-16A5-7FA3882B165A}"/>
                  </a:ext>
                </a:extLst>
              </p:cNvPr>
              <p:cNvCxnSpPr>
                <a:cxnSpLocks/>
                <a:stCxn id="2793" idx="3"/>
                <a:endCxn id="2794" idx="1"/>
              </p:cNvCxnSpPr>
              <p:nvPr/>
            </p:nvCxnSpPr>
            <p:spPr>
              <a:xfrm>
                <a:off x="14106458" y="5276310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802" name="타원 2801">
                <a:extLst>
                  <a:ext uri="{FF2B5EF4-FFF2-40B4-BE49-F238E27FC236}">
                    <a16:creationId xmlns:a16="http://schemas.microsoft.com/office/drawing/2014/main" id="{510279F1-B284-BAE1-6871-00018BAFE1B7}"/>
                  </a:ext>
                </a:extLst>
              </p:cNvPr>
              <p:cNvSpPr/>
              <p:nvPr/>
            </p:nvSpPr>
            <p:spPr>
              <a:xfrm>
                <a:off x="3784154" y="4934517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803" name="타원 2802">
                <a:extLst>
                  <a:ext uri="{FF2B5EF4-FFF2-40B4-BE49-F238E27FC236}">
                    <a16:creationId xmlns:a16="http://schemas.microsoft.com/office/drawing/2014/main" id="{0003AE53-AAFC-2337-A8DA-4FFA433AC82D}"/>
                  </a:ext>
                </a:extLst>
              </p:cNvPr>
              <p:cNvSpPr/>
              <p:nvPr/>
            </p:nvSpPr>
            <p:spPr>
              <a:xfrm>
                <a:off x="1989283" y="4934517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804" name="포인트가 6개인 별 2803">
                <a:extLst>
                  <a:ext uri="{FF2B5EF4-FFF2-40B4-BE49-F238E27FC236}">
                    <a16:creationId xmlns:a16="http://schemas.microsoft.com/office/drawing/2014/main" id="{3C5116C2-B19F-36BF-095A-A3B1D6C7CCAC}"/>
                  </a:ext>
                </a:extLst>
              </p:cNvPr>
              <p:cNvSpPr/>
              <p:nvPr/>
            </p:nvSpPr>
            <p:spPr>
              <a:xfrm>
                <a:off x="8557597" y="4931113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05" name="포인트가 6개인 별 2804">
                <a:extLst>
                  <a:ext uri="{FF2B5EF4-FFF2-40B4-BE49-F238E27FC236}">
                    <a16:creationId xmlns:a16="http://schemas.microsoft.com/office/drawing/2014/main" id="{5A18797F-AF08-7F53-57C7-CBB6E3CB8BDB}"/>
                  </a:ext>
                </a:extLst>
              </p:cNvPr>
              <p:cNvSpPr/>
              <p:nvPr/>
            </p:nvSpPr>
            <p:spPr>
              <a:xfrm>
                <a:off x="6762793" y="4931113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06" name="타원 2805">
                <a:extLst>
                  <a:ext uri="{FF2B5EF4-FFF2-40B4-BE49-F238E27FC236}">
                    <a16:creationId xmlns:a16="http://schemas.microsoft.com/office/drawing/2014/main" id="{A6BC4F5C-AF51-19AE-D40F-2F7D1AD2F4F2}"/>
                  </a:ext>
                </a:extLst>
              </p:cNvPr>
              <p:cNvSpPr/>
              <p:nvPr/>
            </p:nvSpPr>
            <p:spPr>
              <a:xfrm>
                <a:off x="5601913" y="4931113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807" name="타원 2806">
                <a:extLst>
                  <a:ext uri="{FF2B5EF4-FFF2-40B4-BE49-F238E27FC236}">
                    <a16:creationId xmlns:a16="http://schemas.microsoft.com/office/drawing/2014/main" id="{37BF1455-E8B7-E90A-B21C-E831CC65540E}"/>
                  </a:ext>
                </a:extLst>
              </p:cNvPr>
              <p:cNvSpPr/>
              <p:nvPr/>
            </p:nvSpPr>
            <p:spPr>
              <a:xfrm>
                <a:off x="9207048" y="4931113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808" name="타원 2807">
                <a:extLst>
                  <a:ext uri="{FF2B5EF4-FFF2-40B4-BE49-F238E27FC236}">
                    <a16:creationId xmlns:a16="http://schemas.microsoft.com/office/drawing/2014/main" id="{0A29D73D-0457-B1B0-5ABC-EEA7A241A0F1}"/>
                  </a:ext>
                </a:extLst>
              </p:cNvPr>
              <p:cNvSpPr/>
              <p:nvPr/>
            </p:nvSpPr>
            <p:spPr>
              <a:xfrm>
                <a:off x="12834667" y="4931113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809" name="타원 2808">
                <a:extLst>
                  <a:ext uri="{FF2B5EF4-FFF2-40B4-BE49-F238E27FC236}">
                    <a16:creationId xmlns:a16="http://schemas.microsoft.com/office/drawing/2014/main" id="{7125A3E5-663C-EE72-9B57-26C0ADA4E869}"/>
                  </a:ext>
                </a:extLst>
              </p:cNvPr>
              <p:cNvSpPr/>
              <p:nvPr/>
            </p:nvSpPr>
            <p:spPr>
              <a:xfrm>
                <a:off x="7399182" y="4931113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810" name="타원 2809">
                <a:extLst>
                  <a:ext uri="{FF2B5EF4-FFF2-40B4-BE49-F238E27FC236}">
                    <a16:creationId xmlns:a16="http://schemas.microsoft.com/office/drawing/2014/main" id="{DFF0DC98-ACA8-550C-931C-9DC5EED20E5A}"/>
                  </a:ext>
                </a:extLst>
              </p:cNvPr>
              <p:cNvSpPr/>
              <p:nvPr/>
            </p:nvSpPr>
            <p:spPr>
              <a:xfrm>
                <a:off x="11019306" y="4931113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811" name="타원 2810">
                <a:extLst>
                  <a:ext uri="{FF2B5EF4-FFF2-40B4-BE49-F238E27FC236}">
                    <a16:creationId xmlns:a16="http://schemas.microsoft.com/office/drawing/2014/main" id="{F3535AC7-D7B4-BAF2-B345-5CD4B5A1F5C3}"/>
                  </a:ext>
                </a:extLst>
              </p:cNvPr>
              <p:cNvSpPr/>
              <p:nvPr/>
            </p:nvSpPr>
            <p:spPr>
              <a:xfrm>
                <a:off x="14661916" y="4931113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812" name="포인트가 6개인 별 2811">
                <a:extLst>
                  <a:ext uri="{FF2B5EF4-FFF2-40B4-BE49-F238E27FC236}">
                    <a16:creationId xmlns:a16="http://schemas.microsoft.com/office/drawing/2014/main" id="{433B6DF2-735C-9EAA-B970-E5596EB32E53}"/>
                  </a:ext>
                </a:extLst>
              </p:cNvPr>
              <p:cNvSpPr/>
              <p:nvPr/>
            </p:nvSpPr>
            <p:spPr>
              <a:xfrm>
                <a:off x="10365220" y="4931113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13" name="포인트가 6개인 별 2812">
                <a:extLst>
                  <a:ext uri="{FF2B5EF4-FFF2-40B4-BE49-F238E27FC236}">
                    <a16:creationId xmlns:a16="http://schemas.microsoft.com/office/drawing/2014/main" id="{53D8BCE7-FC28-31CA-3BE7-5721E2D36324}"/>
                  </a:ext>
                </a:extLst>
              </p:cNvPr>
              <p:cNvSpPr/>
              <p:nvPr/>
            </p:nvSpPr>
            <p:spPr>
              <a:xfrm>
                <a:off x="12186525" y="4931113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14" name="포인트가 6개인 별 2813">
                <a:extLst>
                  <a:ext uri="{FF2B5EF4-FFF2-40B4-BE49-F238E27FC236}">
                    <a16:creationId xmlns:a16="http://schemas.microsoft.com/office/drawing/2014/main" id="{11CCDA6A-6083-EEC8-BEDE-69E712C3937F}"/>
                  </a:ext>
                </a:extLst>
              </p:cNvPr>
              <p:cNvSpPr/>
              <p:nvPr/>
            </p:nvSpPr>
            <p:spPr>
              <a:xfrm>
                <a:off x="15799154" y="4931113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5C00DA3-E44A-4D03-9CF0-A0C31F819AA2}"/>
                </a:ext>
              </a:extLst>
            </p:cNvPr>
            <p:cNvGrpSpPr/>
            <p:nvPr/>
          </p:nvGrpSpPr>
          <p:grpSpPr>
            <a:xfrm>
              <a:off x="1953092" y="6698419"/>
              <a:ext cx="14061871" cy="564061"/>
              <a:chOff x="1989283" y="5799687"/>
              <a:chExt cx="14061871" cy="564061"/>
            </a:xfrm>
          </p:grpSpPr>
          <p:sp>
            <p:nvSpPr>
              <p:cNvPr id="2279" name="순서도: 처리 377">
                <a:extLst>
                  <a:ext uri="{FF2B5EF4-FFF2-40B4-BE49-F238E27FC236}">
                    <a16:creationId xmlns:a16="http://schemas.microsoft.com/office/drawing/2014/main" id="{E5926AE9-32A4-CA4E-CAD9-5B2E78578A10}"/>
                  </a:ext>
                </a:extLst>
              </p:cNvPr>
              <p:cNvSpPr/>
              <p:nvPr/>
            </p:nvSpPr>
            <p:spPr>
              <a:xfrm>
                <a:off x="2108744" y="5931748"/>
                <a:ext cx="2959619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여행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80" name="순서도: 처리 377">
                <a:extLst>
                  <a:ext uri="{FF2B5EF4-FFF2-40B4-BE49-F238E27FC236}">
                    <a16:creationId xmlns:a16="http://schemas.microsoft.com/office/drawing/2014/main" id="{AC8B872F-EE23-4F1D-5E18-6669AB9550B3}"/>
                  </a:ext>
                </a:extLst>
              </p:cNvPr>
              <p:cNvSpPr/>
              <p:nvPr/>
            </p:nvSpPr>
            <p:spPr>
              <a:xfrm>
                <a:off x="5723982" y="5931748"/>
                <a:ext cx="1152000" cy="432000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을</a:t>
                </a:r>
                <a:r>
                  <a:rPr lang="en-US" altLang="ko-KR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/JKG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81" name="순서도: 처리 377">
                <a:extLst>
                  <a:ext uri="{FF2B5EF4-FFF2-40B4-BE49-F238E27FC236}">
                    <a16:creationId xmlns:a16="http://schemas.microsoft.com/office/drawing/2014/main" id="{43ED08CF-9030-6860-3B02-2DCBD7812B45}"/>
                  </a:ext>
                </a:extLst>
              </p:cNvPr>
              <p:cNvSpPr/>
              <p:nvPr/>
            </p:nvSpPr>
            <p:spPr>
              <a:xfrm>
                <a:off x="7531601" y="5931748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가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VV+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82" name="순서도: 처리 377">
                <a:extLst>
                  <a:ext uri="{FF2B5EF4-FFF2-40B4-BE49-F238E27FC236}">
                    <a16:creationId xmlns:a16="http://schemas.microsoft.com/office/drawing/2014/main" id="{42246F3A-CA60-6735-289F-4BD510BD26B4}"/>
                  </a:ext>
                </a:extLst>
              </p:cNvPr>
              <p:cNvSpPr/>
              <p:nvPr/>
            </p:nvSpPr>
            <p:spPr>
              <a:xfrm>
                <a:off x="9339220" y="5931748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83" name="순서도: 처리 377">
                <a:extLst>
                  <a:ext uri="{FF2B5EF4-FFF2-40B4-BE49-F238E27FC236}">
                    <a16:creationId xmlns:a16="http://schemas.microsoft.com/office/drawing/2014/main" id="{A06770D0-E526-2D83-3BA0-78CE27459784}"/>
                  </a:ext>
                </a:extLst>
              </p:cNvPr>
              <p:cNvSpPr/>
              <p:nvPr/>
            </p:nvSpPr>
            <p:spPr>
              <a:xfrm>
                <a:off x="11146839" y="5931748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84" name="순서도: 처리 377">
                <a:extLst>
                  <a:ext uri="{FF2B5EF4-FFF2-40B4-BE49-F238E27FC236}">
                    <a16:creationId xmlns:a16="http://schemas.microsoft.com/office/drawing/2014/main" id="{3869789A-C7CC-3698-E8C2-F302639BDA00}"/>
                  </a:ext>
                </a:extLst>
              </p:cNvPr>
              <p:cNvSpPr/>
              <p:nvPr/>
            </p:nvSpPr>
            <p:spPr>
              <a:xfrm>
                <a:off x="12954458" y="5931748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85" name="순서도: 처리 377">
                <a:extLst>
                  <a:ext uri="{FF2B5EF4-FFF2-40B4-BE49-F238E27FC236}">
                    <a16:creationId xmlns:a16="http://schemas.microsoft.com/office/drawing/2014/main" id="{3D1930D4-21D5-30D5-D911-09CC955977C6}"/>
                  </a:ext>
                </a:extLst>
              </p:cNvPr>
              <p:cNvSpPr/>
              <p:nvPr/>
            </p:nvSpPr>
            <p:spPr>
              <a:xfrm>
                <a:off x="14762077" y="5931748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보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2286" name="직선 화살표 연결선 2285">
                <a:extLst>
                  <a:ext uri="{FF2B5EF4-FFF2-40B4-BE49-F238E27FC236}">
                    <a16:creationId xmlns:a16="http://schemas.microsoft.com/office/drawing/2014/main" id="{DE568D54-1295-B294-0B87-9EC92A7E7BAF}"/>
                  </a:ext>
                </a:extLst>
              </p:cNvPr>
              <p:cNvCxnSpPr>
                <a:cxnSpLocks/>
                <a:endCxn id="2280" idx="1"/>
              </p:cNvCxnSpPr>
              <p:nvPr/>
            </p:nvCxnSpPr>
            <p:spPr>
              <a:xfrm flipV="1">
                <a:off x="5068363" y="6147748"/>
                <a:ext cx="655619" cy="15392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87" name="직선 화살표 연결선 2286">
                <a:extLst>
                  <a:ext uri="{FF2B5EF4-FFF2-40B4-BE49-F238E27FC236}">
                    <a16:creationId xmlns:a16="http://schemas.microsoft.com/office/drawing/2014/main" id="{19C7E3DD-EAA8-4359-BA15-3568210B4ED2}"/>
                  </a:ext>
                </a:extLst>
              </p:cNvPr>
              <p:cNvCxnSpPr>
                <a:cxnSpLocks/>
                <a:stCxn id="2280" idx="3"/>
                <a:endCxn id="2281" idx="1"/>
              </p:cNvCxnSpPr>
              <p:nvPr/>
            </p:nvCxnSpPr>
            <p:spPr>
              <a:xfrm>
                <a:off x="6875982" y="6147748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88" name="직선 화살표 연결선 2287">
                <a:extLst>
                  <a:ext uri="{FF2B5EF4-FFF2-40B4-BE49-F238E27FC236}">
                    <a16:creationId xmlns:a16="http://schemas.microsoft.com/office/drawing/2014/main" id="{103E07D0-F401-54D8-88BF-31A6AC7A3353}"/>
                  </a:ext>
                </a:extLst>
              </p:cNvPr>
              <p:cNvCxnSpPr>
                <a:cxnSpLocks/>
                <a:stCxn id="2281" idx="3"/>
                <a:endCxn id="2282" idx="1"/>
              </p:cNvCxnSpPr>
              <p:nvPr/>
            </p:nvCxnSpPr>
            <p:spPr>
              <a:xfrm>
                <a:off x="8683601" y="6147748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89" name="직선 화살표 연결선 2288">
                <a:extLst>
                  <a:ext uri="{FF2B5EF4-FFF2-40B4-BE49-F238E27FC236}">
                    <a16:creationId xmlns:a16="http://schemas.microsoft.com/office/drawing/2014/main" id="{D583DA7B-E6B9-EA33-8854-33ABEB9F2574}"/>
                  </a:ext>
                </a:extLst>
              </p:cNvPr>
              <p:cNvCxnSpPr>
                <a:cxnSpLocks/>
                <a:stCxn id="2282" idx="3"/>
                <a:endCxn id="2283" idx="1"/>
              </p:cNvCxnSpPr>
              <p:nvPr/>
            </p:nvCxnSpPr>
            <p:spPr>
              <a:xfrm>
                <a:off x="10491220" y="6147748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90" name="직선 화살표 연결선 2289">
                <a:extLst>
                  <a:ext uri="{FF2B5EF4-FFF2-40B4-BE49-F238E27FC236}">
                    <a16:creationId xmlns:a16="http://schemas.microsoft.com/office/drawing/2014/main" id="{38285D08-5014-4B43-1DBF-9C526846B0D4}"/>
                  </a:ext>
                </a:extLst>
              </p:cNvPr>
              <p:cNvCxnSpPr>
                <a:cxnSpLocks/>
                <a:stCxn id="2283" idx="3"/>
                <a:endCxn id="2284" idx="1"/>
              </p:cNvCxnSpPr>
              <p:nvPr/>
            </p:nvCxnSpPr>
            <p:spPr>
              <a:xfrm>
                <a:off x="12298839" y="6147748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91" name="직선 화살표 연결선 2290">
                <a:extLst>
                  <a:ext uri="{FF2B5EF4-FFF2-40B4-BE49-F238E27FC236}">
                    <a16:creationId xmlns:a16="http://schemas.microsoft.com/office/drawing/2014/main" id="{41CA78AE-A83B-F906-8A32-A173C8290293}"/>
                  </a:ext>
                </a:extLst>
              </p:cNvPr>
              <p:cNvCxnSpPr>
                <a:cxnSpLocks/>
                <a:stCxn id="2284" idx="3"/>
                <a:endCxn id="2285" idx="1"/>
              </p:cNvCxnSpPr>
              <p:nvPr/>
            </p:nvCxnSpPr>
            <p:spPr>
              <a:xfrm>
                <a:off x="14106458" y="6147748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292" name="포인트가 6개인 별 2291">
                <a:extLst>
                  <a:ext uri="{FF2B5EF4-FFF2-40B4-BE49-F238E27FC236}">
                    <a16:creationId xmlns:a16="http://schemas.microsoft.com/office/drawing/2014/main" id="{51555F9C-A305-94DC-D6EE-5FC4334C5F6E}"/>
                  </a:ext>
                </a:extLst>
              </p:cNvPr>
              <p:cNvSpPr/>
              <p:nvPr/>
            </p:nvSpPr>
            <p:spPr>
              <a:xfrm>
                <a:off x="4942359" y="5799687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93" name="타원 2292">
                <a:extLst>
                  <a:ext uri="{FF2B5EF4-FFF2-40B4-BE49-F238E27FC236}">
                    <a16:creationId xmlns:a16="http://schemas.microsoft.com/office/drawing/2014/main" id="{EFD90F25-FE2E-D03A-77A4-EAB87C93E2A5}"/>
                  </a:ext>
                </a:extLst>
              </p:cNvPr>
              <p:cNvSpPr/>
              <p:nvPr/>
            </p:nvSpPr>
            <p:spPr>
              <a:xfrm>
                <a:off x="1989283" y="5799687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94" name="포인트가 6개인 별 2293">
                <a:extLst>
                  <a:ext uri="{FF2B5EF4-FFF2-40B4-BE49-F238E27FC236}">
                    <a16:creationId xmlns:a16="http://schemas.microsoft.com/office/drawing/2014/main" id="{42550C4B-135C-67D5-827C-D238A37138CA}"/>
                  </a:ext>
                </a:extLst>
              </p:cNvPr>
              <p:cNvSpPr/>
              <p:nvPr/>
            </p:nvSpPr>
            <p:spPr>
              <a:xfrm>
                <a:off x="8557597" y="5799687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95" name="타원 2294">
                <a:extLst>
                  <a:ext uri="{FF2B5EF4-FFF2-40B4-BE49-F238E27FC236}">
                    <a16:creationId xmlns:a16="http://schemas.microsoft.com/office/drawing/2014/main" id="{576BAB7C-6A28-026A-9137-3BDDE884D08E}"/>
                  </a:ext>
                </a:extLst>
              </p:cNvPr>
              <p:cNvSpPr/>
              <p:nvPr/>
            </p:nvSpPr>
            <p:spPr>
              <a:xfrm>
                <a:off x="9207048" y="5799687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96" name="타원 2295">
                <a:extLst>
                  <a:ext uri="{FF2B5EF4-FFF2-40B4-BE49-F238E27FC236}">
                    <a16:creationId xmlns:a16="http://schemas.microsoft.com/office/drawing/2014/main" id="{2BE8A360-B883-E105-C936-D345DCE1F65B}"/>
                  </a:ext>
                </a:extLst>
              </p:cNvPr>
              <p:cNvSpPr/>
              <p:nvPr/>
            </p:nvSpPr>
            <p:spPr>
              <a:xfrm>
                <a:off x="12834667" y="5799687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97" name="타원 2296">
                <a:extLst>
                  <a:ext uri="{FF2B5EF4-FFF2-40B4-BE49-F238E27FC236}">
                    <a16:creationId xmlns:a16="http://schemas.microsoft.com/office/drawing/2014/main" id="{69AE25EA-4057-7C1C-71AD-EB9B3B43B4ED}"/>
                  </a:ext>
                </a:extLst>
              </p:cNvPr>
              <p:cNvSpPr/>
              <p:nvPr/>
            </p:nvSpPr>
            <p:spPr>
              <a:xfrm>
                <a:off x="7399182" y="5799687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98" name="타원 2297">
                <a:extLst>
                  <a:ext uri="{FF2B5EF4-FFF2-40B4-BE49-F238E27FC236}">
                    <a16:creationId xmlns:a16="http://schemas.microsoft.com/office/drawing/2014/main" id="{CFCCB5FD-C8A3-AA32-5107-709B40F35E88}"/>
                  </a:ext>
                </a:extLst>
              </p:cNvPr>
              <p:cNvSpPr/>
              <p:nvPr/>
            </p:nvSpPr>
            <p:spPr>
              <a:xfrm>
                <a:off x="11019306" y="5799687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99" name="타원 2298">
                <a:extLst>
                  <a:ext uri="{FF2B5EF4-FFF2-40B4-BE49-F238E27FC236}">
                    <a16:creationId xmlns:a16="http://schemas.microsoft.com/office/drawing/2014/main" id="{ABF82ABD-57DA-19E8-EF45-A60C2DE06580}"/>
                  </a:ext>
                </a:extLst>
              </p:cNvPr>
              <p:cNvSpPr/>
              <p:nvPr/>
            </p:nvSpPr>
            <p:spPr>
              <a:xfrm>
                <a:off x="14661916" y="5799687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300" name="포인트가 6개인 별 2299">
                <a:extLst>
                  <a:ext uri="{FF2B5EF4-FFF2-40B4-BE49-F238E27FC236}">
                    <a16:creationId xmlns:a16="http://schemas.microsoft.com/office/drawing/2014/main" id="{89C8F106-0CFA-6C0C-CDB9-F59C1D792612}"/>
                  </a:ext>
                </a:extLst>
              </p:cNvPr>
              <p:cNvSpPr/>
              <p:nvPr/>
            </p:nvSpPr>
            <p:spPr>
              <a:xfrm>
                <a:off x="10365220" y="5799687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01" name="포인트가 6개인 별 2300">
                <a:extLst>
                  <a:ext uri="{FF2B5EF4-FFF2-40B4-BE49-F238E27FC236}">
                    <a16:creationId xmlns:a16="http://schemas.microsoft.com/office/drawing/2014/main" id="{F6B8FF3B-798C-1279-5444-B579BB941FF8}"/>
                  </a:ext>
                </a:extLst>
              </p:cNvPr>
              <p:cNvSpPr/>
              <p:nvPr/>
            </p:nvSpPr>
            <p:spPr>
              <a:xfrm>
                <a:off x="12186525" y="5799687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02" name="포인트가 6개인 별 2301">
                <a:extLst>
                  <a:ext uri="{FF2B5EF4-FFF2-40B4-BE49-F238E27FC236}">
                    <a16:creationId xmlns:a16="http://schemas.microsoft.com/office/drawing/2014/main" id="{66E4C540-81B9-AC06-7DF6-2B76E22D1C6E}"/>
                  </a:ext>
                </a:extLst>
              </p:cNvPr>
              <p:cNvSpPr/>
              <p:nvPr/>
            </p:nvSpPr>
            <p:spPr>
              <a:xfrm>
                <a:off x="15799154" y="5799687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03" name="타원 2302">
                <a:extLst>
                  <a:ext uri="{FF2B5EF4-FFF2-40B4-BE49-F238E27FC236}">
                    <a16:creationId xmlns:a16="http://schemas.microsoft.com/office/drawing/2014/main" id="{E59917DA-555C-CD13-A93C-20FCBC44108D}"/>
                  </a:ext>
                </a:extLst>
              </p:cNvPr>
              <p:cNvSpPr/>
              <p:nvPr/>
            </p:nvSpPr>
            <p:spPr>
              <a:xfrm>
                <a:off x="5601913" y="5799687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8E80D2C-7E43-C3B2-3118-A9B6993932DE}"/>
                </a:ext>
              </a:extLst>
            </p:cNvPr>
            <p:cNvGrpSpPr/>
            <p:nvPr/>
          </p:nvGrpSpPr>
          <p:grpSpPr>
            <a:xfrm>
              <a:off x="1953092" y="8266012"/>
              <a:ext cx="14061871" cy="554528"/>
              <a:chOff x="1978206" y="9536974"/>
              <a:chExt cx="14061871" cy="554528"/>
            </a:xfrm>
          </p:grpSpPr>
          <p:sp>
            <p:nvSpPr>
              <p:cNvPr id="45" name="순서도: 처리 377">
                <a:extLst>
                  <a:ext uri="{FF2B5EF4-FFF2-40B4-BE49-F238E27FC236}">
                    <a16:creationId xmlns:a16="http://schemas.microsoft.com/office/drawing/2014/main" id="{14D47D95-C5F2-ED77-2A4D-3FE553CB0792}"/>
                  </a:ext>
                </a:extLst>
              </p:cNvPr>
              <p:cNvSpPr/>
              <p:nvPr/>
            </p:nvSpPr>
            <p:spPr>
              <a:xfrm>
                <a:off x="2097667" y="9659502"/>
                <a:ext cx="2959619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여행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46" name="순서도: 처리 377">
                <a:extLst>
                  <a:ext uri="{FF2B5EF4-FFF2-40B4-BE49-F238E27FC236}">
                    <a16:creationId xmlns:a16="http://schemas.microsoft.com/office/drawing/2014/main" id="{666D46AA-E6B8-7AB6-1E48-6182CB700B77}"/>
                  </a:ext>
                </a:extLst>
              </p:cNvPr>
              <p:cNvSpPr/>
              <p:nvPr/>
            </p:nvSpPr>
            <p:spPr>
              <a:xfrm>
                <a:off x="5712905" y="9659502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/JKO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47" name="순서도: 처리 377">
                <a:extLst>
                  <a:ext uri="{FF2B5EF4-FFF2-40B4-BE49-F238E27FC236}">
                    <a16:creationId xmlns:a16="http://schemas.microsoft.com/office/drawing/2014/main" id="{98610359-8A21-8BDD-BD78-15790102508A}"/>
                  </a:ext>
                </a:extLst>
              </p:cNvPr>
              <p:cNvSpPr/>
              <p:nvPr/>
            </p:nvSpPr>
            <p:spPr>
              <a:xfrm>
                <a:off x="7520524" y="9659502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가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VV+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48" name="순서도: 처리 377">
                <a:extLst>
                  <a:ext uri="{FF2B5EF4-FFF2-40B4-BE49-F238E27FC236}">
                    <a16:creationId xmlns:a16="http://schemas.microsoft.com/office/drawing/2014/main" id="{87F168E6-D241-EF01-DA9E-F9856319BF0C}"/>
                  </a:ext>
                </a:extLst>
              </p:cNvPr>
              <p:cNvSpPr/>
              <p:nvPr/>
            </p:nvSpPr>
            <p:spPr>
              <a:xfrm>
                <a:off x="9328143" y="9659502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49" name="순서도: 처리 377">
                <a:extLst>
                  <a:ext uri="{FF2B5EF4-FFF2-40B4-BE49-F238E27FC236}">
                    <a16:creationId xmlns:a16="http://schemas.microsoft.com/office/drawing/2014/main" id="{8A190935-AB3D-DAF5-8CA8-985E645801E3}"/>
                  </a:ext>
                </a:extLst>
              </p:cNvPr>
              <p:cNvSpPr/>
              <p:nvPr/>
            </p:nvSpPr>
            <p:spPr>
              <a:xfrm>
                <a:off x="11135762" y="9659502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50" name="순서도: 처리 377">
                <a:extLst>
                  <a:ext uri="{FF2B5EF4-FFF2-40B4-BE49-F238E27FC236}">
                    <a16:creationId xmlns:a16="http://schemas.microsoft.com/office/drawing/2014/main" id="{3A977E4A-0402-4FB9-72A7-817AE315817E}"/>
                  </a:ext>
                </a:extLst>
              </p:cNvPr>
              <p:cNvSpPr/>
              <p:nvPr/>
            </p:nvSpPr>
            <p:spPr>
              <a:xfrm>
                <a:off x="12943381" y="9659502"/>
                <a:ext cx="1152000" cy="432000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51" name="순서도: 처리 377">
                <a:extLst>
                  <a:ext uri="{FF2B5EF4-FFF2-40B4-BE49-F238E27FC236}">
                    <a16:creationId xmlns:a16="http://schemas.microsoft.com/office/drawing/2014/main" id="{2409F57B-044D-1C14-52D4-3B04F0FF2669}"/>
                  </a:ext>
                </a:extLst>
              </p:cNvPr>
              <p:cNvSpPr/>
              <p:nvPr/>
            </p:nvSpPr>
            <p:spPr>
              <a:xfrm>
                <a:off x="14751000" y="9659502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보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4BD3B57B-91D0-1CD2-0F2C-68EF9666CFC8}"/>
                  </a:ext>
                </a:extLst>
              </p:cNvPr>
              <p:cNvCxnSpPr>
                <a:cxnSpLocks/>
                <a:stCxn id="45" idx="3"/>
                <a:endCxn id="46" idx="1"/>
              </p:cNvCxnSpPr>
              <p:nvPr/>
            </p:nvCxnSpPr>
            <p:spPr>
              <a:xfrm>
                <a:off x="5057286" y="9875502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E766F651-8A4A-4363-CCF5-6A55F1B7D693}"/>
                  </a:ext>
                </a:extLst>
              </p:cNvPr>
              <p:cNvCxnSpPr>
                <a:cxnSpLocks/>
                <a:stCxn id="46" idx="3"/>
                <a:endCxn id="47" idx="1"/>
              </p:cNvCxnSpPr>
              <p:nvPr/>
            </p:nvCxnSpPr>
            <p:spPr>
              <a:xfrm>
                <a:off x="6864905" y="9875502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126F6763-80B5-2492-9868-A8A717F5DCF7}"/>
                  </a:ext>
                </a:extLst>
              </p:cNvPr>
              <p:cNvCxnSpPr>
                <a:cxnSpLocks/>
                <a:stCxn id="47" idx="3"/>
                <a:endCxn id="48" idx="1"/>
              </p:cNvCxnSpPr>
              <p:nvPr/>
            </p:nvCxnSpPr>
            <p:spPr>
              <a:xfrm>
                <a:off x="8672524" y="9875502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5D85462E-1D43-3A2F-2596-DFD8B2FFDF96}"/>
                  </a:ext>
                </a:extLst>
              </p:cNvPr>
              <p:cNvCxnSpPr>
                <a:cxnSpLocks/>
                <a:stCxn id="48" idx="3"/>
                <a:endCxn id="49" idx="1"/>
              </p:cNvCxnSpPr>
              <p:nvPr/>
            </p:nvCxnSpPr>
            <p:spPr>
              <a:xfrm>
                <a:off x="10480143" y="9875502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43AAB6D6-E791-A281-B422-225858E74DC4}"/>
                  </a:ext>
                </a:extLst>
              </p:cNvPr>
              <p:cNvCxnSpPr>
                <a:cxnSpLocks/>
                <a:stCxn id="49" idx="3"/>
                <a:endCxn id="50" idx="1"/>
              </p:cNvCxnSpPr>
              <p:nvPr/>
            </p:nvCxnSpPr>
            <p:spPr>
              <a:xfrm>
                <a:off x="12287762" y="9875502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AA9E0372-D490-AA80-CBAF-C0BC84DD6E08}"/>
                  </a:ext>
                </a:extLst>
              </p:cNvPr>
              <p:cNvCxnSpPr>
                <a:cxnSpLocks/>
                <a:stCxn id="50" idx="3"/>
                <a:endCxn id="51" idx="1"/>
              </p:cNvCxnSpPr>
              <p:nvPr/>
            </p:nvCxnSpPr>
            <p:spPr>
              <a:xfrm>
                <a:off x="14095381" y="9875502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8" name="포인트가 6개인 별 57">
                <a:extLst>
                  <a:ext uri="{FF2B5EF4-FFF2-40B4-BE49-F238E27FC236}">
                    <a16:creationId xmlns:a16="http://schemas.microsoft.com/office/drawing/2014/main" id="{41F54290-ED41-796F-4483-F054FDABDB22}"/>
                  </a:ext>
                </a:extLst>
              </p:cNvPr>
              <p:cNvSpPr/>
              <p:nvPr/>
            </p:nvSpPr>
            <p:spPr>
              <a:xfrm>
                <a:off x="8546520" y="9536974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포인트가 6개인 별 58">
                <a:extLst>
                  <a:ext uri="{FF2B5EF4-FFF2-40B4-BE49-F238E27FC236}">
                    <a16:creationId xmlns:a16="http://schemas.microsoft.com/office/drawing/2014/main" id="{E84794F5-2768-B7C1-975B-2AC2DB30DA1D}"/>
                  </a:ext>
                </a:extLst>
              </p:cNvPr>
              <p:cNvSpPr/>
              <p:nvPr/>
            </p:nvSpPr>
            <p:spPr>
              <a:xfrm>
                <a:off x="4931282" y="9536974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포인트가 6개인 별 59">
                <a:extLst>
                  <a:ext uri="{FF2B5EF4-FFF2-40B4-BE49-F238E27FC236}">
                    <a16:creationId xmlns:a16="http://schemas.microsoft.com/office/drawing/2014/main" id="{FAA6704F-2CCB-6BA0-6BE1-15B6BC603301}"/>
                  </a:ext>
                </a:extLst>
              </p:cNvPr>
              <p:cNvSpPr/>
              <p:nvPr/>
            </p:nvSpPr>
            <p:spPr>
              <a:xfrm>
                <a:off x="6751716" y="9536974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445EB92-B095-F4BF-E196-514FCABC0F82}"/>
                  </a:ext>
                </a:extLst>
              </p:cNvPr>
              <p:cNvSpPr/>
              <p:nvPr/>
            </p:nvSpPr>
            <p:spPr>
              <a:xfrm>
                <a:off x="1978206" y="9536974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973AC6D1-2D4D-21C3-3516-F6E45494F28E}"/>
                  </a:ext>
                </a:extLst>
              </p:cNvPr>
              <p:cNvSpPr/>
              <p:nvPr/>
            </p:nvSpPr>
            <p:spPr>
              <a:xfrm>
                <a:off x="5590836" y="9536974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4354519E-F830-7CE2-933A-7837D3C359D3}"/>
                  </a:ext>
                </a:extLst>
              </p:cNvPr>
              <p:cNvSpPr/>
              <p:nvPr/>
            </p:nvSpPr>
            <p:spPr>
              <a:xfrm>
                <a:off x="9195971" y="9536974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71" name="타원 2270">
                <a:extLst>
                  <a:ext uri="{FF2B5EF4-FFF2-40B4-BE49-F238E27FC236}">
                    <a16:creationId xmlns:a16="http://schemas.microsoft.com/office/drawing/2014/main" id="{8C7C66D0-7445-E784-75F5-3A0C4628E8EF}"/>
                  </a:ext>
                </a:extLst>
              </p:cNvPr>
              <p:cNvSpPr/>
              <p:nvPr/>
            </p:nvSpPr>
            <p:spPr>
              <a:xfrm>
                <a:off x="12823590" y="9536974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72" name="타원 2271">
                <a:extLst>
                  <a:ext uri="{FF2B5EF4-FFF2-40B4-BE49-F238E27FC236}">
                    <a16:creationId xmlns:a16="http://schemas.microsoft.com/office/drawing/2014/main" id="{67BC2B7F-37B5-8F75-757B-54C086996282}"/>
                  </a:ext>
                </a:extLst>
              </p:cNvPr>
              <p:cNvSpPr/>
              <p:nvPr/>
            </p:nvSpPr>
            <p:spPr>
              <a:xfrm>
                <a:off x="7388105" y="9536974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73" name="타원 2272">
                <a:extLst>
                  <a:ext uri="{FF2B5EF4-FFF2-40B4-BE49-F238E27FC236}">
                    <a16:creationId xmlns:a16="http://schemas.microsoft.com/office/drawing/2014/main" id="{D3C72F2A-2B02-A061-AD11-1590599DFEF6}"/>
                  </a:ext>
                </a:extLst>
              </p:cNvPr>
              <p:cNvSpPr/>
              <p:nvPr/>
            </p:nvSpPr>
            <p:spPr>
              <a:xfrm>
                <a:off x="11008229" y="9536974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74" name="타원 2273">
                <a:extLst>
                  <a:ext uri="{FF2B5EF4-FFF2-40B4-BE49-F238E27FC236}">
                    <a16:creationId xmlns:a16="http://schemas.microsoft.com/office/drawing/2014/main" id="{F5FAEFBF-B112-03D4-3437-86D07EC70FD2}"/>
                  </a:ext>
                </a:extLst>
              </p:cNvPr>
              <p:cNvSpPr/>
              <p:nvPr/>
            </p:nvSpPr>
            <p:spPr>
              <a:xfrm>
                <a:off x="14650839" y="9536974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75" name="포인트가 6개인 별 2274">
                <a:extLst>
                  <a:ext uri="{FF2B5EF4-FFF2-40B4-BE49-F238E27FC236}">
                    <a16:creationId xmlns:a16="http://schemas.microsoft.com/office/drawing/2014/main" id="{77B827DD-BA0E-1FA7-0DF0-67AAFD0C3B72}"/>
                  </a:ext>
                </a:extLst>
              </p:cNvPr>
              <p:cNvSpPr/>
              <p:nvPr/>
            </p:nvSpPr>
            <p:spPr>
              <a:xfrm>
                <a:off x="10354143" y="9536974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76" name="포인트가 6개인 별 2275">
                <a:extLst>
                  <a:ext uri="{FF2B5EF4-FFF2-40B4-BE49-F238E27FC236}">
                    <a16:creationId xmlns:a16="http://schemas.microsoft.com/office/drawing/2014/main" id="{43D460D4-EA06-AAA7-8CCD-F7A70347BC61}"/>
                  </a:ext>
                </a:extLst>
              </p:cNvPr>
              <p:cNvSpPr/>
              <p:nvPr/>
            </p:nvSpPr>
            <p:spPr>
              <a:xfrm>
                <a:off x="12175448" y="9536974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77" name="포인트가 6개인 별 2276">
                <a:extLst>
                  <a:ext uri="{FF2B5EF4-FFF2-40B4-BE49-F238E27FC236}">
                    <a16:creationId xmlns:a16="http://schemas.microsoft.com/office/drawing/2014/main" id="{52A6A34D-B59D-8A03-0F04-2270EBF3C136}"/>
                  </a:ext>
                </a:extLst>
              </p:cNvPr>
              <p:cNvSpPr/>
              <p:nvPr/>
            </p:nvSpPr>
            <p:spPr>
              <a:xfrm>
                <a:off x="15788077" y="9536974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78" name="포인트가 6개인 별 2277">
                <a:extLst>
                  <a:ext uri="{FF2B5EF4-FFF2-40B4-BE49-F238E27FC236}">
                    <a16:creationId xmlns:a16="http://schemas.microsoft.com/office/drawing/2014/main" id="{F052BC61-95B3-FD1C-182E-5BF1DBE3B7DA}"/>
                  </a:ext>
                </a:extLst>
              </p:cNvPr>
              <p:cNvSpPr/>
              <p:nvPr/>
            </p:nvSpPr>
            <p:spPr>
              <a:xfrm>
                <a:off x="13981762" y="9536974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EDF85DD-7427-4096-F8C4-E3358CD22B4D}"/>
                </a:ext>
              </a:extLst>
            </p:cNvPr>
            <p:cNvGrpSpPr/>
            <p:nvPr/>
          </p:nvGrpSpPr>
          <p:grpSpPr>
            <a:xfrm>
              <a:off x="1953092" y="9129278"/>
              <a:ext cx="13924794" cy="554528"/>
              <a:chOff x="1978206" y="10368928"/>
              <a:chExt cx="13924794" cy="554528"/>
            </a:xfrm>
          </p:grpSpPr>
          <p:sp>
            <p:nvSpPr>
              <p:cNvPr id="20" name="순서도: 처리 377">
                <a:extLst>
                  <a:ext uri="{FF2B5EF4-FFF2-40B4-BE49-F238E27FC236}">
                    <a16:creationId xmlns:a16="http://schemas.microsoft.com/office/drawing/2014/main" id="{42D9211A-B291-1546-7D6C-2AD7AFDA9387}"/>
                  </a:ext>
                </a:extLst>
              </p:cNvPr>
              <p:cNvSpPr/>
              <p:nvPr/>
            </p:nvSpPr>
            <p:spPr>
              <a:xfrm>
                <a:off x="2097667" y="10491456"/>
                <a:ext cx="2959619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여행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1" name="순서도: 처리 377">
                <a:extLst>
                  <a:ext uri="{FF2B5EF4-FFF2-40B4-BE49-F238E27FC236}">
                    <a16:creationId xmlns:a16="http://schemas.microsoft.com/office/drawing/2014/main" id="{CCD9CEA3-D15E-C060-1875-D5CF94BB27A3}"/>
                  </a:ext>
                </a:extLst>
              </p:cNvPr>
              <p:cNvSpPr/>
              <p:nvPr/>
            </p:nvSpPr>
            <p:spPr>
              <a:xfrm>
                <a:off x="5712905" y="10491456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/JKO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2" name="순서도: 처리 377">
                <a:extLst>
                  <a:ext uri="{FF2B5EF4-FFF2-40B4-BE49-F238E27FC236}">
                    <a16:creationId xmlns:a16="http://schemas.microsoft.com/office/drawing/2014/main" id="{7F9153E7-CE1E-96E4-C0E2-49BEE4BB3A43}"/>
                  </a:ext>
                </a:extLst>
              </p:cNvPr>
              <p:cNvSpPr/>
              <p:nvPr/>
            </p:nvSpPr>
            <p:spPr>
              <a:xfrm>
                <a:off x="7520524" y="10491456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가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VV+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3" name="순서도: 처리 377">
                <a:extLst>
                  <a:ext uri="{FF2B5EF4-FFF2-40B4-BE49-F238E27FC236}">
                    <a16:creationId xmlns:a16="http://schemas.microsoft.com/office/drawing/2014/main" id="{DC4F876E-AE43-60FF-6063-6C5522BCFC48}"/>
                  </a:ext>
                </a:extLst>
              </p:cNvPr>
              <p:cNvSpPr/>
              <p:nvPr/>
            </p:nvSpPr>
            <p:spPr>
              <a:xfrm>
                <a:off x="9328143" y="10491456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4" name="순서도: 처리 377">
                <a:extLst>
                  <a:ext uri="{FF2B5EF4-FFF2-40B4-BE49-F238E27FC236}">
                    <a16:creationId xmlns:a16="http://schemas.microsoft.com/office/drawing/2014/main" id="{5933317E-91FF-D31F-420C-30350A3F756B}"/>
                  </a:ext>
                </a:extLst>
              </p:cNvPr>
              <p:cNvSpPr/>
              <p:nvPr/>
            </p:nvSpPr>
            <p:spPr>
              <a:xfrm>
                <a:off x="11135762" y="10491456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VX+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EP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5" name="순서도: 처리 377">
                <a:extLst>
                  <a:ext uri="{FF2B5EF4-FFF2-40B4-BE49-F238E27FC236}">
                    <a16:creationId xmlns:a16="http://schemas.microsoft.com/office/drawing/2014/main" id="{E21D5300-ADFB-0EEA-5619-32093BA73705}"/>
                  </a:ext>
                </a:extLst>
              </p:cNvPr>
              <p:cNvSpPr/>
              <p:nvPr/>
            </p:nvSpPr>
            <p:spPr>
              <a:xfrm>
                <a:off x="12943381" y="10491456"/>
                <a:ext cx="1152000" cy="43200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6" name="순서도: 처리 377">
                <a:extLst>
                  <a:ext uri="{FF2B5EF4-FFF2-40B4-BE49-F238E27FC236}">
                    <a16:creationId xmlns:a16="http://schemas.microsoft.com/office/drawing/2014/main" id="{69263EC1-1614-EF27-1615-A162A1FAD8E6}"/>
                  </a:ext>
                </a:extLst>
              </p:cNvPr>
              <p:cNvSpPr/>
              <p:nvPr/>
            </p:nvSpPr>
            <p:spPr>
              <a:xfrm>
                <a:off x="14751000" y="10491456"/>
                <a:ext cx="1152000" cy="432000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보</a:t>
                </a:r>
                <a:r>
                  <a:rPr lang="en-US" altLang="ko-KR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VV+</a:t>
                </a:r>
                <a:r>
                  <a:rPr lang="ko-KR" altLang="en-US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아</a:t>
                </a:r>
                <a:r>
                  <a:rPr lang="en-US" altLang="ko-KR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en" altLang="ko-KR" sz="1400">
                    <a:latin typeface="D2Coding" panose="020B0609020101020101" pitchFamily="49" charset="-127"/>
                    <a:ea typeface="D2Coding" panose="020B0609020101020101" pitchFamily="49" charset="-127"/>
                  </a:rPr>
                  <a:t>EC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00DEA0BE-E151-7353-C59A-2810819605EC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5057286" y="10707456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BB10D5BA-8927-CE7A-2137-6379C867CB69}"/>
                  </a:ext>
                </a:extLst>
              </p:cNvPr>
              <p:cNvCxnSpPr>
                <a:cxnSpLocks/>
                <a:stCxn id="21" idx="3"/>
                <a:endCxn id="22" idx="1"/>
              </p:cNvCxnSpPr>
              <p:nvPr/>
            </p:nvCxnSpPr>
            <p:spPr>
              <a:xfrm>
                <a:off x="6864905" y="10707456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BE0AE21F-2438-BB47-9C26-A8F44ABEBB26}"/>
                  </a:ext>
                </a:extLst>
              </p:cNvPr>
              <p:cNvCxnSpPr>
                <a:cxnSpLocks/>
                <a:stCxn id="22" idx="3"/>
                <a:endCxn id="23" idx="1"/>
              </p:cNvCxnSpPr>
              <p:nvPr/>
            </p:nvCxnSpPr>
            <p:spPr>
              <a:xfrm>
                <a:off x="8672524" y="10707456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04C19EA1-C004-144E-6411-4540E14C2440}"/>
                  </a:ext>
                </a:extLst>
              </p:cNvPr>
              <p:cNvCxnSpPr>
                <a:cxnSpLocks/>
                <a:stCxn id="23" idx="3"/>
                <a:endCxn id="24" idx="1"/>
              </p:cNvCxnSpPr>
              <p:nvPr/>
            </p:nvCxnSpPr>
            <p:spPr>
              <a:xfrm>
                <a:off x="10480143" y="10707456"/>
                <a:ext cx="655619" cy="0"/>
              </a:xfrm>
              <a:prstGeom prst="straightConnector1">
                <a:avLst/>
              </a:prstGeom>
              <a:ln w="28575">
                <a:tailEnd type="stealth" w="med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90EEA33F-03F4-EAF6-4FF2-3FD21D118A72}"/>
                  </a:ext>
                </a:extLst>
              </p:cNvPr>
              <p:cNvCxnSpPr>
                <a:cxnSpLocks/>
                <a:stCxn id="24" idx="3"/>
                <a:endCxn id="25" idx="1"/>
              </p:cNvCxnSpPr>
              <p:nvPr/>
            </p:nvCxnSpPr>
            <p:spPr>
              <a:xfrm>
                <a:off x="12287762" y="10707456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6F951A20-EE29-EFD5-A0D7-598888038A42}"/>
                  </a:ext>
                </a:extLst>
              </p:cNvPr>
              <p:cNvCxnSpPr>
                <a:cxnSpLocks/>
                <a:stCxn id="25" idx="3"/>
                <a:endCxn id="26" idx="1"/>
              </p:cNvCxnSpPr>
              <p:nvPr/>
            </p:nvCxnSpPr>
            <p:spPr>
              <a:xfrm>
                <a:off x="14095381" y="10707456"/>
                <a:ext cx="655619" cy="0"/>
              </a:xfrm>
              <a:prstGeom prst="straightConnector1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  <a:tailEnd type="stealth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3" name="포인트가 6개인 별 32">
                <a:extLst>
                  <a:ext uri="{FF2B5EF4-FFF2-40B4-BE49-F238E27FC236}">
                    <a16:creationId xmlns:a16="http://schemas.microsoft.com/office/drawing/2014/main" id="{7BF739F4-EAC6-AC41-665D-60142E8C3DBA}"/>
                  </a:ext>
                </a:extLst>
              </p:cNvPr>
              <p:cNvSpPr/>
              <p:nvPr/>
            </p:nvSpPr>
            <p:spPr>
              <a:xfrm>
                <a:off x="8546520" y="1036892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포인트가 6개인 별 33">
                <a:extLst>
                  <a:ext uri="{FF2B5EF4-FFF2-40B4-BE49-F238E27FC236}">
                    <a16:creationId xmlns:a16="http://schemas.microsoft.com/office/drawing/2014/main" id="{3EBB7587-020D-4BB0-0C87-9D0A27FE57CB}"/>
                  </a:ext>
                </a:extLst>
              </p:cNvPr>
              <p:cNvSpPr/>
              <p:nvPr/>
            </p:nvSpPr>
            <p:spPr>
              <a:xfrm>
                <a:off x="4931282" y="1036892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5" name="포인트가 6개인 별 34">
                <a:extLst>
                  <a:ext uri="{FF2B5EF4-FFF2-40B4-BE49-F238E27FC236}">
                    <a16:creationId xmlns:a16="http://schemas.microsoft.com/office/drawing/2014/main" id="{ACB09257-5224-1D78-04B2-9104E83D3218}"/>
                  </a:ext>
                </a:extLst>
              </p:cNvPr>
              <p:cNvSpPr/>
              <p:nvPr/>
            </p:nvSpPr>
            <p:spPr>
              <a:xfrm>
                <a:off x="6751716" y="1036892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A00A04B0-9F57-9BE4-8917-959DE9914DAD}"/>
                  </a:ext>
                </a:extLst>
              </p:cNvPr>
              <p:cNvSpPr/>
              <p:nvPr/>
            </p:nvSpPr>
            <p:spPr>
              <a:xfrm>
                <a:off x="1978206" y="1036892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CFEB8E4-2B9C-EA06-BF35-93FDEC3CBDD0}"/>
                  </a:ext>
                </a:extLst>
              </p:cNvPr>
              <p:cNvSpPr/>
              <p:nvPr/>
            </p:nvSpPr>
            <p:spPr>
              <a:xfrm>
                <a:off x="5590836" y="1036892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7E3C13E-2CB5-5048-0C6C-63F1E01D3996}"/>
                  </a:ext>
                </a:extLst>
              </p:cNvPr>
              <p:cNvSpPr/>
              <p:nvPr/>
            </p:nvSpPr>
            <p:spPr>
              <a:xfrm>
                <a:off x="9195971" y="1036892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6C9E198-F155-F427-44A9-0EF15332ACA5}"/>
                  </a:ext>
                </a:extLst>
              </p:cNvPr>
              <p:cNvSpPr/>
              <p:nvPr/>
            </p:nvSpPr>
            <p:spPr>
              <a:xfrm>
                <a:off x="12823590" y="1036892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AC62EE0E-C597-5E55-48D5-0E0925B59973}"/>
                  </a:ext>
                </a:extLst>
              </p:cNvPr>
              <p:cNvSpPr/>
              <p:nvPr/>
            </p:nvSpPr>
            <p:spPr>
              <a:xfrm>
                <a:off x="7388105" y="1036892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5B26DA3D-A830-4894-A07B-BB578AEED271}"/>
                  </a:ext>
                </a:extLst>
              </p:cNvPr>
              <p:cNvSpPr/>
              <p:nvPr/>
            </p:nvSpPr>
            <p:spPr>
              <a:xfrm>
                <a:off x="11008229" y="1036892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4ADAC3E-9CA1-9F62-C360-D2AECA2E9917}"/>
                  </a:ext>
                </a:extLst>
              </p:cNvPr>
              <p:cNvSpPr/>
              <p:nvPr/>
            </p:nvSpPr>
            <p:spPr>
              <a:xfrm>
                <a:off x="14650839" y="10368928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ore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43" name="포인트가 6개인 별 42">
                <a:extLst>
                  <a:ext uri="{FF2B5EF4-FFF2-40B4-BE49-F238E27FC236}">
                    <a16:creationId xmlns:a16="http://schemas.microsoft.com/office/drawing/2014/main" id="{D9D46FDA-0FC3-8E83-078C-19694808E870}"/>
                  </a:ext>
                </a:extLst>
              </p:cNvPr>
              <p:cNvSpPr/>
              <p:nvPr/>
            </p:nvSpPr>
            <p:spPr>
              <a:xfrm>
                <a:off x="10354143" y="1036892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4" name="포인트가 6개인 별 43">
                <a:extLst>
                  <a:ext uri="{FF2B5EF4-FFF2-40B4-BE49-F238E27FC236}">
                    <a16:creationId xmlns:a16="http://schemas.microsoft.com/office/drawing/2014/main" id="{BF5EC896-60B3-675D-6963-05EE3D138CBF}"/>
                  </a:ext>
                </a:extLst>
              </p:cNvPr>
              <p:cNvSpPr/>
              <p:nvPr/>
            </p:nvSpPr>
            <p:spPr>
              <a:xfrm>
                <a:off x="12175448" y="10368928"/>
                <a:ext cx="252000" cy="252000"/>
              </a:xfrm>
              <a:prstGeom prst="star6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0B8F5A-ED41-AB2F-1F03-8E59C7AACCC3}"/>
                </a:ext>
              </a:extLst>
            </p:cNvPr>
            <p:cNvSpPr txBox="1"/>
            <p:nvPr/>
          </p:nvSpPr>
          <p:spPr>
            <a:xfrm>
              <a:off x="8795624" y="7571219"/>
              <a:ext cx="158698" cy="386054"/>
            </a:xfrm>
            <a:prstGeom prst="rect">
              <a:avLst/>
            </a:prstGeom>
            <a:noFill/>
          </p:spPr>
          <p:txBody>
            <a:bodyPr wrap="none" lIns="0" tIns="0" rIns="0" bIns="108000" rtlCol="0">
              <a:spAutoFit/>
            </a:bodyPr>
            <a:lstStyle/>
            <a:p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218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471</TotalTime>
  <Words>351</Words>
  <Application>Microsoft Macintosh PowerPoint</Application>
  <PresentationFormat>사용자 지정</PresentationFormat>
  <Paragraphs>129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D2Coding</vt:lpstr>
      <vt:lpstr>NanumBarunGothic</vt:lpstr>
      <vt:lpstr>SeoulHangangC B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류지희</dc:creator>
  <cp:lastModifiedBy>류지희</cp:lastModifiedBy>
  <cp:revision>194</cp:revision>
  <cp:lastPrinted>2023-08-24T11:21:29Z</cp:lastPrinted>
  <dcterms:created xsi:type="dcterms:W3CDTF">2021-10-21T08:55:45Z</dcterms:created>
  <dcterms:modified xsi:type="dcterms:W3CDTF">2023-08-26T00:49:31Z</dcterms:modified>
</cp:coreProperties>
</file>