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62" r:id="rId2"/>
  </p:sldIdLst>
  <p:sldSz cx="10277475" cy="34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81" autoAdjust="0"/>
    <p:restoredTop sz="94660"/>
  </p:normalViewPr>
  <p:slideViewPr>
    <p:cSldViewPr snapToGrid="0">
      <p:cViewPr>
        <p:scale>
          <a:sx n="140" d="100"/>
          <a:sy n="140" d="100"/>
        </p:scale>
        <p:origin x="712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4685" y="559623"/>
            <a:ext cx="7708106" cy="1190484"/>
          </a:xfrm>
        </p:spPr>
        <p:txBody>
          <a:bodyPr anchor="b"/>
          <a:lstStyle>
            <a:lvl1pPr algn="ctr">
              <a:defRPr sz="299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4685" y="1796016"/>
            <a:ext cx="7708106" cy="825581"/>
          </a:xfrm>
        </p:spPr>
        <p:txBody>
          <a:bodyPr/>
          <a:lstStyle>
            <a:lvl1pPr marL="0" indent="0" algn="ctr">
              <a:buNone/>
              <a:defRPr sz="1197"/>
            </a:lvl1pPr>
            <a:lvl2pPr marL="227960" indent="0" algn="ctr">
              <a:buNone/>
              <a:defRPr sz="997"/>
            </a:lvl2pPr>
            <a:lvl3pPr marL="455920" indent="0" algn="ctr">
              <a:buNone/>
              <a:defRPr sz="897"/>
            </a:lvl3pPr>
            <a:lvl4pPr marL="683880" indent="0" algn="ctr">
              <a:buNone/>
              <a:defRPr sz="798"/>
            </a:lvl4pPr>
            <a:lvl5pPr marL="911840" indent="0" algn="ctr">
              <a:buNone/>
              <a:defRPr sz="798"/>
            </a:lvl5pPr>
            <a:lvl6pPr marL="1139800" indent="0" algn="ctr">
              <a:buNone/>
              <a:defRPr sz="798"/>
            </a:lvl6pPr>
            <a:lvl7pPr marL="1367760" indent="0" algn="ctr">
              <a:buNone/>
              <a:defRPr sz="798"/>
            </a:lvl7pPr>
            <a:lvl8pPr marL="1595719" indent="0" algn="ctr">
              <a:buNone/>
              <a:defRPr sz="798"/>
            </a:lvl8pPr>
            <a:lvl9pPr marL="1823679" indent="0" algn="ctr">
              <a:buNone/>
              <a:defRPr sz="79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3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74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4818" y="182055"/>
            <a:ext cx="2216081" cy="289784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6577" y="182055"/>
            <a:ext cx="6519773" cy="289784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50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68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224" y="852495"/>
            <a:ext cx="8864322" cy="1422406"/>
          </a:xfrm>
        </p:spPr>
        <p:txBody>
          <a:bodyPr anchor="b"/>
          <a:lstStyle>
            <a:lvl1pPr>
              <a:defRPr sz="299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224" y="2288357"/>
            <a:ext cx="8864322" cy="748010"/>
          </a:xfrm>
        </p:spPr>
        <p:txBody>
          <a:bodyPr/>
          <a:lstStyle>
            <a:lvl1pPr marL="0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1pPr>
            <a:lvl2pPr marL="227960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2pPr>
            <a:lvl3pPr marL="455920" indent="0">
              <a:buNone/>
              <a:defRPr sz="897">
                <a:solidFill>
                  <a:schemeClr val="tx1">
                    <a:tint val="75000"/>
                  </a:schemeClr>
                </a:solidFill>
              </a:defRPr>
            </a:lvl3pPr>
            <a:lvl4pPr marL="68388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4pPr>
            <a:lvl5pPr marL="91184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5pPr>
            <a:lvl6pPr marL="113980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6pPr>
            <a:lvl7pPr marL="136776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7pPr>
            <a:lvl8pPr marL="159571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8pPr>
            <a:lvl9pPr marL="182367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83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6576" y="910277"/>
            <a:ext cx="4367927" cy="21696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2972" y="910277"/>
            <a:ext cx="4367927" cy="21696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6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15" y="182056"/>
            <a:ext cx="8864322" cy="6609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916" y="838246"/>
            <a:ext cx="4347853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916" y="1249058"/>
            <a:ext cx="4347853" cy="18371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2971" y="838246"/>
            <a:ext cx="4369266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2971" y="1249058"/>
            <a:ext cx="4369266" cy="18371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36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7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1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15" y="227965"/>
            <a:ext cx="3314753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9265" y="492341"/>
            <a:ext cx="5202972" cy="2430044"/>
          </a:xfrm>
        </p:spPr>
        <p:txBody>
          <a:bodyPr/>
          <a:lstStyle>
            <a:lvl1pPr>
              <a:defRPr sz="1596"/>
            </a:lvl1pPr>
            <a:lvl2pPr>
              <a:defRPr sz="1396"/>
            </a:lvl2pPr>
            <a:lvl3pPr>
              <a:defRPr sz="1197"/>
            </a:lvl3pPr>
            <a:lvl4pPr>
              <a:defRPr sz="997"/>
            </a:lvl4pPr>
            <a:lvl5pPr>
              <a:defRPr sz="997"/>
            </a:lvl5pPr>
            <a:lvl6pPr>
              <a:defRPr sz="997"/>
            </a:lvl6pPr>
            <a:lvl7pPr>
              <a:defRPr sz="997"/>
            </a:lvl7pPr>
            <a:lvl8pPr>
              <a:defRPr sz="997"/>
            </a:lvl8pPr>
            <a:lvl9pPr>
              <a:defRPr sz="99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915" y="1025843"/>
            <a:ext cx="3314753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77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15" y="227965"/>
            <a:ext cx="3314753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69265" y="492341"/>
            <a:ext cx="5202972" cy="2430044"/>
          </a:xfrm>
        </p:spPr>
        <p:txBody>
          <a:bodyPr anchor="t"/>
          <a:lstStyle>
            <a:lvl1pPr marL="0" indent="0">
              <a:buNone/>
              <a:defRPr sz="1596"/>
            </a:lvl1pPr>
            <a:lvl2pPr marL="227960" indent="0">
              <a:buNone/>
              <a:defRPr sz="1396"/>
            </a:lvl2pPr>
            <a:lvl3pPr marL="455920" indent="0">
              <a:buNone/>
              <a:defRPr sz="1197"/>
            </a:lvl3pPr>
            <a:lvl4pPr marL="683880" indent="0">
              <a:buNone/>
              <a:defRPr sz="997"/>
            </a:lvl4pPr>
            <a:lvl5pPr marL="911840" indent="0">
              <a:buNone/>
              <a:defRPr sz="997"/>
            </a:lvl5pPr>
            <a:lvl6pPr marL="1139800" indent="0">
              <a:buNone/>
              <a:defRPr sz="997"/>
            </a:lvl6pPr>
            <a:lvl7pPr marL="1367760" indent="0">
              <a:buNone/>
              <a:defRPr sz="997"/>
            </a:lvl7pPr>
            <a:lvl8pPr marL="1595719" indent="0">
              <a:buNone/>
              <a:defRPr sz="997"/>
            </a:lvl8pPr>
            <a:lvl9pPr marL="1823679" indent="0">
              <a:buNone/>
              <a:defRPr sz="99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915" y="1025843"/>
            <a:ext cx="3314753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0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77" y="182056"/>
            <a:ext cx="8864322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77" y="910277"/>
            <a:ext cx="8864322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576" y="3169347"/>
            <a:ext cx="2312432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4C316-B70A-4BF7-9137-997CB18505D0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4414" y="3169347"/>
            <a:ext cx="3468648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58467" y="3169347"/>
            <a:ext cx="2312432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15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455920" rtl="0" eaLnBrk="1" latinLnBrk="0" hangingPunct="1">
        <a:lnSpc>
          <a:spcPct val="90000"/>
        </a:lnSpc>
        <a:spcBef>
          <a:spcPct val="0"/>
        </a:spcBef>
        <a:buNone/>
        <a:defRPr sz="21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980" indent="-113980" algn="l" defTabSz="45592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396" kern="1200">
          <a:solidFill>
            <a:schemeClr val="tx1"/>
          </a:solidFill>
          <a:latin typeface="+mn-lt"/>
          <a:ea typeface="+mn-ea"/>
          <a:cs typeface="+mn-cs"/>
        </a:defRPr>
      </a:lvl1pPr>
      <a:lvl2pPr marL="34194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1197" kern="1200">
          <a:solidFill>
            <a:schemeClr val="tx1"/>
          </a:solidFill>
          <a:latin typeface="+mn-lt"/>
          <a:ea typeface="+mn-ea"/>
          <a:cs typeface="+mn-cs"/>
        </a:defRPr>
      </a:lvl2pPr>
      <a:lvl3pPr marL="56990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997" kern="1200">
          <a:solidFill>
            <a:schemeClr val="tx1"/>
          </a:solidFill>
          <a:latin typeface="+mn-lt"/>
          <a:ea typeface="+mn-ea"/>
          <a:cs typeface="+mn-cs"/>
        </a:defRPr>
      </a:lvl3pPr>
      <a:lvl4pPr marL="79786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102582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25378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48173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70969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93765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1pPr>
      <a:lvl2pPr marL="2279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2pPr>
      <a:lvl3pPr marL="45592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3pPr>
      <a:lvl4pPr marL="68388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91184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13980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3677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59571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82367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9" name="그룹 3028">
            <a:extLst>
              <a:ext uri="{FF2B5EF4-FFF2-40B4-BE49-F238E27FC236}">
                <a16:creationId xmlns:a16="http://schemas.microsoft.com/office/drawing/2014/main" id="{64115FC6-3216-8B71-64EA-B9409B4BD7CC}"/>
              </a:ext>
            </a:extLst>
          </p:cNvPr>
          <p:cNvGrpSpPr>
            <a:grpSpLocks noChangeAspect="1"/>
          </p:cNvGrpSpPr>
          <p:nvPr/>
        </p:nvGrpSpPr>
        <p:grpSpPr>
          <a:xfrm>
            <a:off x="35034" y="38104"/>
            <a:ext cx="10207406" cy="3343266"/>
            <a:chOff x="760861" y="3959689"/>
            <a:chExt cx="10207406" cy="3343266"/>
          </a:xfrm>
        </p:grpSpPr>
        <p:sp>
          <p:nvSpPr>
            <p:cNvPr id="3030" name="직사각형 3029">
              <a:extLst>
                <a:ext uri="{FF2B5EF4-FFF2-40B4-BE49-F238E27FC236}">
                  <a16:creationId xmlns:a16="http://schemas.microsoft.com/office/drawing/2014/main" id="{0A3048E8-D40F-F696-FEDB-96BFDA08F063}"/>
                </a:ext>
              </a:extLst>
            </p:cNvPr>
            <p:cNvSpPr/>
            <p:nvPr/>
          </p:nvSpPr>
          <p:spPr>
            <a:xfrm>
              <a:off x="760861" y="4464829"/>
              <a:ext cx="3672000" cy="720000"/>
            </a:xfrm>
            <a:prstGeom prst="rect">
              <a:avLst/>
            </a:prstGeom>
            <a:solidFill>
              <a:srgbClr val="5B9BD5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Pretrained LM</a:t>
              </a: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  <p:sp>
          <p:nvSpPr>
            <p:cNvPr id="3031" name="사각형: 둥근 위쪽 모서리 106">
              <a:extLst>
                <a:ext uri="{FF2B5EF4-FFF2-40B4-BE49-F238E27FC236}">
                  <a16:creationId xmlns:a16="http://schemas.microsoft.com/office/drawing/2014/main" id="{10FBF36C-66C1-C57F-6D50-8AACD501998F}"/>
                </a:ext>
              </a:extLst>
            </p:cNvPr>
            <p:cNvSpPr/>
            <p:nvPr/>
          </p:nvSpPr>
          <p:spPr>
            <a:xfrm>
              <a:off x="760861" y="5559384"/>
              <a:ext cx="504000" cy="252000"/>
            </a:xfrm>
            <a:prstGeom prst="round2SameRect">
              <a:avLst>
                <a:gd name="adj1" fmla="val 24599"/>
                <a:gd name="adj2" fmla="val 0"/>
              </a:avLst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[CLS]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  <p:sp>
          <p:nvSpPr>
            <p:cNvPr id="3032" name="사각형: 둥근 위쪽 모서리 107">
              <a:extLst>
                <a:ext uri="{FF2B5EF4-FFF2-40B4-BE49-F238E27FC236}">
                  <a16:creationId xmlns:a16="http://schemas.microsoft.com/office/drawing/2014/main" id="{9FBB3675-870B-51EB-A2F5-37F5A7337D30}"/>
                </a:ext>
              </a:extLst>
            </p:cNvPr>
            <p:cNvSpPr/>
            <p:nvPr/>
          </p:nvSpPr>
          <p:spPr>
            <a:xfrm>
              <a:off x="3928861" y="5559384"/>
              <a:ext cx="504000" cy="252000"/>
            </a:xfrm>
            <a:prstGeom prst="round2SameRect">
              <a:avLst>
                <a:gd name="adj1" fmla="val 24599"/>
                <a:gd name="adj2" fmla="val 0"/>
              </a:avLst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[SEP]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  <p:sp>
          <p:nvSpPr>
            <p:cNvPr id="3033" name="직사각형 3032">
              <a:extLst>
                <a:ext uri="{FF2B5EF4-FFF2-40B4-BE49-F238E27FC236}">
                  <a16:creationId xmlns:a16="http://schemas.microsoft.com/office/drawing/2014/main" id="{779A3E9D-8BAE-0076-D1EF-2D3042F875D7}"/>
                </a:ext>
              </a:extLst>
            </p:cNvPr>
            <p:cNvSpPr/>
            <p:nvPr/>
          </p:nvSpPr>
          <p:spPr>
            <a:xfrm>
              <a:off x="1264861" y="5559384"/>
              <a:ext cx="2628000" cy="252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secondary path 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grpSp>
          <p:nvGrpSpPr>
            <p:cNvPr id="3034" name="그룹 3033">
              <a:extLst>
                <a:ext uri="{FF2B5EF4-FFF2-40B4-BE49-F238E27FC236}">
                  <a16:creationId xmlns:a16="http://schemas.microsoft.com/office/drawing/2014/main" id="{1FAF45AB-ACD6-5B37-058E-41F83B09BC84}"/>
                </a:ext>
              </a:extLst>
            </p:cNvPr>
            <p:cNvGrpSpPr/>
            <p:nvPr/>
          </p:nvGrpSpPr>
          <p:grpSpPr>
            <a:xfrm>
              <a:off x="832861" y="5245544"/>
              <a:ext cx="3528000" cy="252000"/>
              <a:chOff x="5308004" y="3931079"/>
              <a:chExt cx="3528000" cy="252000"/>
            </a:xfrm>
          </p:grpSpPr>
          <p:sp>
            <p:nvSpPr>
              <p:cNvPr id="3067" name="화살표: 위쪽 108">
                <a:extLst>
                  <a:ext uri="{FF2B5EF4-FFF2-40B4-BE49-F238E27FC236}">
                    <a16:creationId xmlns:a16="http://schemas.microsoft.com/office/drawing/2014/main" id="{3DD23CDA-EA72-8350-D3DC-10C999E47F79}"/>
                  </a:ext>
                </a:extLst>
              </p:cNvPr>
              <p:cNvSpPr/>
              <p:nvPr/>
            </p:nvSpPr>
            <p:spPr>
              <a:xfrm>
                <a:off x="5308004" y="3931079"/>
                <a:ext cx="360000" cy="252000"/>
              </a:xfrm>
              <a:prstGeom prst="upArrow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68" name="화살표: 위쪽 109">
                <a:extLst>
                  <a:ext uri="{FF2B5EF4-FFF2-40B4-BE49-F238E27FC236}">
                    <a16:creationId xmlns:a16="http://schemas.microsoft.com/office/drawing/2014/main" id="{BE7F5FAD-1AF5-71CC-3540-E56218182A1E}"/>
                  </a:ext>
                </a:extLst>
              </p:cNvPr>
              <p:cNvSpPr/>
              <p:nvPr/>
            </p:nvSpPr>
            <p:spPr>
              <a:xfrm>
                <a:off x="5836004" y="3931079"/>
                <a:ext cx="360000" cy="252000"/>
              </a:xfrm>
              <a:prstGeom prst="upArrow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69" name="화살표: 위쪽 110">
                <a:extLst>
                  <a:ext uri="{FF2B5EF4-FFF2-40B4-BE49-F238E27FC236}">
                    <a16:creationId xmlns:a16="http://schemas.microsoft.com/office/drawing/2014/main" id="{F115D192-C315-BF13-E43D-CF12081EBEF1}"/>
                  </a:ext>
                </a:extLst>
              </p:cNvPr>
              <p:cNvSpPr/>
              <p:nvPr/>
            </p:nvSpPr>
            <p:spPr>
              <a:xfrm>
                <a:off x="6364004" y="3931079"/>
                <a:ext cx="360000" cy="252000"/>
              </a:xfrm>
              <a:prstGeom prst="upArrow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70" name="화살표: 위쪽 111">
                <a:extLst>
                  <a:ext uri="{FF2B5EF4-FFF2-40B4-BE49-F238E27FC236}">
                    <a16:creationId xmlns:a16="http://schemas.microsoft.com/office/drawing/2014/main" id="{328D5D1E-FB5A-20C9-C429-DCB731253BE9}"/>
                  </a:ext>
                </a:extLst>
              </p:cNvPr>
              <p:cNvSpPr/>
              <p:nvPr/>
            </p:nvSpPr>
            <p:spPr>
              <a:xfrm>
                <a:off x="6892004" y="3931079"/>
                <a:ext cx="360000" cy="252000"/>
              </a:xfrm>
              <a:prstGeom prst="upArrow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71" name="화살표: 위쪽 114">
                <a:extLst>
                  <a:ext uri="{FF2B5EF4-FFF2-40B4-BE49-F238E27FC236}">
                    <a16:creationId xmlns:a16="http://schemas.microsoft.com/office/drawing/2014/main" id="{CBC0E914-1442-3605-E221-0DBA19EF86F0}"/>
                  </a:ext>
                </a:extLst>
              </p:cNvPr>
              <p:cNvSpPr/>
              <p:nvPr/>
            </p:nvSpPr>
            <p:spPr>
              <a:xfrm>
                <a:off x="7420004" y="3931079"/>
                <a:ext cx="360000" cy="252000"/>
              </a:xfrm>
              <a:prstGeom prst="upArrow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72" name="화살표: 위쪽 117">
                <a:extLst>
                  <a:ext uri="{FF2B5EF4-FFF2-40B4-BE49-F238E27FC236}">
                    <a16:creationId xmlns:a16="http://schemas.microsoft.com/office/drawing/2014/main" id="{EEA4315C-66A3-A705-18C9-E21E442D680F}"/>
                  </a:ext>
                </a:extLst>
              </p:cNvPr>
              <p:cNvSpPr/>
              <p:nvPr/>
            </p:nvSpPr>
            <p:spPr>
              <a:xfrm>
                <a:off x="7948004" y="3931079"/>
                <a:ext cx="360000" cy="252000"/>
              </a:xfrm>
              <a:prstGeom prst="upArrow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73" name="화살표: 위쪽 123">
                <a:extLst>
                  <a:ext uri="{FF2B5EF4-FFF2-40B4-BE49-F238E27FC236}">
                    <a16:creationId xmlns:a16="http://schemas.microsoft.com/office/drawing/2014/main" id="{0D2D6904-B5BC-42DB-4303-E8E00F70B97B}"/>
                  </a:ext>
                </a:extLst>
              </p:cNvPr>
              <p:cNvSpPr/>
              <p:nvPr/>
            </p:nvSpPr>
            <p:spPr>
              <a:xfrm>
                <a:off x="8476004" y="3931079"/>
                <a:ext cx="360000" cy="252000"/>
              </a:xfrm>
              <a:prstGeom prst="upArrow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035" name="직사각형 3034">
              <a:extLst>
                <a:ext uri="{FF2B5EF4-FFF2-40B4-BE49-F238E27FC236}">
                  <a16:creationId xmlns:a16="http://schemas.microsoft.com/office/drawing/2014/main" id="{F6EE72D0-26AB-1BCE-4DCE-8BBF489DC532}"/>
                </a:ext>
              </a:extLst>
            </p:cNvPr>
            <p:cNvSpPr/>
            <p:nvPr/>
          </p:nvSpPr>
          <p:spPr>
            <a:xfrm>
              <a:off x="760861" y="3959689"/>
              <a:ext cx="972000" cy="32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Score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[0~1]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036" name="화살표: 위쪽 125">
              <a:extLst>
                <a:ext uri="{FF2B5EF4-FFF2-40B4-BE49-F238E27FC236}">
                  <a16:creationId xmlns:a16="http://schemas.microsoft.com/office/drawing/2014/main" id="{46B35F7C-3382-2A33-917B-E901103DAC5B}"/>
                </a:ext>
              </a:extLst>
            </p:cNvPr>
            <p:cNvSpPr/>
            <p:nvPr/>
          </p:nvSpPr>
          <p:spPr>
            <a:xfrm>
              <a:off x="832861" y="4283689"/>
              <a:ext cx="360000" cy="252000"/>
            </a:xfrm>
            <a:prstGeom prst="up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7" name="화살표: 위쪽 71">
              <a:extLst>
                <a:ext uri="{FF2B5EF4-FFF2-40B4-BE49-F238E27FC236}">
                  <a16:creationId xmlns:a16="http://schemas.microsoft.com/office/drawing/2014/main" id="{F277D704-FFBC-F919-80A6-3FA6CFFD974B}"/>
                </a:ext>
              </a:extLst>
            </p:cNvPr>
            <p:cNvSpPr/>
            <p:nvPr/>
          </p:nvSpPr>
          <p:spPr>
            <a:xfrm>
              <a:off x="2432807" y="5872099"/>
              <a:ext cx="288000" cy="252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38" name="그래픽 3037">
              <a:extLst>
                <a:ext uri="{FF2B5EF4-FFF2-40B4-BE49-F238E27FC236}">
                  <a16:creationId xmlns:a16="http://schemas.microsoft.com/office/drawing/2014/main" id="{F40C1B9C-77AA-9B87-D30C-4FB791C0A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0861" y="6184814"/>
              <a:ext cx="3672000" cy="1023055"/>
            </a:xfrm>
            <a:prstGeom prst="rect">
              <a:avLst/>
            </a:prstGeom>
          </p:spPr>
        </p:pic>
        <p:sp>
          <p:nvSpPr>
            <p:cNvPr id="3039" name="화살표: 오른쪽 77">
              <a:extLst>
                <a:ext uri="{FF2B5EF4-FFF2-40B4-BE49-F238E27FC236}">
                  <a16:creationId xmlns:a16="http://schemas.microsoft.com/office/drawing/2014/main" id="{29F6984B-18D9-365D-9AE9-1A76DC091161}"/>
                </a:ext>
              </a:extLst>
            </p:cNvPr>
            <p:cNvSpPr/>
            <p:nvPr/>
          </p:nvSpPr>
          <p:spPr>
            <a:xfrm>
              <a:off x="4600861" y="4641865"/>
              <a:ext cx="1440000" cy="288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40" name="사각형: 둥근 모서리 132">
                  <a:extLst>
                    <a:ext uri="{FF2B5EF4-FFF2-40B4-BE49-F238E27FC236}">
                      <a16:creationId xmlns:a16="http://schemas.microsoft.com/office/drawing/2014/main" id="{6F876B51-E289-5BD3-BBBC-F2C6339F93C4}"/>
                    </a:ext>
                  </a:extLst>
                </p:cNvPr>
                <p:cNvSpPr/>
                <p:nvPr/>
              </p:nvSpPr>
              <p:spPr>
                <a:xfrm>
                  <a:off x="5068861" y="4958384"/>
                  <a:ext cx="504000" cy="216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36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4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sz="1400" baseline="-25000" dirty="0"/>
                </a:p>
              </p:txBody>
            </p:sp>
          </mc:Choice>
          <mc:Fallback>
            <p:sp>
              <p:nvSpPr>
                <p:cNvPr id="3040" name="사각형: 둥근 모서리 132">
                  <a:extLst>
                    <a:ext uri="{FF2B5EF4-FFF2-40B4-BE49-F238E27FC236}">
                      <a16:creationId xmlns:a16="http://schemas.microsoft.com/office/drawing/2014/main" id="{6F876B51-E289-5BD3-BBBC-F2C6339F93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861" y="4958384"/>
                  <a:ext cx="504000" cy="21600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41" name="사각형: 둥근 모서리 133">
                  <a:extLst>
                    <a:ext uri="{FF2B5EF4-FFF2-40B4-BE49-F238E27FC236}">
                      <a16:creationId xmlns:a16="http://schemas.microsoft.com/office/drawing/2014/main" id="{80412372-B3BB-7730-4E6C-AA622988C082}"/>
                    </a:ext>
                  </a:extLst>
                </p:cNvPr>
                <p:cNvSpPr/>
                <p:nvPr/>
              </p:nvSpPr>
              <p:spPr>
                <a:xfrm>
                  <a:off x="5068861" y="5255384"/>
                  <a:ext cx="504000" cy="216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36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ko-KR" altLang="en-US" sz="1400" baseline="-25000" dirty="0"/>
                </a:p>
              </p:txBody>
            </p:sp>
          </mc:Choice>
          <mc:Fallback>
            <p:sp>
              <p:nvSpPr>
                <p:cNvPr id="3041" name="사각형: 둥근 모서리 133">
                  <a:extLst>
                    <a:ext uri="{FF2B5EF4-FFF2-40B4-BE49-F238E27FC236}">
                      <a16:creationId xmlns:a16="http://schemas.microsoft.com/office/drawing/2014/main" id="{80412372-B3BB-7730-4E6C-AA622988C0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861" y="5255384"/>
                  <a:ext cx="504000" cy="216000"/>
                </a:xfrm>
                <a:prstGeom prst="roundRect">
                  <a:avLst/>
                </a:prstGeom>
                <a:blipFill>
                  <a:blip r:embed="rId5"/>
                  <a:stretch>
                    <a:fillRect b="-5263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42" name="사각형: 둥근 모서리 134">
                  <a:extLst>
                    <a:ext uri="{FF2B5EF4-FFF2-40B4-BE49-F238E27FC236}">
                      <a16:creationId xmlns:a16="http://schemas.microsoft.com/office/drawing/2014/main" id="{B1036FE2-8D4B-AEE0-8E1F-63721FEF183C}"/>
                    </a:ext>
                  </a:extLst>
                </p:cNvPr>
                <p:cNvSpPr/>
                <p:nvPr/>
              </p:nvSpPr>
              <p:spPr>
                <a:xfrm>
                  <a:off x="5068861" y="5552384"/>
                  <a:ext cx="504000" cy="216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36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ko-KR" altLang="en-US" sz="1400" baseline="-25000" dirty="0"/>
                </a:p>
              </p:txBody>
            </p:sp>
          </mc:Choice>
          <mc:Fallback>
            <p:sp>
              <p:nvSpPr>
                <p:cNvPr id="3042" name="사각형: 둥근 모서리 134">
                  <a:extLst>
                    <a:ext uri="{FF2B5EF4-FFF2-40B4-BE49-F238E27FC236}">
                      <a16:creationId xmlns:a16="http://schemas.microsoft.com/office/drawing/2014/main" id="{B1036FE2-8D4B-AEE0-8E1F-63721FEF18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861" y="5552384"/>
                  <a:ext cx="504000" cy="21600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43" name="사각형: 둥근 모서리 135">
                  <a:extLst>
                    <a:ext uri="{FF2B5EF4-FFF2-40B4-BE49-F238E27FC236}">
                      <a16:creationId xmlns:a16="http://schemas.microsoft.com/office/drawing/2014/main" id="{11F81FD5-8E69-624A-DB18-8E2A9E39160A}"/>
                    </a:ext>
                  </a:extLst>
                </p:cNvPr>
                <p:cNvSpPr/>
                <p:nvPr/>
              </p:nvSpPr>
              <p:spPr>
                <a:xfrm>
                  <a:off x="5068861" y="5849384"/>
                  <a:ext cx="504000" cy="216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36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ko-KR" altLang="en-US" sz="1400" baseline="-25000" dirty="0"/>
                </a:p>
              </p:txBody>
            </p:sp>
          </mc:Choice>
          <mc:Fallback>
            <p:sp>
              <p:nvSpPr>
                <p:cNvPr id="3043" name="사각형: 둥근 모서리 135">
                  <a:extLst>
                    <a:ext uri="{FF2B5EF4-FFF2-40B4-BE49-F238E27FC236}">
                      <a16:creationId xmlns:a16="http://schemas.microsoft.com/office/drawing/2014/main" id="{11F81FD5-8E69-624A-DB18-8E2A9E3916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861" y="5849384"/>
                  <a:ext cx="504000" cy="21600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44" name="사각형: 둥근 모서리 136">
                  <a:extLst>
                    <a:ext uri="{FF2B5EF4-FFF2-40B4-BE49-F238E27FC236}">
                      <a16:creationId xmlns:a16="http://schemas.microsoft.com/office/drawing/2014/main" id="{9BD24247-0846-42AB-1DFE-6E81F3FFA407}"/>
                    </a:ext>
                  </a:extLst>
                </p:cNvPr>
                <p:cNvSpPr/>
                <p:nvPr/>
              </p:nvSpPr>
              <p:spPr>
                <a:xfrm>
                  <a:off x="5068861" y="6146384"/>
                  <a:ext cx="504000" cy="216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36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ko-KR" altLang="en-US" sz="1400" baseline="-25000" dirty="0"/>
                </a:p>
              </p:txBody>
            </p:sp>
          </mc:Choice>
          <mc:Fallback>
            <p:sp>
              <p:nvSpPr>
                <p:cNvPr id="3044" name="사각형: 둥근 모서리 136">
                  <a:extLst>
                    <a:ext uri="{FF2B5EF4-FFF2-40B4-BE49-F238E27FC236}">
                      <a16:creationId xmlns:a16="http://schemas.microsoft.com/office/drawing/2014/main" id="{9BD24247-0846-42AB-1DFE-6E81F3FFA4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861" y="6146384"/>
                  <a:ext cx="504000" cy="216000"/>
                </a:xfrm>
                <a:prstGeom prst="roundRect">
                  <a:avLst/>
                </a:prstGeom>
                <a:blipFill>
                  <a:blip r:embed="rId8"/>
                  <a:stretch>
                    <a:fillRect b="-5263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45" name="직사각형 3044">
              <a:extLst>
                <a:ext uri="{FF2B5EF4-FFF2-40B4-BE49-F238E27FC236}">
                  <a16:creationId xmlns:a16="http://schemas.microsoft.com/office/drawing/2014/main" id="{81FE4EB0-321B-D946-1E90-4E0BEBD32EA9}"/>
                </a:ext>
              </a:extLst>
            </p:cNvPr>
            <p:cNvSpPr/>
            <p:nvPr/>
          </p:nvSpPr>
          <p:spPr>
            <a:xfrm>
              <a:off x="6240267" y="4464829"/>
              <a:ext cx="4726800" cy="720000"/>
            </a:xfrm>
            <a:prstGeom prst="rect">
              <a:avLst/>
            </a:prstGeom>
            <a:solidFill>
              <a:srgbClr val="5B9BD5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Pretrained LM</a:t>
              </a: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  <p:sp>
          <p:nvSpPr>
            <p:cNvPr id="3046" name="사각형: 둥근 위쪽 모서리 107">
              <a:extLst>
                <a:ext uri="{FF2B5EF4-FFF2-40B4-BE49-F238E27FC236}">
                  <a16:creationId xmlns:a16="http://schemas.microsoft.com/office/drawing/2014/main" id="{61BA8CF0-2937-14ED-E2A4-6AD69C0AEF28}"/>
                </a:ext>
              </a:extLst>
            </p:cNvPr>
            <p:cNvSpPr/>
            <p:nvPr/>
          </p:nvSpPr>
          <p:spPr>
            <a:xfrm>
              <a:off x="8352267" y="5559384"/>
              <a:ext cx="504000" cy="252000"/>
            </a:xfrm>
            <a:prstGeom prst="round2SameRect">
              <a:avLst>
                <a:gd name="adj1" fmla="val 24599"/>
                <a:gd name="adj2" fmla="val 0"/>
              </a:avLst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[SEP]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  <p:sp>
          <p:nvSpPr>
            <p:cNvPr id="3047" name="직사각형 3046">
              <a:extLst>
                <a:ext uri="{FF2B5EF4-FFF2-40B4-BE49-F238E27FC236}">
                  <a16:creationId xmlns:a16="http://schemas.microsoft.com/office/drawing/2014/main" id="{2A98E851-ACB9-99D6-C248-01588E1D58D7}"/>
                </a:ext>
              </a:extLst>
            </p:cNvPr>
            <p:cNvSpPr/>
            <p:nvPr/>
          </p:nvSpPr>
          <p:spPr>
            <a:xfrm>
              <a:off x="6828267" y="5559384"/>
              <a:ext cx="1440000" cy="252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re-ranked path 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3048" name="화살표: 위쪽 108">
              <a:extLst>
                <a:ext uri="{FF2B5EF4-FFF2-40B4-BE49-F238E27FC236}">
                  <a16:creationId xmlns:a16="http://schemas.microsoft.com/office/drawing/2014/main" id="{848EE18B-99E4-9CED-DD00-7F64A0DE74E3}"/>
                </a:ext>
              </a:extLst>
            </p:cNvPr>
            <p:cNvSpPr/>
            <p:nvPr/>
          </p:nvSpPr>
          <p:spPr>
            <a:xfrm>
              <a:off x="6312267" y="5245544"/>
              <a:ext cx="360000" cy="252000"/>
            </a:xfrm>
            <a:prstGeom prst="upArrow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49" name="화살표: 위쪽 109">
              <a:extLst>
                <a:ext uri="{FF2B5EF4-FFF2-40B4-BE49-F238E27FC236}">
                  <a16:creationId xmlns:a16="http://schemas.microsoft.com/office/drawing/2014/main" id="{4359330C-1C4F-5AE8-8356-BC67474CC643}"/>
                </a:ext>
              </a:extLst>
            </p:cNvPr>
            <p:cNvSpPr/>
            <p:nvPr/>
          </p:nvSpPr>
          <p:spPr>
            <a:xfrm>
              <a:off x="6840267" y="5245544"/>
              <a:ext cx="360000" cy="252000"/>
            </a:xfrm>
            <a:prstGeom prst="upArrow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50" name="화살표: 위쪽 110">
              <a:extLst>
                <a:ext uri="{FF2B5EF4-FFF2-40B4-BE49-F238E27FC236}">
                  <a16:creationId xmlns:a16="http://schemas.microsoft.com/office/drawing/2014/main" id="{23BD0348-6C56-4850-BD6C-7607FBD77D89}"/>
                </a:ext>
              </a:extLst>
            </p:cNvPr>
            <p:cNvSpPr/>
            <p:nvPr/>
          </p:nvSpPr>
          <p:spPr>
            <a:xfrm>
              <a:off x="7368267" y="5245544"/>
              <a:ext cx="360000" cy="252000"/>
            </a:xfrm>
            <a:prstGeom prst="upArrow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51" name="화살표: 위쪽 111">
              <a:extLst>
                <a:ext uri="{FF2B5EF4-FFF2-40B4-BE49-F238E27FC236}">
                  <a16:creationId xmlns:a16="http://schemas.microsoft.com/office/drawing/2014/main" id="{256EA33C-40BD-D296-8C05-F0F4EC11C7E1}"/>
                </a:ext>
              </a:extLst>
            </p:cNvPr>
            <p:cNvSpPr/>
            <p:nvPr/>
          </p:nvSpPr>
          <p:spPr>
            <a:xfrm>
              <a:off x="7896267" y="5245544"/>
              <a:ext cx="360000" cy="252000"/>
            </a:xfrm>
            <a:prstGeom prst="upArrow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52" name="화살표: 위쪽 114">
              <a:extLst>
                <a:ext uri="{FF2B5EF4-FFF2-40B4-BE49-F238E27FC236}">
                  <a16:creationId xmlns:a16="http://schemas.microsoft.com/office/drawing/2014/main" id="{8B1002EB-F22F-A7E7-E4F6-8680C03057F4}"/>
                </a:ext>
              </a:extLst>
            </p:cNvPr>
            <p:cNvSpPr/>
            <p:nvPr/>
          </p:nvSpPr>
          <p:spPr>
            <a:xfrm>
              <a:off x="8424267" y="5245544"/>
              <a:ext cx="360000" cy="252000"/>
            </a:xfrm>
            <a:prstGeom prst="upArrow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53" name="화살표: 위쪽 117">
              <a:extLst>
                <a:ext uri="{FF2B5EF4-FFF2-40B4-BE49-F238E27FC236}">
                  <a16:creationId xmlns:a16="http://schemas.microsoft.com/office/drawing/2014/main" id="{D427D964-2A82-829B-0AC0-1D9F7C176997}"/>
                </a:ext>
              </a:extLst>
            </p:cNvPr>
            <p:cNvSpPr/>
            <p:nvPr/>
          </p:nvSpPr>
          <p:spPr>
            <a:xfrm>
              <a:off x="8952267" y="5245544"/>
              <a:ext cx="360000" cy="252000"/>
            </a:xfrm>
            <a:prstGeom prst="upArrow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54" name="화살표: 위쪽 123">
              <a:extLst>
                <a:ext uri="{FF2B5EF4-FFF2-40B4-BE49-F238E27FC236}">
                  <a16:creationId xmlns:a16="http://schemas.microsoft.com/office/drawing/2014/main" id="{85468A87-D0D9-CA4E-7C8F-C3EB5B5C84D0}"/>
                </a:ext>
              </a:extLst>
            </p:cNvPr>
            <p:cNvSpPr/>
            <p:nvPr/>
          </p:nvSpPr>
          <p:spPr>
            <a:xfrm>
              <a:off x="9480267" y="5245544"/>
              <a:ext cx="360000" cy="252000"/>
            </a:xfrm>
            <a:prstGeom prst="upArrow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55" name="직사각형 3054">
              <a:extLst>
                <a:ext uri="{FF2B5EF4-FFF2-40B4-BE49-F238E27FC236}">
                  <a16:creationId xmlns:a16="http://schemas.microsoft.com/office/drawing/2014/main" id="{C71D8D0D-423C-E149-C341-0282991DFC21}"/>
                </a:ext>
              </a:extLst>
            </p:cNvPr>
            <p:cNvSpPr/>
            <p:nvPr/>
          </p:nvSpPr>
          <p:spPr>
            <a:xfrm>
              <a:off x="6240267" y="3959689"/>
              <a:ext cx="972000" cy="32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Score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[0~1]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056" name="화살표: 위쪽 125">
              <a:extLst>
                <a:ext uri="{FF2B5EF4-FFF2-40B4-BE49-F238E27FC236}">
                  <a16:creationId xmlns:a16="http://schemas.microsoft.com/office/drawing/2014/main" id="{336B3793-447F-84E8-833B-BAFAE21C3FE9}"/>
                </a:ext>
              </a:extLst>
            </p:cNvPr>
            <p:cNvSpPr/>
            <p:nvPr/>
          </p:nvSpPr>
          <p:spPr>
            <a:xfrm>
              <a:off x="6312267" y="4283689"/>
              <a:ext cx="360000" cy="252000"/>
            </a:xfrm>
            <a:prstGeom prst="up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7" name="사각형: 둥근 위쪽 모서리 106">
              <a:extLst>
                <a:ext uri="{FF2B5EF4-FFF2-40B4-BE49-F238E27FC236}">
                  <a16:creationId xmlns:a16="http://schemas.microsoft.com/office/drawing/2014/main" id="{069EC853-8BB4-3009-D9FB-7117F4D6DE01}"/>
                </a:ext>
              </a:extLst>
            </p:cNvPr>
            <p:cNvSpPr/>
            <p:nvPr/>
          </p:nvSpPr>
          <p:spPr>
            <a:xfrm>
              <a:off x="6240267" y="5559384"/>
              <a:ext cx="504000" cy="252000"/>
            </a:xfrm>
            <a:prstGeom prst="round2SameRect">
              <a:avLst>
                <a:gd name="adj1" fmla="val 24599"/>
                <a:gd name="adj2" fmla="val 0"/>
              </a:avLst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[CLS]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  <p:sp>
          <p:nvSpPr>
            <p:cNvPr id="3058" name="사각형: 둥근 위쪽 모서리 107">
              <a:extLst>
                <a:ext uri="{FF2B5EF4-FFF2-40B4-BE49-F238E27FC236}">
                  <a16:creationId xmlns:a16="http://schemas.microsoft.com/office/drawing/2014/main" id="{FF181480-B92F-C64C-CAED-ACB9101A2D62}"/>
                </a:ext>
              </a:extLst>
            </p:cNvPr>
            <p:cNvSpPr/>
            <p:nvPr/>
          </p:nvSpPr>
          <p:spPr>
            <a:xfrm>
              <a:off x="10464267" y="5559384"/>
              <a:ext cx="504000" cy="252000"/>
            </a:xfrm>
            <a:prstGeom prst="round2SameRect">
              <a:avLst>
                <a:gd name="adj1" fmla="val 24599"/>
                <a:gd name="adj2" fmla="val 0"/>
              </a:avLst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[SEP]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  <p:sp>
          <p:nvSpPr>
            <p:cNvPr id="3059" name="화살표: 위쪽 117">
              <a:extLst>
                <a:ext uri="{FF2B5EF4-FFF2-40B4-BE49-F238E27FC236}">
                  <a16:creationId xmlns:a16="http://schemas.microsoft.com/office/drawing/2014/main" id="{32286F4A-6710-E8A7-BC01-AF7083565787}"/>
                </a:ext>
              </a:extLst>
            </p:cNvPr>
            <p:cNvSpPr/>
            <p:nvPr/>
          </p:nvSpPr>
          <p:spPr>
            <a:xfrm>
              <a:off x="10008267" y="5245544"/>
              <a:ext cx="360000" cy="252000"/>
            </a:xfrm>
            <a:prstGeom prst="upArrow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60" name="화살표: 위쪽 123">
              <a:extLst>
                <a:ext uri="{FF2B5EF4-FFF2-40B4-BE49-F238E27FC236}">
                  <a16:creationId xmlns:a16="http://schemas.microsoft.com/office/drawing/2014/main" id="{78173F06-BF7B-D0B3-295B-97BCBB479656}"/>
                </a:ext>
              </a:extLst>
            </p:cNvPr>
            <p:cNvSpPr/>
            <p:nvPr/>
          </p:nvSpPr>
          <p:spPr>
            <a:xfrm>
              <a:off x="10536267" y="5245544"/>
              <a:ext cx="360000" cy="252000"/>
            </a:xfrm>
            <a:prstGeom prst="upArrow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61" name="직사각형 3060">
              <a:extLst>
                <a:ext uri="{FF2B5EF4-FFF2-40B4-BE49-F238E27FC236}">
                  <a16:creationId xmlns:a16="http://schemas.microsoft.com/office/drawing/2014/main" id="{D6D413A3-1E6C-501F-79AC-43A29A2D31BF}"/>
                </a:ext>
              </a:extLst>
            </p:cNvPr>
            <p:cNvSpPr/>
            <p:nvPr/>
          </p:nvSpPr>
          <p:spPr>
            <a:xfrm>
              <a:off x="8940267" y="5559384"/>
              <a:ext cx="1440000" cy="252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input sentence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62" name="사각형: 둥근 모서리 132">
                  <a:extLst>
                    <a:ext uri="{FF2B5EF4-FFF2-40B4-BE49-F238E27FC236}">
                      <a16:creationId xmlns:a16="http://schemas.microsoft.com/office/drawing/2014/main" id="{067CBC05-398A-6FF5-186B-5ABFF4664FDF}"/>
                    </a:ext>
                  </a:extLst>
                </p:cNvPr>
                <p:cNvSpPr/>
                <p:nvPr/>
              </p:nvSpPr>
              <p:spPr>
                <a:xfrm>
                  <a:off x="7296267" y="5898955"/>
                  <a:ext cx="504000" cy="216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36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4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sz="1400" baseline="-25000" dirty="0"/>
                </a:p>
              </p:txBody>
            </p:sp>
          </mc:Choice>
          <mc:Fallback>
            <p:sp>
              <p:nvSpPr>
                <p:cNvPr id="3062" name="사각형: 둥근 모서리 132">
                  <a:extLst>
                    <a:ext uri="{FF2B5EF4-FFF2-40B4-BE49-F238E27FC236}">
                      <a16:creationId xmlns:a16="http://schemas.microsoft.com/office/drawing/2014/main" id="{067CBC05-398A-6FF5-186B-5ABFF4664F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6267" y="5898955"/>
                  <a:ext cx="504000" cy="216000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63" name="사각형: 둥근 모서리 133">
                  <a:extLst>
                    <a:ext uri="{FF2B5EF4-FFF2-40B4-BE49-F238E27FC236}">
                      <a16:creationId xmlns:a16="http://schemas.microsoft.com/office/drawing/2014/main" id="{8A5C5A56-36F4-E39D-C646-C194F8F0C32D}"/>
                    </a:ext>
                  </a:extLst>
                </p:cNvPr>
                <p:cNvSpPr/>
                <p:nvPr/>
              </p:nvSpPr>
              <p:spPr>
                <a:xfrm>
                  <a:off x="7296267" y="6195955"/>
                  <a:ext cx="504000" cy="216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36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ko-KR" altLang="en-US" sz="1400" baseline="-25000" dirty="0"/>
                </a:p>
              </p:txBody>
            </p:sp>
          </mc:Choice>
          <mc:Fallback>
            <p:sp>
              <p:nvSpPr>
                <p:cNvPr id="3063" name="사각형: 둥근 모서리 133">
                  <a:extLst>
                    <a:ext uri="{FF2B5EF4-FFF2-40B4-BE49-F238E27FC236}">
                      <a16:creationId xmlns:a16="http://schemas.microsoft.com/office/drawing/2014/main" id="{8A5C5A56-36F4-E39D-C646-C194F8F0C3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6267" y="6195955"/>
                  <a:ext cx="504000" cy="216000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64" name="사각형: 둥근 모서리 134">
                  <a:extLst>
                    <a:ext uri="{FF2B5EF4-FFF2-40B4-BE49-F238E27FC236}">
                      <a16:creationId xmlns:a16="http://schemas.microsoft.com/office/drawing/2014/main" id="{5916F889-5F67-0BB5-EBEB-6DB55A211083}"/>
                    </a:ext>
                  </a:extLst>
                </p:cNvPr>
                <p:cNvSpPr/>
                <p:nvPr/>
              </p:nvSpPr>
              <p:spPr>
                <a:xfrm>
                  <a:off x="7296267" y="6492955"/>
                  <a:ext cx="504000" cy="216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36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ko-KR" altLang="en-US" sz="1400" baseline="-25000" dirty="0"/>
                </a:p>
              </p:txBody>
            </p:sp>
          </mc:Choice>
          <mc:Fallback>
            <p:sp>
              <p:nvSpPr>
                <p:cNvPr id="3064" name="사각형: 둥근 모서리 134">
                  <a:extLst>
                    <a:ext uri="{FF2B5EF4-FFF2-40B4-BE49-F238E27FC236}">
                      <a16:creationId xmlns:a16="http://schemas.microsoft.com/office/drawing/2014/main" id="{5916F889-5F67-0BB5-EBEB-6DB55A2110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6267" y="6492955"/>
                  <a:ext cx="504000" cy="216000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65" name="사각형: 둥근 모서리 135">
                  <a:extLst>
                    <a:ext uri="{FF2B5EF4-FFF2-40B4-BE49-F238E27FC236}">
                      <a16:creationId xmlns:a16="http://schemas.microsoft.com/office/drawing/2014/main" id="{4F846B67-32A3-3A09-DEB6-D15721B97CD9}"/>
                    </a:ext>
                  </a:extLst>
                </p:cNvPr>
                <p:cNvSpPr/>
                <p:nvPr/>
              </p:nvSpPr>
              <p:spPr>
                <a:xfrm>
                  <a:off x="7296267" y="6789955"/>
                  <a:ext cx="504000" cy="216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36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ko-KR" altLang="en-US" sz="1400" baseline="-25000" dirty="0"/>
                </a:p>
              </p:txBody>
            </p:sp>
          </mc:Choice>
          <mc:Fallback>
            <p:sp>
              <p:nvSpPr>
                <p:cNvPr id="3065" name="사각형: 둥근 모서리 135">
                  <a:extLst>
                    <a:ext uri="{FF2B5EF4-FFF2-40B4-BE49-F238E27FC236}">
                      <a16:creationId xmlns:a16="http://schemas.microsoft.com/office/drawing/2014/main" id="{4F846B67-32A3-3A09-DEB6-D15721B97C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6267" y="6789955"/>
                  <a:ext cx="504000" cy="216000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66" name="사각형: 둥근 모서리 136">
                  <a:extLst>
                    <a:ext uri="{FF2B5EF4-FFF2-40B4-BE49-F238E27FC236}">
                      <a16:creationId xmlns:a16="http://schemas.microsoft.com/office/drawing/2014/main" id="{D7A64BD8-6845-4C7E-407F-4C4CC8C65EB0}"/>
                    </a:ext>
                  </a:extLst>
                </p:cNvPr>
                <p:cNvSpPr/>
                <p:nvPr/>
              </p:nvSpPr>
              <p:spPr>
                <a:xfrm>
                  <a:off x="7296267" y="7086955"/>
                  <a:ext cx="504000" cy="216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36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ko-KR" altLang="en-US" sz="1400" baseline="-25000" dirty="0"/>
                </a:p>
              </p:txBody>
            </p:sp>
          </mc:Choice>
          <mc:Fallback>
            <p:sp>
              <p:nvSpPr>
                <p:cNvPr id="3066" name="사각형: 둥근 모서리 136">
                  <a:extLst>
                    <a:ext uri="{FF2B5EF4-FFF2-40B4-BE49-F238E27FC236}">
                      <a16:creationId xmlns:a16="http://schemas.microsoft.com/office/drawing/2014/main" id="{D7A64BD8-6845-4C7E-407F-4C4CC8C65E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6267" y="7086955"/>
                  <a:ext cx="504000" cy="216000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218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487</TotalTime>
  <Words>53</Words>
  <Application>Microsoft Macintosh PowerPoint</Application>
  <PresentationFormat>사용자 지정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나눔스퀘어</vt:lpstr>
      <vt:lpstr>나눔스퀘어 Bold</vt:lpstr>
      <vt:lpstr>Arial</vt:lpstr>
      <vt:lpstr>Calibri</vt:lpstr>
      <vt:lpstr>Calibri Light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류지희</dc:creator>
  <cp:lastModifiedBy>류지희</cp:lastModifiedBy>
  <cp:revision>198</cp:revision>
  <cp:lastPrinted>2023-08-24T11:21:29Z</cp:lastPrinted>
  <dcterms:created xsi:type="dcterms:W3CDTF">2021-10-21T08:55:45Z</dcterms:created>
  <dcterms:modified xsi:type="dcterms:W3CDTF">2023-08-26T00:58:51Z</dcterms:modified>
</cp:coreProperties>
</file>