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61" r:id="rId2"/>
  </p:sldIdLst>
  <p:sldSz cx="13320713" cy="15119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0D9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22" autoAdjust="0"/>
    <p:restoredTop sz="94660"/>
  </p:normalViewPr>
  <p:slideViewPr>
    <p:cSldViewPr snapToGrid="0">
      <p:cViewPr>
        <p:scale>
          <a:sx n="100" d="100"/>
          <a:sy n="100" d="100"/>
        </p:scale>
        <p:origin x="2032" y="-2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9054" y="2474395"/>
            <a:ext cx="11322606" cy="5263774"/>
          </a:xfrm>
        </p:spPr>
        <p:txBody>
          <a:bodyPr anchor="b"/>
          <a:lstStyle>
            <a:lvl1pPr algn="ctr">
              <a:defRPr sz="874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5089" y="7941160"/>
            <a:ext cx="9990535" cy="3650342"/>
          </a:xfrm>
        </p:spPr>
        <p:txBody>
          <a:bodyPr/>
          <a:lstStyle>
            <a:lvl1pPr marL="0" indent="0" algn="ctr">
              <a:buNone/>
              <a:defRPr sz="3496"/>
            </a:lvl1pPr>
            <a:lvl2pPr marL="666049" indent="0" algn="ctr">
              <a:buNone/>
              <a:defRPr sz="2914"/>
            </a:lvl2pPr>
            <a:lvl3pPr marL="1332098" indent="0" algn="ctr">
              <a:buNone/>
              <a:defRPr sz="2622"/>
            </a:lvl3pPr>
            <a:lvl4pPr marL="1998147" indent="0" algn="ctr">
              <a:buNone/>
              <a:defRPr sz="2331"/>
            </a:lvl4pPr>
            <a:lvl5pPr marL="2664196" indent="0" algn="ctr">
              <a:buNone/>
              <a:defRPr sz="2331"/>
            </a:lvl5pPr>
            <a:lvl6pPr marL="3330245" indent="0" algn="ctr">
              <a:buNone/>
              <a:defRPr sz="2331"/>
            </a:lvl6pPr>
            <a:lvl7pPr marL="3996294" indent="0" algn="ctr">
              <a:buNone/>
              <a:defRPr sz="2331"/>
            </a:lvl7pPr>
            <a:lvl8pPr marL="4662343" indent="0" algn="ctr">
              <a:buNone/>
              <a:defRPr sz="2331"/>
            </a:lvl8pPr>
            <a:lvl9pPr marL="5328392" indent="0" algn="ctr">
              <a:buNone/>
              <a:defRPr sz="2331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C316-B70A-4BF7-9137-997CB18505D0}" type="datetimeFigureOut">
              <a:rPr lang="ko-KR" altLang="en-US" smtClean="0"/>
              <a:t>2023. 8. 24.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D714-D9E1-4564-B1BE-1646D8D0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049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C316-B70A-4BF7-9137-997CB18505D0}" type="datetimeFigureOut">
              <a:rPr lang="ko-KR" altLang="en-US" smtClean="0"/>
              <a:t>2023. 8. 24.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D714-D9E1-4564-B1BE-1646D8D0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512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32636" y="804966"/>
            <a:ext cx="2872279" cy="128129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5800" y="804966"/>
            <a:ext cx="8450327" cy="128129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C316-B70A-4BF7-9137-997CB18505D0}" type="datetimeFigureOut">
              <a:rPr lang="ko-KR" altLang="en-US" smtClean="0"/>
              <a:t>2023. 8. 24.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D714-D9E1-4564-B1BE-1646D8D0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712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C316-B70A-4BF7-9137-997CB18505D0}" type="datetimeFigureOut">
              <a:rPr lang="ko-KR" altLang="en-US" smtClean="0"/>
              <a:t>2023. 8. 24.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D714-D9E1-4564-B1BE-1646D8D0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080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862" y="3769342"/>
            <a:ext cx="11489115" cy="6289229"/>
          </a:xfrm>
        </p:spPr>
        <p:txBody>
          <a:bodyPr anchor="b"/>
          <a:lstStyle>
            <a:lvl1pPr>
              <a:defRPr sz="874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8862" y="10118069"/>
            <a:ext cx="11489115" cy="3307357"/>
          </a:xfrm>
        </p:spPr>
        <p:txBody>
          <a:bodyPr/>
          <a:lstStyle>
            <a:lvl1pPr marL="0" indent="0">
              <a:buNone/>
              <a:defRPr sz="3496">
                <a:solidFill>
                  <a:schemeClr val="tx1"/>
                </a:solidFill>
              </a:defRPr>
            </a:lvl1pPr>
            <a:lvl2pPr marL="666049" indent="0">
              <a:buNone/>
              <a:defRPr sz="2914">
                <a:solidFill>
                  <a:schemeClr val="tx1">
                    <a:tint val="75000"/>
                  </a:schemeClr>
                </a:solidFill>
              </a:defRPr>
            </a:lvl2pPr>
            <a:lvl3pPr marL="1332098" indent="0">
              <a:buNone/>
              <a:defRPr sz="2622">
                <a:solidFill>
                  <a:schemeClr val="tx1">
                    <a:tint val="75000"/>
                  </a:schemeClr>
                </a:solidFill>
              </a:defRPr>
            </a:lvl3pPr>
            <a:lvl4pPr marL="1998147" indent="0">
              <a:buNone/>
              <a:defRPr sz="2331">
                <a:solidFill>
                  <a:schemeClr val="tx1">
                    <a:tint val="75000"/>
                  </a:schemeClr>
                </a:solidFill>
              </a:defRPr>
            </a:lvl4pPr>
            <a:lvl5pPr marL="2664196" indent="0">
              <a:buNone/>
              <a:defRPr sz="2331">
                <a:solidFill>
                  <a:schemeClr val="tx1">
                    <a:tint val="75000"/>
                  </a:schemeClr>
                </a:solidFill>
              </a:defRPr>
            </a:lvl5pPr>
            <a:lvl6pPr marL="3330245" indent="0">
              <a:buNone/>
              <a:defRPr sz="2331">
                <a:solidFill>
                  <a:schemeClr val="tx1">
                    <a:tint val="75000"/>
                  </a:schemeClr>
                </a:solidFill>
              </a:defRPr>
            </a:lvl6pPr>
            <a:lvl7pPr marL="3996294" indent="0">
              <a:buNone/>
              <a:defRPr sz="2331">
                <a:solidFill>
                  <a:schemeClr val="tx1">
                    <a:tint val="75000"/>
                  </a:schemeClr>
                </a:solidFill>
              </a:defRPr>
            </a:lvl7pPr>
            <a:lvl8pPr marL="4662343" indent="0">
              <a:buNone/>
              <a:defRPr sz="2331">
                <a:solidFill>
                  <a:schemeClr val="tx1">
                    <a:tint val="75000"/>
                  </a:schemeClr>
                </a:solidFill>
              </a:defRPr>
            </a:lvl8pPr>
            <a:lvl9pPr marL="5328392" indent="0">
              <a:buNone/>
              <a:defRPr sz="23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C316-B70A-4BF7-9137-997CB18505D0}" type="datetimeFigureOut">
              <a:rPr lang="ko-KR" altLang="en-US" smtClean="0"/>
              <a:t>2023. 8. 24.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D714-D9E1-4564-B1BE-1646D8D0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43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5799" y="4024827"/>
            <a:ext cx="5661303" cy="959308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43611" y="4024827"/>
            <a:ext cx="5661303" cy="959308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C316-B70A-4BF7-9137-997CB18505D0}" type="datetimeFigureOut">
              <a:rPr lang="ko-KR" altLang="en-US" smtClean="0"/>
              <a:t>2023. 8. 24.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D714-D9E1-4564-B1BE-1646D8D0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641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804969"/>
            <a:ext cx="11489115" cy="292237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7536" y="3706342"/>
            <a:ext cx="5635285" cy="1816421"/>
          </a:xfrm>
        </p:spPr>
        <p:txBody>
          <a:bodyPr anchor="b"/>
          <a:lstStyle>
            <a:lvl1pPr marL="0" indent="0">
              <a:buNone/>
              <a:defRPr sz="3496" b="1"/>
            </a:lvl1pPr>
            <a:lvl2pPr marL="666049" indent="0">
              <a:buNone/>
              <a:defRPr sz="2914" b="1"/>
            </a:lvl2pPr>
            <a:lvl3pPr marL="1332098" indent="0">
              <a:buNone/>
              <a:defRPr sz="2622" b="1"/>
            </a:lvl3pPr>
            <a:lvl4pPr marL="1998147" indent="0">
              <a:buNone/>
              <a:defRPr sz="2331" b="1"/>
            </a:lvl4pPr>
            <a:lvl5pPr marL="2664196" indent="0">
              <a:buNone/>
              <a:defRPr sz="2331" b="1"/>
            </a:lvl5pPr>
            <a:lvl6pPr marL="3330245" indent="0">
              <a:buNone/>
              <a:defRPr sz="2331" b="1"/>
            </a:lvl6pPr>
            <a:lvl7pPr marL="3996294" indent="0">
              <a:buNone/>
              <a:defRPr sz="2331" b="1"/>
            </a:lvl7pPr>
            <a:lvl8pPr marL="4662343" indent="0">
              <a:buNone/>
              <a:defRPr sz="2331" b="1"/>
            </a:lvl8pPr>
            <a:lvl9pPr marL="5328392" indent="0">
              <a:buNone/>
              <a:defRPr sz="233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7536" y="5522763"/>
            <a:ext cx="5635285" cy="812315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43612" y="3706342"/>
            <a:ext cx="5663038" cy="1816421"/>
          </a:xfrm>
        </p:spPr>
        <p:txBody>
          <a:bodyPr anchor="b"/>
          <a:lstStyle>
            <a:lvl1pPr marL="0" indent="0">
              <a:buNone/>
              <a:defRPr sz="3496" b="1"/>
            </a:lvl1pPr>
            <a:lvl2pPr marL="666049" indent="0">
              <a:buNone/>
              <a:defRPr sz="2914" b="1"/>
            </a:lvl2pPr>
            <a:lvl3pPr marL="1332098" indent="0">
              <a:buNone/>
              <a:defRPr sz="2622" b="1"/>
            </a:lvl3pPr>
            <a:lvl4pPr marL="1998147" indent="0">
              <a:buNone/>
              <a:defRPr sz="2331" b="1"/>
            </a:lvl4pPr>
            <a:lvl5pPr marL="2664196" indent="0">
              <a:buNone/>
              <a:defRPr sz="2331" b="1"/>
            </a:lvl5pPr>
            <a:lvl6pPr marL="3330245" indent="0">
              <a:buNone/>
              <a:defRPr sz="2331" b="1"/>
            </a:lvl6pPr>
            <a:lvl7pPr marL="3996294" indent="0">
              <a:buNone/>
              <a:defRPr sz="2331" b="1"/>
            </a:lvl7pPr>
            <a:lvl8pPr marL="4662343" indent="0">
              <a:buNone/>
              <a:defRPr sz="2331" b="1"/>
            </a:lvl8pPr>
            <a:lvl9pPr marL="5328392" indent="0">
              <a:buNone/>
              <a:defRPr sz="233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43612" y="5522763"/>
            <a:ext cx="5663038" cy="812315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C316-B70A-4BF7-9137-997CB18505D0}" type="datetimeFigureOut">
              <a:rPr lang="ko-KR" altLang="en-US" smtClean="0"/>
              <a:t>2023. 8. 24.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D714-D9E1-4564-B1BE-1646D8D0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813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C316-B70A-4BF7-9137-997CB18505D0}" type="datetimeFigureOut">
              <a:rPr lang="ko-KR" altLang="en-US" smtClean="0"/>
              <a:t>2023. 8. 24.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D714-D9E1-4564-B1BE-1646D8D0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527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C316-B70A-4BF7-9137-997CB18505D0}" type="datetimeFigureOut">
              <a:rPr lang="ko-KR" altLang="en-US" smtClean="0"/>
              <a:t>2023. 8. 24.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D714-D9E1-4564-B1BE-1646D8D0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685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1007957"/>
            <a:ext cx="4296277" cy="3527848"/>
          </a:xfrm>
        </p:spPr>
        <p:txBody>
          <a:bodyPr anchor="b"/>
          <a:lstStyle>
            <a:lvl1pPr>
              <a:defRPr sz="466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3038" y="2176910"/>
            <a:ext cx="6743611" cy="10744538"/>
          </a:xfrm>
        </p:spPr>
        <p:txBody>
          <a:bodyPr/>
          <a:lstStyle>
            <a:lvl1pPr>
              <a:defRPr sz="4662"/>
            </a:lvl1pPr>
            <a:lvl2pPr>
              <a:defRPr sz="4079"/>
            </a:lvl2pPr>
            <a:lvl3pPr>
              <a:defRPr sz="3496"/>
            </a:lvl3pPr>
            <a:lvl4pPr>
              <a:defRPr sz="2914"/>
            </a:lvl4pPr>
            <a:lvl5pPr>
              <a:defRPr sz="2914"/>
            </a:lvl5pPr>
            <a:lvl6pPr>
              <a:defRPr sz="2914"/>
            </a:lvl6pPr>
            <a:lvl7pPr>
              <a:defRPr sz="2914"/>
            </a:lvl7pPr>
            <a:lvl8pPr>
              <a:defRPr sz="2914"/>
            </a:lvl8pPr>
            <a:lvl9pPr>
              <a:defRPr sz="291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4" y="4535805"/>
            <a:ext cx="4296277" cy="8403140"/>
          </a:xfrm>
        </p:spPr>
        <p:txBody>
          <a:bodyPr/>
          <a:lstStyle>
            <a:lvl1pPr marL="0" indent="0">
              <a:buNone/>
              <a:defRPr sz="2331"/>
            </a:lvl1pPr>
            <a:lvl2pPr marL="666049" indent="0">
              <a:buNone/>
              <a:defRPr sz="2040"/>
            </a:lvl2pPr>
            <a:lvl3pPr marL="1332098" indent="0">
              <a:buNone/>
              <a:defRPr sz="1748"/>
            </a:lvl3pPr>
            <a:lvl4pPr marL="1998147" indent="0">
              <a:buNone/>
              <a:defRPr sz="1457"/>
            </a:lvl4pPr>
            <a:lvl5pPr marL="2664196" indent="0">
              <a:buNone/>
              <a:defRPr sz="1457"/>
            </a:lvl5pPr>
            <a:lvl6pPr marL="3330245" indent="0">
              <a:buNone/>
              <a:defRPr sz="1457"/>
            </a:lvl6pPr>
            <a:lvl7pPr marL="3996294" indent="0">
              <a:buNone/>
              <a:defRPr sz="1457"/>
            </a:lvl7pPr>
            <a:lvl8pPr marL="4662343" indent="0">
              <a:buNone/>
              <a:defRPr sz="1457"/>
            </a:lvl8pPr>
            <a:lvl9pPr marL="5328392" indent="0">
              <a:buNone/>
              <a:defRPr sz="145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C316-B70A-4BF7-9137-997CB18505D0}" type="datetimeFigureOut">
              <a:rPr lang="ko-KR" altLang="en-US" smtClean="0"/>
              <a:t>2023. 8. 24.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D714-D9E1-4564-B1BE-1646D8D0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255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1007957"/>
            <a:ext cx="4296277" cy="3527848"/>
          </a:xfrm>
        </p:spPr>
        <p:txBody>
          <a:bodyPr anchor="b"/>
          <a:lstStyle>
            <a:lvl1pPr>
              <a:defRPr sz="466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63038" y="2176910"/>
            <a:ext cx="6743611" cy="10744538"/>
          </a:xfrm>
        </p:spPr>
        <p:txBody>
          <a:bodyPr anchor="t"/>
          <a:lstStyle>
            <a:lvl1pPr marL="0" indent="0">
              <a:buNone/>
              <a:defRPr sz="4662"/>
            </a:lvl1pPr>
            <a:lvl2pPr marL="666049" indent="0">
              <a:buNone/>
              <a:defRPr sz="4079"/>
            </a:lvl2pPr>
            <a:lvl3pPr marL="1332098" indent="0">
              <a:buNone/>
              <a:defRPr sz="3496"/>
            </a:lvl3pPr>
            <a:lvl4pPr marL="1998147" indent="0">
              <a:buNone/>
              <a:defRPr sz="2914"/>
            </a:lvl4pPr>
            <a:lvl5pPr marL="2664196" indent="0">
              <a:buNone/>
              <a:defRPr sz="2914"/>
            </a:lvl5pPr>
            <a:lvl6pPr marL="3330245" indent="0">
              <a:buNone/>
              <a:defRPr sz="2914"/>
            </a:lvl6pPr>
            <a:lvl7pPr marL="3996294" indent="0">
              <a:buNone/>
              <a:defRPr sz="2914"/>
            </a:lvl7pPr>
            <a:lvl8pPr marL="4662343" indent="0">
              <a:buNone/>
              <a:defRPr sz="2914"/>
            </a:lvl8pPr>
            <a:lvl9pPr marL="5328392" indent="0">
              <a:buNone/>
              <a:defRPr sz="2914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4" y="4535805"/>
            <a:ext cx="4296277" cy="8403140"/>
          </a:xfrm>
        </p:spPr>
        <p:txBody>
          <a:bodyPr/>
          <a:lstStyle>
            <a:lvl1pPr marL="0" indent="0">
              <a:buNone/>
              <a:defRPr sz="2331"/>
            </a:lvl1pPr>
            <a:lvl2pPr marL="666049" indent="0">
              <a:buNone/>
              <a:defRPr sz="2040"/>
            </a:lvl2pPr>
            <a:lvl3pPr marL="1332098" indent="0">
              <a:buNone/>
              <a:defRPr sz="1748"/>
            </a:lvl3pPr>
            <a:lvl4pPr marL="1998147" indent="0">
              <a:buNone/>
              <a:defRPr sz="1457"/>
            </a:lvl4pPr>
            <a:lvl5pPr marL="2664196" indent="0">
              <a:buNone/>
              <a:defRPr sz="1457"/>
            </a:lvl5pPr>
            <a:lvl6pPr marL="3330245" indent="0">
              <a:buNone/>
              <a:defRPr sz="1457"/>
            </a:lvl6pPr>
            <a:lvl7pPr marL="3996294" indent="0">
              <a:buNone/>
              <a:defRPr sz="1457"/>
            </a:lvl7pPr>
            <a:lvl8pPr marL="4662343" indent="0">
              <a:buNone/>
              <a:defRPr sz="1457"/>
            </a:lvl8pPr>
            <a:lvl9pPr marL="5328392" indent="0">
              <a:buNone/>
              <a:defRPr sz="145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C316-B70A-4BF7-9137-997CB18505D0}" type="datetimeFigureOut">
              <a:rPr lang="ko-KR" altLang="en-US" smtClean="0"/>
              <a:t>2023. 8. 24.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D714-D9E1-4564-B1BE-1646D8D0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076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5799" y="804969"/>
            <a:ext cx="11489115" cy="2922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799" y="4024827"/>
            <a:ext cx="11489115" cy="9593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5799" y="14013401"/>
            <a:ext cx="2997160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4C316-B70A-4BF7-9137-997CB18505D0}" type="datetimeFigureOut">
              <a:rPr lang="ko-KR" altLang="en-US" smtClean="0"/>
              <a:t>2023. 8. 24.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12486" y="14013401"/>
            <a:ext cx="4495741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07754" y="14013401"/>
            <a:ext cx="2997160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6D714-D9E1-4564-B1BE-1646D8D0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56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1332098" rtl="0" eaLnBrk="1" latinLnBrk="0" hangingPunct="1">
        <a:lnSpc>
          <a:spcPct val="90000"/>
        </a:lnSpc>
        <a:spcBef>
          <a:spcPct val="0"/>
        </a:spcBef>
        <a:buNone/>
        <a:defRPr sz="64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3024" indent="-333024" algn="l" defTabSz="1332098" rtl="0" eaLnBrk="1" latinLnBrk="0" hangingPunct="1">
        <a:lnSpc>
          <a:spcPct val="90000"/>
        </a:lnSpc>
        <a:spcBef>
          <a:spcPts val="1457"/>
        </a:spcBef>
        <a:buFont typeface="Arial" panose="020B0604020202020204" pitchFamily="34" charset="0"/>
        <a:buChar char="•"/>
        <a:defRPr sz="4079" kern="1200">
          <a:solidFill>
            <a:schemeClr val="tx1"/>
          </a:solidFill>
          <a:latin typeface="+mn-lt"/>
          <a:ea typeface="+mn-ea"/>
          <a:cs typeface="+mn-cs"/>
        </a:defRPr>
      </a:lvl1pPr>
      <a:lvl2pPr marL="999073" indent="-333024" algn="l" defTabSz="1332098" rtl="0" eaLnBrk="1" latinLnBrk="0" hangingPunct="1">
        <a:lnSpc>
          <a:spcPct val="90000"/>
        </a:lnSpc>
        <a:spcBef>
          <a:spcPts val="728"/>
        </a:spcBef>
        <a:buFont typeface="Arial" panose="020B0604020202020204" pitchFamily="34" charset="0"/>
        <a:buChar char="•"/>
        <a:defRPr sz="3496" kern="1200">
          <a:solidFill>
            <a:schemeClr val="tx1"/>
          </a:solidFill>
          <a:latin typeface="+mn-lt"/>
          <a:ea typeface="+mn-ea"/>
          <a:cs typeface="+mn-cs"/>
        </a:defRPr>
      </a:lvl2pPr>
      <a:lvl3pPr marL="1665122" indent="-333024" algn="l" defTabSz="1332098" rtl="0" eaLnBrk="1" latinLnBrk="0" hangingPunct="1">
        <a:lnSpc>
          <a:spcPct val="90000"/>
        </a:lnSpc>
        <a:spcBef>
          <a:spcPts val="728"/>
        </a:spcBef>
        <a:buFont typeface="Arial" panose="020B0604020202020204" pitchFamily="34" charset="0"/>
        <a:buChar char="•"/>
        <a:defRPr sz="2914" kern="1200">
          <a:solidFill>
            <a:schemeClr val="tx1"/>
          </a:solidFill>
          <a:latin typeface="+mn-lt"/>
          <a:ea typeface="+mn-ea"/>
          <a:cs typeface="+mn-cs"/>
        </a:defRPr>
      </a:lvl3pPr>
      <a:lvl4pPr marL="2331171" indent="-333024" algn="l" defTabSz="1332098" rtl="0" eaLnBrk="1" latinLnBrk="0" hangingPunct="1">
        <a:lnSpc>
          <a:spcPct val="90000"/>
        </a:lnSpc>
        <a:spcBef>
          <a:spcPts val="728"/>
        </a:spcBef>
        <a:buFont typeface="Arial" panose="020B0604020202020204" pitchFamily="34" charset="0"/>
        <a:buChar char="•"/>
        <a:defRPr sz="2622" kern="1200">
          <a:solidFill>
            <a:schemeClr val="tx1"/>
          </a:solidFill>
          <a:latin typeface="+mn-lt"/>
          <a:ea typeface="+mn-ea"/>
          <a:cs typeface="+mn-cs"/>
        </a:defRPr>
      </a:lvl4pPr>
      <a:lvl5pPr marL="2997220" indent="-333024" algn="l" defTabSz="1332098" rtl="0" eaLnBrk="1" latinLnBrk="0" hangingPunct="1">
        <a:lnSpc>
          <a:spcPct val="90000"/>
        </a:lnSpc>
        <a:spcBef>
          <a:spcPts val="728"/>
        </a:spcBef>
        <a:buFont typeface="Arial" panose="020B0604020202020204" pitchFamily="34" charset="0"/>
        <a:buChar char="•"/>
        <a:defRPr sz="2622" kern="1200">
          <a:solidFill>
            <a:schemeClr val="tx1"/>
          </a:solidFill>
          <a:latin typeface="+mn-lt"/>
          <a:ea typeface="+mn-ea"/>
          <a:cs typeface="+mn-cs"/>
        </a:defRPr>
      </a:lvl5pPr>
      <a:lvl6pPr marL="3663269" indent="-333024" algn="l" defTabSz="1332098" rtl="0" eaLnBrk="1" latinLnBrk="0" hangingPunct="1">
        <a:lnSpc>
          <a:spcPct val="90000"/>
        </a:lnSpc>
        <a:spcBef>
          <a:spcPts val="728"/>
        </a:spcBef>
        <a:buFont typeface="Arial" panose="020B0604020202020204" pitchFamily="34" charset="0"/>
        <a:buChar char="•"/>
        <a:defRPr sz="2622" kern="1200">
          <a:solidFill>
            <a:schemeClr val="tx1"/>
          </a:solidFill>
          <a:latin typeface="+mn-lt"/>
          <a:ea typeface="+mn-ea"/>
          <a:cs typeface="+mn-cs"/>
        </a:defRPr>
      </a:lvl6pPr>
      <a:lvl7pPr marL="4329318" indent="-333024" algn="l" defTabSz="1332098" rtl="0" eaLnBrk="1" latinLnBrk="0" hangingPunct="1">
        <a:lnSpc>
          <a:spcPct val="90000"/>
        </a:lnSpc>
        <a:spcBef>
          <a:spcPts val="728"/>
        </a:spcBef>
        <a:buFont typeface="Arial" panose="020B0604020202020204" pitchFamily="34" charset="0"/>
        <a:buChar char="•"/>
        <a:defRPr sz="2622" kern="1200">
          <a:solidFill>
            <a:schemeClr val="tx1"/>
          </a:solidFill>
          <a:latin typeface="+mn-lt"/>
          <a:ea typeface="+mn-ea"/>
          <a:cs typeface="+mn-cs"/>
        </a:defRPr>
      </a:lvl7pPr>
      <a:lvl8pPr marL="4995367" indent="-333024" algn="l" defTabSz="1332098" rtl="0" eaLnBrk="1" latinLnBrk="0" hangingPunct="1">
        <a:lnSpc>
          <a:spcPct val="90000"/>
        </a:lnSpc>
        <a:spcBef>
          <a:spcPts val="728"/>
        </a:spcBef>
        <a:buFont typeface="Arial" panose="020B0604020202020204" pitchFamily="34" charset="0"/>
        <a:buChar char="•"/>
        <a:defRPr sz="2622" kern="1200">
          <a:solidFill>
            <a:schemeClr val="tx1"/>
          </a:solidFill>
          <a:latin typeface="+mn-lt"/>
          <a:ea typeface="+mn-ea"/>
          <a:cs typeface="+mn-cs"/>
        </a:defRPr>
      </a:lvl8pPr>
      <a:lvl9pPr marL="5661416" indent="-333024" algn="l" defTabSz="1332098" rtl="0" eaLnBrk="1" latinLnBrk="0" hangingPunct="1">
        <a:lnSpc>
          <a:spcPct val="90000"/>
        </a:lnSpc>
        <a:spcBef>
          <a:spcPts val="728"/>
        </a:spcBef>
        <a:buFont typeface="Arial" panose="020B0604020202020204" pitchFamily="34" charset="0"/>
        <a:buChar char="•"/>
        <a:defRPr sz="26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32098" rtl="0" eaLnBrk="1" latinLnBrk="0" hangingPunct="1">
        <a:defRPr sz="2622" kern="1200">
          <a:solidFill>
            <a:schemeClr val="tx1"/>
          </a:solidFill>
          <a:latin typeface="+mn-lt"/>
          <a:ea typeface="+mn-ea"/>
          <a:cs typeface="+mn-cs"/>
        </a:defRPr>
      </a:lvl1pPr>
      <a:lvl2pPr marL="666049" algn="l" defTabSz="1332098" rtl="0" eaLnBrk="1" latinLnBrk="0" hangingPunct="1">
        <a:defRPr sz="2622" kern="1200">
          <a:solidFill>
            <a:schemeClr val="tx1"/>
          </a:solidFill>
          <a:latin typeface="+mn-lt"/>
          <a:ea typeface="+mn-ea"/>
          <a:cs typeface="+mn-cs"/>
        </a:defRPr>
      </a:lvl2pPr>
      <a:lvl3pPr marL="1332098" algn="l" defTabSz="1332098" rtl="0" eaLnBrk="1" latinLnBrk="0" hangingPunct="1">
        <a:defRPr sz="2622" kern="1200">
          <a:solidFill>
            <a:schemeClr val="tx1"/>
          </a:solidFill>
          <a:latin typeface="+mn-lt"/>
          <a:ea typeface="+mn-ea"/>
          <a:cs typeface="+mn-cs"/>
        </a:defRPr>
      </a:lvl3pPr>
      <a:lvl4pPr marL="1998147" algn="l" defTabSz="1332098" rtl="0" eaLnBrk="1" latinLnBrk="0" hangingPunct="1">
        <a:defRPr sz="2622" kern="1200">
          <a:solidFill>
            <a:schemeClr val="tx1"/>
          </a:solidFill>
          <a:latin typeface="+mn-lt"/>
          <a:ea typeface="+mn-ea"/>
          <a:cs typeface="+mn-cs"/>
        </a:defRPr>
      </a:lvl4pPr>
      <a:lvl5pPr marL="2664196" algn="l" defTabSz="1332098" rtl="0" eaLnBrk="1" latinLnBrk="0" hangingPunct="1">
        <a:defRPr sz="2622" kern="1200">
          <a:solidFill>
            <a:schemeClr val="tx1"/>
          </a:solidFill>
          <a:latin typeface="+mn-lt"/>
          <a:ea typeface="+mn-ea"/>
          <a:cs typeface="+mn-cs"/>
        </a:defRPr>
      </a:lvl5pPr>
      <a:lvl6pPr marL="3330245" algn="l" defTabSz="1332098" rtl="0" eaLnBrk="1" latinLnBrk="0" hangingPunct="1">
        <a:defRPr sz="2622" kern="1200">
          <a:solidFill>
            <a:schemeClr val="tx1"/>
          </a:solidFill>
          <a:latin typeface="+mn-lt"/>
          <a:ea typeface="+mn-ea"/>
          <a:cs typeface="+mn-cs"/>
        </a:defRPr>
      </a:lvl6pPr>
      <a:lvl7pPr marL="3996294" algn="l" defTabSz="1332098" rtl="0" eaLnBrk="1" latinLnBrk="0" hangingPunct="1">
        <a:defRPr sz="2622" kern="1200">
          <a:solidFill>
            <a:schemeClr val="tx1"/>
          </a:solidFill>
          <a:latin typeface="+mn-lt"/>
          <a:ea typeface="+mn-ea"/>
          <a:cs typeface="+mn-cs"/>
        </a:defRPr>
      </a:lvl7pPr>
      <a:lvl8pPr marL="4662343" algn="l" defTabSz="1332098" rtl="0" eaLnBrk="1" latinLnBrk="0" hangingPunct="1">
        <a:defRPr sz="2622" kern="1200">
          <a:solidFill>
            <a:schemeClr val="tx1"/>
          </a:solidFill>
          <a:latin typeface="+mn-lt"/>
          <a:ea typeface="+mn-ea"/>
          <a:cs typeface="+mn-cs"/>
        </a:defRPr>
      </a:lvl8pPr>
      <a:lvl9pPr marL="5328392" algn="l" defTabSz="1332098" rtl="0" eaLnBrk="1" latinLnBrk="0" hangingPunct="1">
        <a:defRPr sz="262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그룹 242">
            <a:extLst>
              <a:ext uri="{FF2B5EF4-FFF2-40B4-BE49-F238E27FC236}">
                <a16:creationId xmlns:a16="http://schemas.microsoft.com/office/drawing/2014/main" id="{1479DA2F-2B9D-7143-C8EE-CD10C47563C9}"/>
              </a:ext>
            </a:extLst>
          </p:cNvPr>
          <p:cNvGrpSpPr/>
          <p:nvPr/>
        </p:nvGrpSpPr>
        <p:grpSpPr>
          <a:xfrm>
            <a:off x="3011675" y="512400"/>
            <a:ext cx="9606939" cy="1260000"/>
            <a:chOff x="3383280" y="8215098"/>
            <a:chExt cx="9606939" cy="1260000"/>
          </a:xfrm>
        </p:grpSpPr>
        <p:sp>
          <p:nvSpPr>
            <p:cNvPr id="244" name="순서도: 처리 376">
              <a:extLst>
                <a:ext uri="{FF2B5EF4-FFF2-40B4-BE49-F238E27FC236}">
                  <a16:creationId xmlns:a16="http://schemas.microsoft.com/office/drawing/2014/main" id="{F0E5455D-1EFA-5609-4DCE-70711A87B8EF}"/>
                </a:ext>
              </a:extLst>
            </p:cNvPr>
            <p:cNvSpPr/>
            <p:nvPr/>
          </p:nvSpPr>
          <p:spPr>
            <a:xfrm>
              <a:off x="3786317" y="8215098"/>
              <a:ext cx="1295134" cy="540000"/>
            </a:xfrm>
            <a:prstGeom prst="flowChart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유럽</a:t>
              </a:r>
            </a:p>
          </p:txBody>
        </p:sp>
        <p:sp>
          <p:nvSpPr>
            <p:cNvPr id="245" name="순서도: 처리 377">
              <a:extLst>
                <a:ext uri="{FF2B5EF4-FFF2-40B4-BE49-F238E27FC236}">
                  <a16:creationId xmlns:a16="http://schemas.microsoft.com/office/drawing/2014/main" id="{4ACFC575-DB3B-B921-A78B-5E29169A29D6}"/>
                </a:ext>
              </a:extLst>
            </p:cNvPr>
            <p:cNvSpPr/>
            <p:nvPr/>
          </p:nvSpPr>
          <p:spPr>
            <a:xfrm>
              <a:off x="3786317" y="8935098"/>
              <a:ext cx="1295134" cy="540000"/>
            </a:xfrm>
            <a:prstGeom prst="flowChart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유럽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/NNP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46" name="순서도: 처리 378">
              <a:extLst>
                <a:ext uri="{FF2B5EF4-FFF2-40B4-BE49-F238E27FC236}">
                  <a16:creationId xmlns:a16="http://schemas.microsoft.com/office/drawing/2014/main" id="{0C5D3928-29D1-54BB-3283-F630853CB544}"/>
                </a:ext>
              </a:extLst>
            </p:cNvPr>
            <p:cNvSpPr/>
            <p:nvPr/>
          </p:nvSpPr>
          <p:spPr>
            <a:xfrm>
              <a:off x="5242033" y="8215098"/>
              <a:ext cx="1642092" cy="540000"/>
            </a:xfrm>
            <a:prstGeom prst="flowChart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여행을</a:t>
              </a:r>
            </a:p>
          </p:txBody>
        </p:sp>
        <p:sp>
          <p:nvSpPr>
            <p:cNvPr id="247" name="순서도: 처리 379">
              <a:extLst>
                <a:ext uri="{FF2B5EF4-FFF2-40B4-BE49-F238E27FC236}">
                  <a16:creationId xmlns:a16="http://schemas.microsoft.com/office/drawing/2014/main" id="{480A78D2-E778-47C6-E676-BCBE4B9E0471}"/>
                </a:ext>
              </a:extLst>
            </p:cNvPr>
            <p:cNvSpPr/>
            <p:nvPr/>
          </p:nvSpPr>
          <p:spPr>
            <a:xfrm>
              <a:off x="5242033" y="8935098"/>
              <a:ext cx="1642092" cy="540000"/>
            </a:xfrm>
            <a:prstGeom prst="flowChart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여행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/NNG+</a:t>
              </a:r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을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/JKO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48" name="순서도: 처리 380">
              <a:extLst>
                <a:ext uri="{FF2B5EF4-FFF2-40B4-BE49-F238E27FC236}">
                  <a16:creationId xmlns:a16="http://schemas.microsoft.com/office/drawing/2014/main" id="{AB552D11-D016-4274-F18E-57F2AAA8EFF2}"/>
                </a:ext>
              </a:extLst>
            </p:cNvPr>
            <p:cNvSpPr/>
            <p:nvPr/>
          </p:nvSpPr>
          <p:spPr>
            <a:xfrm>
              <a:off x="7044707" y="8215098"/>
              <a:ext cx="4489796" cy="540000"/>
            </a:xfrm>
            <a:prstGeom prst="flowChart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갔다왔나봐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49" name="순서도: 처리 381">
              <a:extLst>
                <a:ext uri="{FF2B5EF4-FFF2-40B4-BE49-F238E27FC236}">
                  <a16:creationId xmlns:a16="http://schemas.microsoft.com/office/drawing/2014/main" id="{E5593BE8-A63A-2C3B-F67E-42E929B7FDA2}"/>
                </a:ext>
              </a:extLst>
            </p:cNvPr>
            <p:cNvSpPr/>
            <p:nvPr/>
          </p:nvSpPr>
          <p:spPr>
            <a:xfrm>
              <a:off x="7044707" y="8935098"/>
              <a:ext cx="4489796" cy="540000"/>
            </a:xfrm>
            <a:prstGeom prst="flowChart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가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/VV+</a:t>
              </a:r>
              <a:r>
                <a:rPr lang="ko-KR" altLang="en-US" sz="1400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았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/EP+</a:t>
              </a:r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다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/EC+</a:t>
              </a:r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오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/VV+</a:t>
              </a:r>
              <a:r>
                <a:rPr lang="ko-KR" altLang="en-US" sz="1400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았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/EP+</a:t>
              </a:r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나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/EF+</a:t>
              </a:r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보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/VX+</a:t>
              </a:r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아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/EF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50" name="순서도: 처리 382">
              <a:extLst>
                <a:ext uri="{FF2B5EF4-FFF2-40B4-BE49-F238E27FC236}">
                  <a16:creationId xmlns:a16="http://schemas.microsoft.com/office/drawing/2014/main" id="{1A044D7B-BF3C-BFA5-6804-28565992F921}"/>
                </a:ext>
              </a:extLst>
            </p:cNvPr>
            <p:cNvSpPr/>
            <p:nvPr/>
          </p:nvSpPr>
          <p:spPr>
            <a:xfrm>
              <a:off x="11695085" y="8215098"/>
              <a:ext cx="1295134" cy="540000"/>
            </a:xfrm>
            <a:prstGeom prst="flowChart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혼자</a:t>
              </a:r>
            </a:p>
          </p:txBody>
        </p:sp>
        <p:sp>
          <p:nvSpPr>
            <p:cNvPr id="251" name="순서도: 처리 383">
              <a:extLst>
                <a:ext uri="{FF2B5EF4-FFF2-40B4-BE49-F238E27FC236}">
                  <a16:creationId xmlns:a16="http://schemas.microsoft.com/office/drawing/2014/main" id="{45962435-559D-2D42-35C6-0278690E8B87}"/>
                </a:ext>
              </a:extLst>
            </p:cNvPr>
            <p:cNvSpPr/>
            <p:nvPr/>
          </p:nvSpPr>
          <p:spPr>
            <a:xfrm>
              <a:off x="11695085" y="8935098"/>
              <a:ext cx="1295134" cy="540000"/>
            </a:xfrm>
            <a:prstGeom prst="flowChart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혼자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/NNG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52" name="화살표: 오른쪽으로 구부러짐 384">
              <a:extLst>
                <a:ext uri="{FF2B5EF4-FFF2-40B4-BE49-F238E27FC236}">
                  <a16:creationId xmlns:a16="http://schemas.microsoft.com/office/drawing/2014/main" id="{F32A0623-4212-CA9E-EA49-DB36EE4DBC94}"/>
                </a:ext>
              </a:extLst>
            </p:cNvPr>
            <p:cNvSpPr/>
            <p:nvPr/>
          </p:nvSpPr>
          <p:spPr>
            <a:xfrm>
              <a:off x="3383280" y="8464731"/>
              <a:ext cx="403037" cy="836023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graphicFrame>
        <p:nvGraphicFramePr>
          <p:cNvPr id="253" name="표 252">
            <a:extLst>
              <a:ext uri="{FF2B5EF4-FFF2-40B4-BE49-F238E27FC236}">
                <a16:creationId xmlns:a16="http://schemas.microsoft.com/office/drawing/2014/main" id="{41B1A804-C25B-3339-5AE6-A52D5C6413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34326"/>
              </p:ext>
            </p:extLst>
          </p:nvPr>
        </p:nvGraphicFramePr>
        <p:xfrm>
          <a:off x="2775143" y="10220170"/>
          <a:ext cx="10080000" cy="3636000"/>
        </p:xfrm>
        <a:graphic>
          <a:graphicData uri="http://schemas.openxmlformats.org/drawingml/2006/table">
            <a:tbl>
              <a:tblPr firstRow="1" firstCol="1" lastCol="1">
                <a:tableStyleId>{8799B23B-EC83-4686-B30A-512413B5E67A}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692237495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410683314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408030296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900708519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96806123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449075546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4174529387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71097512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surface </a:t>
                      </a:r>
                      <a:br>
                        <a:rPr lang="en" sz="15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</a:br>
                      <a:r>
                        <a:rPr lang="en" sz="15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form</a:t>
                      </a:r>
                      <a:endParaRPr lang="en" sz="15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composite tag</a:t>
                      </a:r>
                      <a:endParaRPr lang="en" sz="15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first </a:t>
                      </a:r>
                      <a:br>
                        <a:rPr lang="en" sz="15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</a:br>
                      <a:r>
                        <a:rPr lang="en" sz="15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lemma</a:t>
                      </a:r>
                      <a:endParaRPr lang="en" sz="15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last consonant letter</a:t>
                      </a:r>
                      <a:endParaRPr lang="en" sz="15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inflection</a:t>
                      </a:r>
                      <a:endParaRPr lang="en" sz="15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first </a:t>
                      </a:r>
                      <a:br>
                        <a:rPr lang="en" sz="15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</a:br>
                      <a:r>
                        <a:rPr lang="en" sz="15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tag</a:t>
                      </a:r>
                      <a:endParaRPr lang="en" sz="15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last </a:t>
                      </a:r>
                      <a:br>
                        <a:rPr lang="en" sz="15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</a:br>
                      <a:r>
                        <a:rPr lang="en" sz="15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tag</a:t>
                      </a:r>
                      <a:endParaRPr lang="en" sz="15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lemma </a:t>
                      </a:r>
                      <a:br>
                        <a:rPr lang="en" sz="15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</a:br>
                      <a:r>
                        <a:rPr lang="en" sz="15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form</a:t>
                      </a:r>
                      <a:endParaRPr lang="en" sz="15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796627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유럽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NNP</a:t>
                      </a:r>
                      <a:endParaRPr lang="en" sz="15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5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*</a:t>
                      </a:r>
                      <a:endParaRPr lang="ko-Kore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T</a:t>
                      </a:r>
                      <a:endParaRPr lang="en" sz="15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500" u="none" strike="noStrike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*</a:t>
                      </a:r>
                      <a:endParaRPr lang="ko-Kore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5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*</a:t>
                      </a:r>
                      <a:endParaRPr lang="ko-Kore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5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*</a:t>
                      </a:r>
                      <a:endParaRPr lang="ko-Kore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5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*</a:t>
                      </a:r>
                      <a:endParaRPr lang="ko-Kore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1995243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여행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NNG</a:t>
                      </a:r>
                      <a:endParaRPr lang="en" sz="15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500" u="none" strike="noStrike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*</a:t>
                      </a:r>
                      <a:endParaRPr lang="ko-Kore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T</a:t>
                      </a:r>
                      <a:endParaRPr lang="en" sz="15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5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*</a:t>
                      </a:r>
                      <a:endParaRPr lang="ko-Kore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500" u="none" strike="noStrike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*</a:t>
                      </a:r>
                      <a:endParaRPr lang="ko-Kore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500" u="none" strike="noStrike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*</a:t>
                      </a:r>
                      <a:endParaRPr lang="ko-Kore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5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*</a:t>
                      </a:r>
                      <a:endParaRPr lang="ko-Kore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8850532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을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JKO</a:t>
                      </a:r>
                      <a:endParaRPr lang="en" sz="15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5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*</a:t>
                      </a:r>
                      <a:endParaRPr lang="ko-Kore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T</a:t>
                      </a:r>
                      <a:endParaRPr lang="en" sz="15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5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*</a:t>
                      </a:r>
                      <a:endParaRPr lang="ko-Kore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5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*</a:t>
                      </a:r>
                      <a:endParaRPr lang="ko-Kore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500" u="none" strike="noStrike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*</a:t>
                      </a:r>
                      <a:endParaRPr lang="ko-Kore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5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*</a:t>
                      </a:r>
                      <a:endParaRPr lang="ko-Kore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6270391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u="none" strike="noStrike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갔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 u="none" strike="noStrike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VV~EP</a:t>
                      </a:r>
                      <a:endParaRPr lang="en" sz="1500" b="0" i="0" u="none" strike="noStrike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가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T</a:t>
                      </a:r>
                      <a:endParaRPr lang="en" sz="15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Inflect</a:t>
                      </a:r>
                      <a:endParaRPr lang="en" sz="15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VV</a:t>
                      </a:r>
                      <a:endParaRPr lang="en" sz="15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 u="none" strike="noStrike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EP</a:t>
                      </a:r>
                      <a:endParaRPr lang="en" sz="1500" b="0" i="0" u="none" strike="noStrike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가</a:t>
                      </a:r>
                      <a:r>
                        <a:rPr lang="en-US" altLang="ko-KR" sz="15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/</a:t>
                      </a:r>
                      <a:r>
                        <a:rPr lang="en" sz="15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VV+</a:t>
                      </a:r>
                      <a:r>
                        <a:rPr lang="ko-KR" altLang="en-US" sz="1500" u="none" strike="noStrike" dirty="0" err="1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았</a:t>
                      </a:r>
                      <a:r>
                        <a:rPr lang="en-US" altLang="ko-KR" sz="15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/</a:t>
                      </a:r>
                      <a:r>
                        <a:rPr lang="en" sz="15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EP</a:t>
                      </a:r>
                      <a:endParaRPr lang="en" sz="15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7002218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u="none" strike="noStrike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다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EC</a:t>
                      </a:r>
                      <a:endParaRPr lang="en" sz="15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500" u="none" strike="noStrike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*</a:t>
                      </a:r>
                      <a:endParaRPr lang="ko-Kore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F</a:t>
                      </a:r>
                      <a:endParaRPr lang="en" sz="15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5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*</a:t>
                      </a:r>
                      <a:endParaRPr lang="ko-Kore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5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*</a:t>
                      </a:r>
                      <a:endParaRPr lang="ko-Kore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5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*</a:t>
                      </a:r>
                      <a:endParaRPr lang="ko-Kore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5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*</a:t>
                      </a:r>
                      <a:endParaRPr lang="ko-Kore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574101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u="none" strike="noStrike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왔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 u="none" strike="noStrike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VV~EP</a:t>
                      </a:r>
                      <a:endParaRPr lang="en" sz="1500" b="0" i="0" u="none" strike="noStrike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u="none" strike="noStrike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오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T</a:t>
                      </a:r>
                      <a:endParaRPr lang="en" sz="15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Inflect</a:t>
                      </a:r>
                      <a:endParaRPr lang="en" sz="15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 u="none" strike="noStrike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VV</a:t>
                      </a:r>
                      <a:endParaRPr lang="en" sz="1500" b="0" i="0" u="none" strike="noStrike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EP</a:t>
                      </a:r>
                      <a:endParaRPr lang="en" sz="15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오</a:t>
                      </a:r>
                      <a:r>
                        <a:rPr lang="en-US" altLang="ko-KR" sz="15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/</a:t>
                      </a:r>
                      <a:r>
                        <a:rPr lang="en" sz="15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VV+</a:t>
                      </a:r>
                      <a:r>
                        <a:rPr lang="ko-KR" altLang="en-US" sz="1500" u="none" strike="noStrike" dirty="0" err="1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았</a:t>
                      </a:r>
                      <a:r>
                        <a:rPr lang="en-US" altLang="ko-KR" sz="15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/</a:t>
                      </a:r>
                      <a:r>
                        <a:rPr lang="en" sz="15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EP</a:t>
                      </a:r>
                      <a:endParaRPr lang="en" sz="15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873771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u="none" strike="noStrike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나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 u="none" strike="noStrike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EF</a:t>
                      </a:r>
                      <a:endParaRPr lang="en" sz="1500" b="0" i="0" u="none" strike="noStrike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500" u="none" strike="noStrike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*</a:t>
                      </a:r>
                      <a:endParaRPr lang="ko-Kore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 u="none" strike="noStrike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F</a:t>
                      </a:r>
                      <a:endParaRPr lang="en" sz="1500" b="0" i="0" u="none" strike="noStrike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5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*</a:t>
                      </a:r>
                      <a:endParaRPr lang="ko-Kore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5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*</a:t>
                      </a:r>
                      <a:endParaRPr lang="ko-Kore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5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*</a:t>
                      </a:r>
                      <a:endParaRPr lang="ko-Kore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5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*</a:t>
                      </a:r>
                      <a:endParaRPr lang="ko-Kore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2430490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u="none" strike="noStrike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봐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 u="none" strike="noStrike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VX~EF</a:t>
                      </a:r>
                      <a:endParaRPr lang="en" sz="1500" b="0" i="0" u="none" strike="noStrike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보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 u="none" strike="noStrike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F</a:t>
                      </a:r>
                      <a:endParaRPr lang="en" sz="1500" b="0" i="0" u="none" strike="noStrike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Inflect</a:t>
                      </a:r>
                      <a:endParaRPr lang="en" sz="15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VX</a:t>
                      </a:r>
                      <a:endParaRPr lang="en" sz="15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 u="none" strike="noStrike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EF</a:t>
                      </a:r>
                      <a:endParaRPr lang="en" sz="1500" b="0" i="0" u="none" strike="noStrike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보</a:t>
                      </a:r>
                      <a:r>
                        <a:rPr lang="en-US" altLang="ko-KR" sz="15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/</a:t>
                      </a:r>
                      <a:r>
                        <a:rPr lang="en" sz="15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VX+</a:t>
                      </a:r>
                      <a:r>
                        <a:rPr lang="ko-KR" altLang="en-US" sz="15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아</a:t>
                      </a:r>
                      <a:r>
                        <a:rPr lang="en-US" altLang="ko-KR" sz="15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/</a:t>
                      </a:r>
                      <a:r>
                        <a:rPr lang="en" sz="15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EF</a:t>
                      </a:r>
                      <a:endParaRPr lang="en" sz="15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7804847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u="none" strike="noStrike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혼자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 u="none" strike="noStrike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NNG</a:t>
                      </a:r>
                      <a:endParaRPr lang="en" sz="1500" b="0" i="0" u="none" strike="noStrike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500" u="none" strike="noStrike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*</a:t>
                      </a:r>
                      <a:endParaRPr lang="ko-Kore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F</a:t>
                      </a:r>
                      <a:endParaRPr lang="en" sz="15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5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*</a:t>
                      </a:r>
                      <a:endParaRPr lang="ko-Kore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5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*</a:t>
                      </a:r>
                      <a:endParaRPr lang="ko-Kore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5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*</a:t>
                      </a:r>
                      <a:endParaRPr lang="ko-Kore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5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*</a:t>
                      </a:r>
                      <a:endParaRPr lang="ko-Kore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8220197"/>
                  </a:ext>
                </a:extLst>
              </a:tr>
            </a:tbl>
          </a:graphicData>
        </a:graphic>
      </p:graphicFrame>
      <p:sp>
        <p:nvSpPr>
          <p:cNvPr id="254" name="모서리가 둥근 직사각형 253">
            <a:extLst>
              <a:ext uri="{FF2B5EF4-FFF2-40B4-BE49-F238E27FC236}">
                <a16:creationId xmlns:a16="http://schemas.microsoft.com/office/drawing/2014/main" id="{5524D1B4-DCCC-E6CC-1C7B-16F57FA4B221}"/>
              </a:ext>
            </a:extLst>
          </p:cNvPr>
          <p:cNvSpPr/>
          <p:nvPr/>
        </p:nvSpPr>
        <p:spPr>
          <a:xfrm>
            <a:off x="2415143" y="152400"/>
            <a:ext cx="10800000" cy="1980000"/>
          </a:xfrm>
          <a:prstGeom prst="roundRect">
            <a:avLst>
              <a:gd name="adj" fmla="val 14809"/>
            </a:avLst>
          </a:prstGeom>
          <a:noFill/>
          <a:ln w="1905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ore-KR" altLang="en-US" sz="1500">
              <a:latin typeface="SeoulHangangC B" panose="02020503020101020101" pitchFamily="18" charset="-127"/>
              <a:ea typeface="SeoulHangangC B" panose="02020503020101020101" pitchFamily="18" charset="-127"/>
            </a:endParaRPr>
          </a:p>
        </p:txBody>
      </p:sp>
      <p:grpSp>
        <p:nvGrpSpPr>
          <p:cNvPr id="255" name="그룹 254">
            <a:extLst>
              <a:ext uri="{FF2B5EF4-FFF2-40B4-BE49-F238E27FC236}">
                <a16:creationId xmlns:a16="http://schemas.microsoft.com/office/drawing/2014/main" id="{BA5C0121-61F7-BDDE-3B3C-7F16FAEE306D}"/>
              </a:ext>
            </a:extLst>
          </p:cNvPr>
          <p:cNvGrpSpPr/>
          <p:nvPr/>
        </p:nvGrpSpPr>
        <p:grpSpPr>
          <a:xfrm>
            <a:off x="2775144" y="13894271"/>
            <a:ext cx="10079998" cy="894953"/>
            <a:chOff x="2304107" y="11682248"/>
            <a:chExt cx="10079998" cy="894953"/>
          </a:xfrm>
        </p:grpSpPr>
        <p:sp>
          <p:nvSpPr>
            <p:cNvPr id="256" name="왼쪽 중괄호 364">
              <a:extLst>
                <a:ext uri="{FF2B5EF4-FFF2-40B4-BE49-F238E27FC236}">
                  <a16:creationId xmlns:a16="http://schemas.microsoft.com/office/drawing/2014/main" id="{45B47E12-6A2A-6A60-D8C9-E4A829D8592C}"/>
                </a:ext>
              </a:extLst>
            </p:cNvPr>
            <p:cNvSpPr/>
            <p:nvPr/>
          </p:nvSpPr>
          <p:spPr>
            <a:xfrm rot="16200000">
              <a:off x="4570355" y="9416000"/>
              <a:ext cx="504000" cy="5036495"/>
            </a:xfrm>
            <a:prstGeom prst="leftBrace">
              <a:avLst>
                <a:gd name="adj1" fmla="val 24724"/>
                <a:gd name="adj2" fmla="val 50165"/>
              </a:avLst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Bahnschrift" panose="020B0502040204020203" pitchFamily="34" charset="0"/>
              </a:endParaRPr>
            </a:p>
          </p:txBody>
        </p:sp>
        <p:sp>
          <p:nvSpPr>
            <p:cNvPr id="257" name="왼쪽 중괄호 364">
              <a:extLst>
                <a:ext uri="{FF2B5EF4-FFF2-40B4-BE49-F238E27FC236}">
                  <a16:creationId xmlns:a16="http://schemas.microsoft.com/office/drawing/2014/main" id="{EAC133C3-B2B2-3718-9EE5-2DED94889D82}"/>
                </a:ext>
              </a:extLst>
            </p:cNvPr>
            <p:cNvSpPr/>
            <p:nvPr/>
          </p:nvSpPr>
          <p:spPr>
            <a:xfrm rot="16200000">
              <a:off x="9613858" y="9416001"/>
              <a:ext cx="504000" cy="5036495"/>
            </a:xfrm>
            <a:prstGeom prst="leftBrace">
              <a:avLst>
                <a:gd name="adj1" fmla="val 24724"/>
                <a:gd name="adj2" fmla="val 50165"/>
              </a:avLst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Bahnschrift" panose="020B0502040204020203" pitchFamily="34" charset="0"/>
              </a:endParaRPr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425AB1A9-1000-A9A6-2642-6C8931BDCD12}"/>
                </a:ext>
              </a:extLst>
            </p:cNvPr>
            <p:cNvSpPr txBox="1"/>
            <p:nvPr/>
          </p:nvSpPr>
          <p:spPr>
            <a:xfrm>
              <a:off x="3272572" y="12238647"/>
              <a:ext cx="27797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6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Used for feature generation</a:t>
              </a:r>
              <a:endParaRPr kumimoji="1" lang="ko-Kore-KR" altLang="en-US" sz="1600" dirty="0">
                <a:latin typeface="NanumSquare" panose="020B0600000101010101" pitchFamily="34" charset="-127"/>
                <a:ea typeface="NanumSquare" panose="020B0600000101010101" pitchFamily="34" charset="-127"/>
              </a:endParaRP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5DBE497F-0000-27DB-F5C0-FB3FA90F63C4}"/>
                </a:ext>
              </a:extLst>
            </p:cNvPr>
            <p:cNvSpPr txBox="1"/>
            <p:nvPr/>
          </p:nvSpPr>
          <p:spPr>
            <a:xfrm>
              <a:off x="8271191" y="12217756"/>
              <a:ext cx="28563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6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Used for post-lemmatization</a:t>
              </a:r>
              <a:endParaRPr kumimoji="1" lang="ko-Kore-KR" altLang="en-US" sz="1600" dirty="0">
                <a:latin typeface="NanumSquare" panose="020B0600000101010101" pitchFamily="34" charset="-127"/>
                <a:ea typeface="NanumSquare" panose="020B0600000101010101" pitchFamily="34" charset="-127"/>
              </a:endParaRPr>
            </a:p>
          </p:txBody>
        </p:sp>
      </p:grpSp>
      <p:sp>
        <p:nvSpPr>
          <p:cNvPr id="260" name="직사각형 259">
            <a:extLst>
              <a:ext uri="{FF2B5EF4-FFF2-40B4-BE49-F238E27FC236}">
                <a16:creationId xmlns:a16="http://schemas.microsoft.com/office/drawing/2014/main" id="{F75F577B-7B31-F3AD-449D-9C698CA104DD}"/>
              </a:ext>
            </a:extLst>
          </p:cNvPr>
          <p:cNvSpPr/>
          <p:nvPr/>
        </p:nvSpPr>
        <p:spPr>
          <a:xfrm rot="16200000">
            <a:off x="5173594" y="4965671"/>
            <a:ext cx="15872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surface form</a:t>
            </a:r>
            <a:endParaRPr lang="ko-KR" altLang="en-US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261" name="직사각형 260">
            <a:extLst>
              <a:ext uri="{FF2B5EF4-FFF2-40B4-BE49-F238E27FC236}">
                <a16:creationId xmlns:a16="http://schemas.microsoft.com/office/drawing/2014/main" id="{9544FA7D-2AFD-2911-785E-FC7861A18C51}"/>
              </a:ext>
            </a:extLst>
          </p:cNvPr>
          <p:cNvSpPr/>
          <p:nvPr/>
        </p:nvSpPr>
        <p:spPr>
          <a:xfrm>
            <a:off x="8672918" y="2888535"/>
            <a:ext cx="1468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lemma form</a:t>
            </a:r>
            <a:endParaRPr lang="ko-KR" altLang="en-US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graphicFrame>
        <p:nvGraphicFramePr>
          <p:cNvPr id="262" name="표 261">
            <a:extLst>
              <a:ext uri="{FF2B5EF4-FFF2-40B4-BE49-F238E27FC236}">
                <a16:creationId xmlns:a16="http://schemas.microsoft.com/office/drawing/2014/main" id="{D11BB0C0-2CB1-71D5-E89B-68CCBC6EE4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303436"/>
              </p:ext>
            </p:extLst>
          </p:nvPr>
        </p:nvGraphicFramePr>
        <p:xfrm>
          <a:off x="6058734" y="3177461"/>
          <a:ext cx="6480000" cy="32400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6202272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72684779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5627637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56966057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58305611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43747252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706858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42666804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960294676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latin typeface="NanumSquare Bold" panose="020B0600000101010101" pitchFamily="34" charset="-127"/>
                        <a:ea typeface="NanumSquare Bold" panose="020B0600000101010101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latin typeface="NanumSquare Bold" panose="020B0600000101010101" pitchFamily="34" charset="-127"/>
                          <a:ea typeface="NanumSquare Bold" panose="020B0600000101010101" pitchFamily="34" charset="-127"/>
                        </a:rPr>
                        <a:t>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err="1">
                          <a:latin typeface="NanumSquare Bold" panose="020B0600000101010101" pitchFamily="34" charset="-127"/>
                          <a:ea typeface="NanumSquare Bold" panose="020B0600000101010101" pitchFamily="34" charset="-127"/>
                        </a:rPr>
                        <a:t>았</a:t>
                      </a:r>
                      <a:endParaRPr lang="ko-KR" altLang="en-US" sz="1500" b="1" dirty="0">
                        <a:latin typeface="NanumSquare Bold" panose="020B0600000101010101" pitchFamily="34" charset="-127"/>
                        <a:ea typeface="NanumSquare Bold" panose="020B0600000101010101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latin typeface="NanumSquare Bold" panose="020B0600000101010101" pitchFamily="34" charset="-127"/>
                          <a:ea typeface="NanumSquare Bold" panose="020B0600000101010101" pitchFamily="34" charset="-127"/>
                        </a:rPr>
                        <a:t>다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latin typeface="NanumSquare Bold" panose="020B0600000101010101" pitchFamily="34" charset="-127"/>
                          <a:ea typeface="NanumSquare Bold" panose="020B0600000101010101" pitchFamily="34" charset="-127"/>
                        </a:rPr>
                        <a:t>오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err="1">
                          <a:latin typeface="NanumSquare Bold" panose="020B0600000101010101" pitchFamily="34" charset="-127"/>
                          <a:ea typeface="NanumSquare Bold" panose="020B0600000101010101" pitchFamily="34" charset="-127"/>
                        </a:rPr>
                        <a:t>았</a:t>
                      </a:r>
                      <a:endParaRPr lang="ko-KR" altLang="en-US" sz="1500" b="1" dirty="0">
                        <a:latin typeface="NanumSquare Bold" panose="020B0600000101010101" pitchFamily="34" charset="-127"/>
                        <a:ea typeface="NanumSquare Bold" panose="020B0600000101010101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latin typeface="NanumSquare Bold" panose="020B0600000101010101" pitchFamily="34" charset="-127"/>
                          <a:ea typeface="NanumSquare Bold" panose="020B0600000101010101" pitchFamily="34" charset="-127"/>
                        </a:rPr>
                        <a:t>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latin typeface="NanumSquare Bold" panose="020B0600000101010101" pitchFamily="34" charset="-127"/>
                          <a:ea typeface="NanumSquare Bold" panose="020B0600000101010101" pitchFamily="34" charset="-127"/>
                        </a:rPr>
                        <a:t>보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latin typeface="NanumSquare Bold" panose="020B0600000101010101" pitchFamily="34" charset="-127"/>
                          <a:ea typeface="NanumSquare Bold" panose="020B0600000101010101" pitchFamily="34" charset="-127"/>
                        </a:rPr>
                        <a:t>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329788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latin typeface="NanumSquare Bold" panose="020B0600000101010101" pitchFamily="34" charset="-127"/>
                          <a:ea typeface="NanumSquare Bold" panose="020B0600000101010101" pitchFamily="34" charset="-127"/>
                        </a:rPr>
                        <a:t>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20.9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21.0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19.0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16.4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15.0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12.5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10.9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10.0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930608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latin typeface="NanumSquare Bold" panose="020B0600000101010101" pitchFamily="34" charset="-127"/>
                          <a:ea typeface="NanumSquare Bold" panose="020B0600000101010101" pitchFamily="34" charset="-127"/>
                        </a:rPr>
                        <a:t>다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17.1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20.0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22.3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20.3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17.8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14.9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12.8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11.0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062945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latin typeface="NanumSquare Bold" panose="020B0600000101010101" pitchFamily="34" charset="-127"/>
                          <a:ea typeface="NanumSquare Bold" panose="020B0600000101010101" pitchFamily="34" charset="-127"/>
                        </a:rPr>
                        <a:t>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13.1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17.0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17.8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20.8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21.6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17.5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14.3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12.6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953535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latin typeface="NanumSquare Bold" panose="020B0600000101010101" pitchFamily="34" charset="-127"/>
                          <a:ea typeface="NanumSquare Bold" panose="020B0600000101010101" pitchFamily="34" charset="-127"/>
                        </a:rPr>
                        <a:t>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10.7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12.0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13.8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15.1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17.8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20.0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16.1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12.8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056589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latin typeface="NanumSquare Bold" panose="020B0600000101010101" pitchFamily="34" charset="-127"/>
                          <a:ea typeface="NanumSquare Bold" panose="020B0600000101010101" pitchFamily="34" charset="-127"/>
                        </a:rPr>
                        <a:t>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9.3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9.3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10.3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11.2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12.3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14.6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16.2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13.9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640088"/>
                  </a:ext>
                </a:extLst>
              </a:tr>
            </a:tbl>
          </a:graphicData>
        </a:graphic>
      </p:graphicFrame>
      <p:sp>
        <p:nvSpPr>
          <p:cNvPr id="263" name="화살표: 오른쪽 137">
            <a:extLst>
              <a:ext uri="{FF2B5EF4-FFF2-40B4-BE49-F238E27FC236}">
                <a16:creationId xmlns:a16="http://schemas.microsoft.com/office/drawing/2014/main" id="{3038E12D-52E4-88E0-8586-D140EB265E20}"/>
              </a:ext>
            </a:extLst>
          </p:cNvPr>
          <p:cNvSpPr/>
          <p:nvPr/>
        </p:nvSpPr>
        <p:spPr>
          <a:xfrm>
            <a:off x="7370954" y="3863160"/>
            <a:ext cx="252000" cy="252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64" name="화살표: 오른쪽 138">
            <a:extLst>
              <a:ext uri="{FF2B5EF4-FFF2-40B4-BE49-F238E27FC236}">
                <a16:creationId xmlns:a16="http://schemas.microsoft.com/office/drawing/2014/main" id="{7F584F02-AA52-7DDE-4767-637C7C15CF48}"/>
              </a:ext>
            </a:extLst>
          </p:cNvPr>
          <p:cNvSpPr/>
          <p:nvPr/>
        </p:nvSpPr>
        <p:spPr>
          <a:xfrm>
            <a:off x="9530748" y="4945835"/>
            <a:ext cx="252000" cy="252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65" name="화살표: 오른쪽 139">
            <a:extLst>
              <a:ext uri="{FF2B5EF4-FFF2-40B4-BE49-F238E27FC236}">
                <a16:creationId xmlns:a16="http://schemas.microsoft.com/office/drawing/2014/main" id="{1CBD5F98-77A4-CA56-817F-0BC3FE32B433}"/>
              </a:ext>
            </a:extLst>
          </p:cNvPr>
          <p:cNvSpPr/>
          <p:nvPr/>
        </p:nvSpPr>
        <p:spPr>
          <a:xfrm rot="2700000">
            <a:off x="8117079" y="4162176"/>
            <a:ext cx="252000" cy="252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66" name="화살표: 오른쪽 140">
            <a:extLst>
              <a:ext uri="{FF2B5EF4-FFF2-40B4-BE49-F238E27FC236}">
                <a16:creationId xmlns:a16="http://schemas.microsoft.com/office/drawing/2014/main" id="{45551EEA-D2EC-81F8-5EE0-DF248BE8AEA5}"/>
              </a:ext>
            </a:extLst>
          </p:cNvPr>
          <p:cNvSpPr/>
          <p:nvPr/>
        </p:nvSpPr>
        <p:spPr>
          <a:xfrm rot="2700000">
            <a:off x="8840980" y="4695577"/>
            <a:ext cx="252000" cy="252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67" name="화살표: 오른쪽 141">
            <a:extLst>
              <a:ext uri="{FF2B5EF4-FFF2-40B4-BE49-F238E27FC236}">
                <a16:creationId xmlns:a16="http://schemas.microsoft.com/office/drawing/2014/main" id="{44D08FF5-FB44-2FB8-51ED-AF64E0D65315}"/>
              </a:ext>
            </a:extLst>
          </p:cNvPr>
          <p:cNvSpPr/>
          <p:nvPr/>
        </p:nvSpPr>
        <p:spPr>
          <a:xfrm rot="2700000">
            <a:off x="10276081" y="5243676"/>
            <a:ext cx="252000" cy="252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68" name="화살표: 오른쪽 142">
            <a:extLst>
              <a:ext uri="{FF2B5EF4-FFF2-40B4-BE49-F238E27FC236}">
                <a16:creationId xmlns:a16="http://schemas.microsoft.com/office/drawing/2014/main" id="{1B99E323-BBD2-49EF-5483-BE79F2C5B7C0}"/>
              </a:ext>
            </a:extLst>
          </p:cNvPr>
          <p:cNvSpPr/>
          <p:nvPr/>
        </p:nvSpPr>
        <p:spPr>
          <a:xfrm rot="2700000">
            <a:off x="10996806" y="5773901"/>
            <a:ext cx="252000" cy="252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69" name="순서도: 처리 382">
            <a:extLst>
              <a:ext uri="{FF2B5EF4-FFF2-40B4-BE49-F238E27FC236}">
                <a16:creationId xmlns:a16="http://schemas.microsoft.com/office/drawing/2014/main" id="{3DF8F5B7-913B-5700-D335-6CFA76083BBB}"/>
              </a:ext>
            </a:extLst>
          </p:cNvPr>
          <p:cNvSpPr/>
          <p:nvPr/>
        </p:nvSpPr>
        <p:spPr>
          <a:xfrm>
            <a:off x="2882776" y="3984534"/>
            <a:ext cx="2592000" cy="576000"/>
          </a:xfrm>
          <a:prstGeom prst="flowChart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Make Scoring Matrix</a:t>
            </a:r>
            <a:endParaRPr lang="ko-KR" altLang="en-US" sz="16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270" name="순서도: 처리 382">
            <a:extLst>
              <a:ext uri="{FF2B5EF4-FFF2-40B4-BE49-F238E27FC236}">
                <a16:creationId xmlns:a16="http://schemas.microsoft.com/office/drawing/2014/main" id="{4BFC80BD-71B9-3087-3944-A40F8785F521}"/>
              </a:ext>
            </a:extLst>
          </p:cNvPr>
          <p:cNvSpPr/>
          <p:nvPr/>
        </p:nvSpPr>
        <p:spPr>
          <a:xfrm>
            <a:off x="2882776" y="5145710"/>
            <a:ext cx="2592000" cy="576000"/>
          </a:xfrm>
          <a:prstGeom prst="flowChart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Do Traceback Process</a:t>
            </a:r>
            <a:endParaRPr lang="ko-KR" altLang="en-US" sz="16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2853EC1C-BADA-9C11-8F0D-610C99252D34}"/>
              </a:ext>
            </a:extLst>
          </p:cNvPr>
          <p:cNvSpPr txBox="1"/>
          <p:nvPr/>
        </p:nvSpPr>
        <p:spPr>
          <a:xfrm>
            <a:off x="695618" y="652942"/>
            <a:ext cx="1559337" cy="978917"/>
          </a:xfrm>
          <a:prstGeom prst="rect">
            <a:avLst/>
          </a:prstGeom>
          <a:noFill/>
        </p:spPr>
        <p:txBody>
          <a:bodyPr wrap="none" lIns="0" tIns="0" rIns="0" bIns="3600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A sentence from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Korean morpheme </a:t>
            </a:r>
            <a:br>
              <a:rPr lang="en-US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</a:br>
            <a:r>
              <a:rPr lang="en-US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tagged corpus</a:t>
            </a:r>
            <a:endParaRPr lang="ko-KR" altLang="en-US" sz="14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B28A91DE-4474-F2C7-0EF1-1923BF895F8A}"/>
              </a:ext>
            </a:extLst>
          </p:cNvPr>
          <p:cNvSpPr txBox="1"/>
          <p:nvPr/>
        </p:nvSpPr>
        <p:spPr>
          <a:xfrm>
            <a:off x="645540" y="3969081"/>
            <a:ext cx="1609415" cy="1482901"/>
          </a:xfrm>
          <a:prstGeom prst="rect">
            <a:avLst/>
          </a:prstGeom>
          <a:noFill/>
        </p:spPr>
        <p:txBody>
          <a:bodyPr wrap="none" lIns="0" tIns="0" rIns="0" bIns="3600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String alignment </a:t>
            </a:r>
            <a:br>
              <a:rPr lang="en-US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</a:br>
            <a:r>
              <a:rPr lang="en-US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between </a:t>
            </a:r>
            <a:br>
              <a:rPr lang="en-US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</a:br>
            <a:r>
              <a:rPr lang="en-US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surface form </a:t>
            </a:r>
            <a:br>
              <a:rPr lang="en-US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</a:br>
            <a:r>
              <a:rPr lang="en-US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and lemma form</a:t>
            </a:r>
          </a:p>
        </p:txBody>
      </p:sp>
      <p:grpSp>
        <p:nvGrpSpPr>
          <p:cNvPr id="273" name="그룹 272">
            <a:extLst>
              <a:ext uri="{FF2B5EF4-FFF2-40B4-BE49-F238E27FC236}">
                <a16:creationId xmlns:a16="http://schemas.microsoft.com/office/drawing/2014/main" id="{44D836F0-F1B3-8F74-D5EA-789E7033DF7D}"/>
              </a:ext>
            </a:extLst>
          </p:cNvPr>
          <p:cNvGrpSpPr/>
          <p:nvPr/>
        </p:nvGrpSpPr>
        <p:grpSpPr>
          <a:xfrm>
            <a:off x="3011675" y="7662123"/>
            <a:ext cx="9606939" cy="1260000"/>
            <a:chOff x="3383280" y="8215098"/>
            <a:chExt cx="9606939" cy="1260000"/>
          </a:xfrm>
        </p:grpSpPr>
        <p:sp>
          <p:nvSpPr>
            <p:cNvPr id="274" name="순서도: 처리 376">
              <a:extLst>
                <a:ext uri="{FF2B5EF4-FFF2-40B4-BE49-F238E27FC236}">
                  <a16:creationId xmlns:a16="http://schemas.microsoft.com/office/drawing/2014/main" id="{6F137BDD-761D-0BF0-B5AB-215313670748}"/>
                </a:ext>
              </a:extLst>
            </p:cNvPr>
            <p:cNvSpPr/>
            <p:nvPr/>
          </p:nvSpPr>
          <p:spPr>
            <a:xfrm>
              <a:off x="3786317" y="8215098"/>
              <a:ext cx="1295134" cy="540000"/>
            </a:xfrm>
            <a:prstGeom prst="flowChart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유럽</a:t>
              </a:r>
            </a:p>
          </p:txBody>
        </p:sp>
        <p:sp>
          <p:nvSpPr>
            <p:cNvPr id="275" name="순서도: 처리 377">
              <a:extLst>
                <a:ext uri="{FF2B5EF4-FFF2-40B4-BE49-F238E27FC236}">
                  <a16:creationId xmlns:a16="http://schemas.microsoft.com/office/drawing/2014/main" id="{638A2586-B226-3109-F8A2-2AA247C85FDF}"/>
                </a:ext>
              </a:extLst>
            </p:cNvPr>
            <p:cNvSpPr/>
            <p:nvPr/>
          </p:nvSpPr>
          <p:spPr>
            <a:xfrm>
              <a:off x="3786317" y="8935098"/>
              <a:ext cx="1295134" cy="540000"/>
            </a:xfrm>
            <a:prstGeom prst="flowChart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유럽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/NNP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76" name="순서도: 처리 378">
              <a:extLst>
                <a:ext uri="{FF2B5EF4-FFF2-40B4-BE49-F238E27FC236}">
                  <a16:creationId xmlns:a16="http://schemas.microsoft.com/office/drawing/2014/main" id="{2710CC90-B5D3-B2D0-99AD-D0E34DD6CB35}"/>
                </a:ext>
              </a:extLst>
            </p:cNvPr>
            <p:cNvSpPr/>
            <p:nvPr/>
          </p:nvSpPr>
          <p:spPr>
            <a:xfrm>
              <a:off x="5242033" y="8215098"/>
              <a:ext cx="1642092" cy="540000"/>
            </a:xfrm>
            <a:prstGeom prst="flowChart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여행 </a:t>
              </a:r>
              <a:r>
                <a:rPr lang="en-US" altLang="ko-KR" sz="1400" dirty="0">
                  <a:solidFill>
                    <a:srgbClr val="C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|</a:t>
              </a:r>
              <a:r>
                <a:rPr lang="ko-KR" altLang="en-US" sz="1400" dirty="0">
                  <a:solidFill>
                    <a:srgbClr val="C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을</a:t>
              </a:r>
            </a:p>
          </p:txBody>
        </p:sp>
        <p:sp>
          <p:nvSpPr>
            <p:cNvPr id="277" name="순서도: 처리 379">
              <a:extLst>
                <a:ext uri="{FF2B5EF4-FFF2-40B4-BE49-F238E27FC236}">
                  <a16:creationId xmlns:a16="http://schemas.microsoft.com/office/drawing/2014/main" id="{74D0BE9C-3E4B-BBC2-EA75-0F8685AC21E6}"/>
                </a:ext>
              </a:extLst>
            </p:cNvPr>
            <p:cNvSpPr/>
            <p:nvPr/>
          </p:nvSpPr>
          <p:spPr>
            <a:xfrm>
              <a:off x="5242033" y="8935098"/>
              <a:ext cx="1642092" cy="540000"/>
            </a:xfrm>
            <a:prstGeom prst="flowChart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여행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/NNG</a:t>
              </a:r>
              <a:r>
                <a:rPr lang="en-US" altLang="ko-KR" sz="1400" dirty="0">
                  <a:solidFill>
                    <a:srgbClr val="C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|</a:t>
              </a:r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을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/JKO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78" name="순서도: 처리 380">
              <a:extLst>
                <a:ext uri="{FF2B5EF4-FFF2-40B4-BE49-F238E27FC236}">
                  <a16:creationId xmlns:a16="http://schemas.microsoft.com/office/drawing/2014/main" id="{A8838FA4-7458-D29E-E95A-2FFD730FB3B9}"/>
                </a:ext>
              </a:extLst>
            </p:cNvPr>
            <p:cNvSpPr/>
            <p:nvPr/>
          </p:nvSpPr>
          <p:spPr>
            <a:xfrm>
              <a:off x="7044707" y="8215098"/>
              <a:ext cx="4489796" cy="540000"/>
            </a:xfrm>
            <a:prstGeom prst="flowChart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갔</a:t>
              </a:r>
              <a:r>
                <a:rPr lang="en-US" altLang="ko-KR" sz="1400" dirty="0">
                  <a:solidFill>
                    <a:srgbClr val="C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| </a:t>
              </a:r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다</a:t>
              </a:r>
              <a:r>
                <a:rPr lang="en-US" altLang="ko-KR" sz="1400" dirty="0">
                  <a:solidFill>
                    <a:srgbClr val="C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| </a:t>
              </a:r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왔</a:t>
              </a:r>
              <a:r>
                <a:rPr lang="en-US" altLang="ko-KR" sz="1400" dirty="0">
                  <a:solidFill>
                    <a:srgbClr val="C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| </a:t>
              </a:r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나</a:t>
              </a:r>
              <a:r>
                <a:rPr lang="en-US" altLang="ko-KR" sz="1400" dirty="0">
                  <a:solidFill>
                    <a:srgbClr val="C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| </a:t>
              </a:r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봐</a:t>
              </a:r>
            </a:p>
          </p:txBody>
        </p:sp>
        <p:sp>
          <p:nvSpPr>
            <p:cNvPr id="279" name="순서도: 처리 381">
              <a:extLst>
                <a:ext uri="{FF2B5EF4-FFF2-40B4-BE49-F238E27FC236}">
                  <a16:creationId xmlns:a16="http://schemas.microsoft.com/office/drawing/2014/main" id="{ED59C6B9-6958-F600-7921-BD7599DB4D09}"/>
                </a:ext>
              </a:extLst>
            </p:cNvPr>
            <p:cNvSpPr/>
            <p:nvPr/>
          </p:nvSpPr>
          <p:spPr>
            <a:xfrm>
              <a:off x="7044707" y="8935098"/>
              <a:ext cx="4489796" cy="540000"/>
            </a:xfrm>
            <a:prstGeom prst="flowChart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가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/VV</a:t>
              </a:r>
              <a:r>
                <a:rPr lang="en-US" altLang="ko-KR" sz="1400" dirty="0">
                  <a:solidFill>
                    <a:srgbClr val="C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|</a:t>
              </a:r>
              <a:r>
                <a:rPr lang="ko-KR" altLang="en-US" sz="1400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았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/EP</a:t>
              </a:r>
              <a:r>
                <a:rPr lang="en-US" altLang="ko-KR" sz="1400" dirty="0">
                  <a:solidFill>
                    <a:srgbClr val="C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|</a:t>
              </a:r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다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/EC</a:t>
              </a:r>
              <a:r>
                <a:rPr lang="en-US" altLang="ko-KR" sz="1400" dirty="0">
                  <a:solidFill>
                    <a:srgbClr val="C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|</a:t>
              </a:r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오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/VV+</a:t>
              </a:r>
              <a:r>
                <a:rPr lang="ko-KR" altLang="en-US" sz="1400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았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/EP</a:t>
              </a:r>
              <a:r>
                <a:rPr lang="en-US" altLang="ko-KR" sz="1400" dirty="0">
                  <a:solidFill>
                    <a:srgbClr val="C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|</a:t>
              </a:r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나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/EF</a:t>
              </a:r>
              <a:r>
                <a:rPr lang="en-US" altLang="ko-KR" sz="1400" dirty="0">
                  <a:solidFill>
                    <a:srgbClr val="C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|</a:t>
              </a:r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보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/VX+</a:t>
              </a:r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아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/EF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0" name="순서도: 처리 382">
              <a:extLst>
                <a:ext uri="{FF2B5EF4-FFF2-40B4-BE49-F238E27FC236}">
                  <a16:creationId xmlns:a16="http://schemas.microsoft.com/office/drawing/2014/main" id="{B04C1030-4E56-0E54-4337-5CA5A1CF0F27}"/>
                </a:ext>
              </a:extLst>
            </p:cNvPr>
            <p:cNvSpPr/>
            <p:nvPr/>
          </p:nvSpPr>
          <p:spPr>
            <a:xfrm>
              <a:off x="11695085" y="8215098"/>
              <a:ext cx="1295134" cy="540000"/>
            </a:xfrm>
            <a:prstGeom prst="flowChart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혼자</a:t>
              </a:r>
            </a:p>
          </p:txBody>
        </p:sp>
        <p:sp>
          <p:nvSpPr>
            <p:cNvPr id="281" name="순서도: 처리 383">
              <a:extLst>
                <a:ext uri="{FF2B5EF4-FFF2-40B4-BE49-F238E27FC236}">
                  <a16:creationId xmlns:a16="http://schemas.microsoft.com/office/drawing/2014/main" id="{B7FB922F-A649-3CBB-4CA3-6406FB202690}"/>
                </a:ext>
              </a:extLst>
            </p:cNvPr>
            <p:cNvSpPr/>
            <p:nvPr/>
          </p:nvSpPr>
          <p:spPr>
            <a:xfrm>
              <a:off x="11695085" y="8935098"/>
              <a:ext cx="1295134" cy="540000"/>
            </a:xfrm>
            <a:prstGeom prst="flowChart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혼자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/NNG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2" name="화살표: 오른쪽으로 구부러짐 384">
              <a:extLst>
                <a:ext uri="{FF2B5EF4-FFF2-40B4-BE49-F238E27FC236}">
                  <a16:creationId xmlns:a16="http://schemas.microsoft.com/office/drawing/2014/main" id="{1E11B398-7921-7FBF-39DA-56CACF76367A}"/>
                </a:ext>
              </a:extLst>
            </p:cNvPr>
            <p:cNvSpPr/>
            <p:nvPr/>
          </p:nvSpPr>
          <p:spPr>
            <a:xfrm>
              <a:off x="3383280" y="8464731"/>
              <a:ext cx="403037" cy="836023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sp>
        <p:nvSpPr>
          <p:cNvPr id="283" name="모서리가 둥근 직사각형 282">
            <a:extLst>
              <a:ext uri="{FF2B5EF4-FFF2-40B4-BE49-F238E27FC236}">
                <a16:creationId xmlns:a16="http://schemas.microsoft.com/office/drawing/2014/main" id="{2E202A16-4DD0-B06E-B71C-EFA005098B2B}"/>
              </a:ext>
            </a:extLst>
          </p:cNvPr>
          <p:cNvSpPr/>
          <p:nvPr/>
        </p:nvSpPr>
        <p:spPr>
          <a:xfrm>
            <a:off x="2415143" y="9876122"/>
            <a:ext cx="10800000" cy="5151153"/>
          </a:xfrm>
          <a:prstGeom prst="roundRect">
            <a:avLst>
              <a:gd name="adj" fmla="val 5755"/>
            </a:avLst>
          </a:prstGeom>
          <a:noFill/>
          <a:ln w="1905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ore-KR" altLang="en-US" sz="1500">
              <a:latin typeface="SeoulHangangC B" panose="02020503020101020101" pitchFamily="18" charset="-127"/>
              <a:ea typeface="SeoulHangangC B" panose="02020503020101020101" pitchFamily="18" charset="-127"/>
            </a:endParaRPr>
          </a:p>
        </p:txBody>
      </p:sp>
      <p:sp>
        <p:nvSpPr>
          <p:cNvPr id="284" name="모서리가 둥근 직사각형 283">
            <a:extLst>
              <a:ext uri="{FF2B5EF4-FFF2-40B4-BE49-F238E27FC236}">
                <a16:creationId xmlns:a16="http://schemas.microsoft.com/office/drawing/2014/main" id="{B8C8813B-698C-0861-AF16-D46D50ABE344}"/>
              </a:ext>
            </a:extLst>
          </p:cNvPr>
          <p:cNvSpPr/>
          <p:nvPr/>
        </p:nvSpPr>
        <p:spPr>
          <a:xfrm>
            <a:off x="2415143" y="2730531"/>
            <a:ext cx="10800000" cy="3960000"/>
          </a:xfrm>
          <a:prstGeom prst="roundRect">
            <a:avLst>
              <a:gd name="adj" fmla="val 7974"/>
            </a:avLst>
          </a:prstGeom>
          <a:noFill/>
          <a:ln w="1905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ore-KR" altLang="en-US" sz="1500">
              <a:latin typeface="SeoulHangangC B" panose="02020503020101020101" pitchFamily="18" charset="-127"/>
              <a:ea typeface="SeoulHangangC B" panose="02020503020101020101" pitchFamily="18" charset="-127"/>
            </a:endParaRPr>
          </a:p>
        </p:txBody>
      </p:sp>
      <p:cxnSp>
        <p:nvCxnSpPr>
          <p:cNvPr id="285" name="직선 화살표 연결선 284">
            <a:extLst>
              <a:ext uri="{FF2B5EF4-FFF2-40B4-BE49-F238E27FC236}">
                <a16:creationId xmlns:a16="http://schemas.microsoft.com/office/drawing/2014/main" id="{D4C54482-559A-7A70-7F2F-94E3CE526EDD}"/>
              </a:ext>
            </a:extLst>
          </p:cNvPr>
          <p:cNvCxnSpPr>
            <a:cxnSpLocks/>
          </p:cNvCxnSpPr>
          <p:nvPr/>
        </p:nvCxnSpPr>
        <p:spPr>
          <a:xfrm>
            <a:off x="7815143" y="2132400"/>
            <a:ext cx="0" cy="57600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6" name="직선 화살표 연결선 285">
            <a:extLst>
              <a:ext uri="{FF2B5EF4-FFF2-40B4-BE49-F238E27FC236}">
                <a16:creationId xmlns:a16="http://schemas.microsoft.com/office/drawing/2014/main" id="{78AB5700-91DD-855E-7999-296E4945AC18}"/>
              </a:ext>
            </a:extLst>
          </p:cNvPr>
          <p:cNvCxnSpPr>
            <a:cxnSpLocks/>
          </p:cNvCxnSpPr>
          <p:nvPr/>
        </p:nvCxnSpPr>
        <p:spPr>
          <a:xfrm flipH="1">
            <a:off x="7815143" y="6690531"/>
            <a:ext cx="0" cy="59400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7" name="모서리가 둥근 직사각형 286">
            <a:extLst>
              <a:ext uri="{FF2B5EF4-FFF2-40B4-BE49-F238E27FC236}">
                <a16:creationId xmlns:a16="http://schemas.microsoft.com/office/drawing/2014/main" id="{2CC747D4-37CD-5500-AE78-0B846CB8AD36}"/>
              </a:ext>
            </a:extLst>
          </p:cNvPr>
          <p:cNvSpPr/>
          <p:nvPr/>
        </p:nvSpPr>
        <p:spPr>
          <a:xfrm>
            <a:off x="2415143" y="7302123"/>
            <a:ext cx="10800000" cy="1980000"/>
          </a:xfrm>
          <a:prstGeom prst="roundRect">
            <a:avLst>
              <a:gd name="adj" fmla="val 14809"/>
            </a:avLst>
          </a:prstGeom>
          <a:noFill/>
          <a:ln w="1905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ore-KR" altLang="en-US" sz="1500">
              <a:latin typeface="SeoulHangangC B" panose="02020503020101020101" pitchFamily="18" charset="-127"/>
              <a:ea typeface="SeoulHangangC B" panose="02020503020101020101" pitchFamily="18" charset="-127"/>
            </a:endParaRPr>
          </a:p>
        </p:txBody>
      </p:sp>
      <p:cxnSp>
        <p:nvCxnSpPr>
          <p:cNvPr id="288" name="직선 화살표 연결선 287">
            <a:extLst>
              <a:ext uri="{FF2B5EF4-FFF2-40B4-BE49-F238E27FC236}">
                <a16:creationId xmlns:a16="http://schemas.microsoft.com/office/drawing/2014/main" id="{3510241F-CDBB-4C59-1AA0-691EB3B3791C}"/>
              </a:ext>
            </a:extLst>
          </p:cNvPr>
          <p:cNvCxnSpPr>
            <a:cxnSpLocks/>
          </p:cNvCxnSpPr>
          <p:nvPr/>
        </p:nvCxnSpPr>
        <p:spPr>
          <a:xfrm>
            <a:off x="4178776" y="4560534"/>
            <a:ext cx="0" cy="57600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9" name="직선 화살표 연결선 288">
            <a:extLst>
              <a:ext uri="{FF2B5EF4-FFF2-40B4-BE49-F238E27FC236}">
                <a16:creationId xmlns:a16="http://schemas.microsoft.com/office/drawing/2014/main" id="{0814133A-EAE5-DCB6-0259-DD06ED1155E6}"/>
              </a:ext>
            </a:extLst>
          </p:cNvPr>
          <p:cNvCxnSpPr>
            <a:cxnSpLocks/>
          </p:cNvCxnSpPr>
          <p:nvPr/>
        </p:nvCxnSpPr>
        <p:spPr>
          <a:xfrm flipH="1">
            <a:off x="7815143" y="9282123"/>
            <a:ext cx="0" cy="59400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0" name="TextBox 289">
            <a:extLst>
              <a:ext uri="{FF2B5EF4-FFF2-40B4-BE49-F238E27FC236}">
                <a16:creationId xmlns:a16="http://schemas.microsoft.com/office/drawing/2014/main" id="{2149F861-DC53-26FD-12B6-FCFDE4DB82E1}"/>
              </a:ext>
            </a:extLst>
          </p:cNvPr>
          <p:cNvSpPr txBox="1"/>
          <p:nvPr/>
        </p:nvSpPr>
        <p:spPr>
          <a:xfrm>
            <a:off x="311153" y="7920004"/>
            <a:ext cx="1943802" cy="744238"/>
          </a:xfrm>
          <a:prstGeom prst="rect">
            <a:avLst/>
          </a:prstGeom>
          <a:noFill/>
        </p:spPr>
        <p:txBody>
          <a:bodyPr wrap="none" lIns="0" tIns="0" rIns="0" bIns="3600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An aligned sentence </a:t>
            </a:r>
            <a:br>
              <a:rPr lang="en-US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</a:br>
            <a:r>
              <a:rPr lang="en-US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with morpheme tag</a:t>
            </a:r>
            <a:endParaRPr lang="ko-KR" altLang="en-US" sz="16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A99EF84C-BD0C-9214-2462-73A07AD2C1BD}"/>
              </a:ext>
            </a:extLst>
          </p:cNvPr>
          <p:cNvSpPr txBox="1"/>
          <p:nvPr/>
        </p:nvSpPr>
        <p:spPr>
          <a:xfrm>
            <a:off x="127000" y="11894913"/>
            <a:ext cx="2127955" cy="1113570"/>
          </a:xfrm>
          <a:prstGeom prst="rect">
            <a:avLst/>
          </a:prstGeom>
          <a:noFill/>
        </p:spPr>
        <p:txBody>
          <a:bodyPr wrap="none" lIns="0" tIns="0" rIns="0" bIns="3600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A training sample</a:t>
            </a:r>
            <a:br>
              <a:rPr lang="en-US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</a:br>
            <a:r>
              <a:rPr lang="en-US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for dictionary-based </a:t>
            </a:r>
            <a:br>
              <a:rPr lang="en-US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</a:br>
            <a:r>
              <a:rPr lang="en-US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morphological analysis</a:t>
            </a:r>
            <a:endParaRPr lang="ko-KR" altLang="en-US" sz="16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8515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358</TotalTime>
  <Words>328</Words>
  <Application>Microsoft Macintosh PowerPoint</Application>
  <PresentationFormat>사용자 지정</PresentationFormat>
  <Paragraphs>160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1" baseType="lpstr">
      <vt:lpstr>D2Coding</vt:lpstr>
      <vt:lpstr>NanumBarunGothic</vt:lpstr>
      <vt:lpstr>NanumSquare</vt:lpstr>
      <vt:lpstr>NanumSquare Bold</vt:lpstr>
      <vt:lpstr>SeoulHangangC B</vt:lpstr>
      <vt:lpstr>Arial</vt:lpstr>
      <vt:lpstr>Bahnschrift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류지희</dc:creator>
  <cp:lastModifiedBy>류지희</cp:lastModifiedBy>
  <cp:revision>131</cp:revision>
  <cp:lastPrinted>2023-08-24T11:21:29Z</cp:lastPrinted>
  <dcterms:created xsi:type="dcterms:W3CDTF">2021-10-21T08:55:45Z</dcterms:created>
  <dcterms:modified xsi:type="dcterms:W3CDTF">2023-08-24T11:21:51Z</dcterms:modified>
</cp:coreProperties>
</file>