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2160588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CFD35F-E9C1-4FCE-B157-2701A7E0D807}" v="1" dt="2024-01-12T00:03:16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96"/>
  </p:normalViewPr>
  <p:slideViewPr>
    <p:cSldViewPr snapToGrid="0">
      <p:cViewPr varScale="1">
        <p:scale>
          <a:sx n="332" d="100"/>
          <a:sy n="332" d="100"/>
        </p:scale>
        <p:origin x="408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류지희" userId="42540005-0563-484f-ad14-bd748809dbf5" providerId="ADAL" clId="{6ECFD35F-E9C1-4FCE-B157-2701A7E0D807}"/>
    <pc:docChg chg="custSel modSld">
      <pc:chgData name="류지희" userId="42540005-0563-484f-ad14-bd748809dbf5" providerId="ADAL" clId="{6ECFD35F-E9C1-4FCE-B157-2701A7E0D807}" dt="2024-01-12T00:03:56.241" v="13" actId="12789"/>
      <pc:docMkLst>
        <pc:docMk/>
      </pc:docMkLst>
      <pc:sldChg chg="addSp delSp modSp mod">
        <pc:chgData name="류지희" userId="42540005-0563-484f-ad14-bd748809dbf5" providerId="ADAL" clId="{6ECFD35F-E9C1-4FCE-B157-2701A7E0D807}" dt="2024-01-12T00:03:56.241" v="13" actId="12789"/>
        <pc:sldMkLst>
          <pc:docMk/>
          <pc:sldMk cId="632212894" sldId="256"/>
        </pc:sldMkLst>
        <pc:picChg chg="add mod modCrop">
          <ac:chgData name="류지희" userId="42540005-0563-484f-ad14-bd748809dbf5" providerId="ADAL" clId="{6ECFD35F-E9C1-4FCE-B157-2701A7E0D807}" dt="2024-01-12T00:03:56.241" v="13" actId="12789"/>
          <ac:picMkLst>
            <pc:docMk/>
            <pc:sldMk cId="632212894" sldId="256"/>
            <ac:picMk id="3" creationId="{66611F3D-37A5-79B5-9C4E-698A2DD0EB31}"/>
          </ac:picMkLst>
        </pc:picChg>
        <pc:picChg chg="del">
          <ac:chgData name="류지희" userId="42540005-0563-484f-ad14-bd748809dbf5" providerId="ADAL" clId="{6ECFD35F-E9C1-4FCE-B157-2701A7E0D807}" dt="2024-01-12T00:03:08.700" v="0" actId="21"/>
          <ac:picMkLst>
            <pc:docMk/>
            <pc:sldMk cId="632212894" sldId="256"/>
            <ac:picMk id="21" creationId="{AF38A04F-F9EA-C950-BFC2-2C8F9819E6C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44" y="412313"/>
            <a:ext cx="1836500" cy="877112"/>
          </a:xfrm>
        </p:spPr>
        <p:txBody>
          <a:bodyPr anchor="b"/>
          <a:lstStyle>
            <a:lvl1pPr algn="ctr">
              <a:defRPr sz="1418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7" y="1323250"/>
            <a:ext cx="1620441" cy="608263"/>
          </a:xfrm>
        </p:spPr>
        <p:txBody>
          <a:bodyPr/>
          <a:lstStyle>
            <a:lvl1pPr marL="0" indent="0" algn="ctr">
              <a:buNone/>
              <a:defRPr sz="567"/>
            </a:lvl1pPr>
            <a:lvl2pPr marL="108038" indent="0" algn="ctr">
              <a:buNone/>
              <a:defRPr sz="473"/>
            </a:lvl2pPr>
            <a:lvl3pPr marL="216075" indent="0" algn="ctr">
              <a:buNone/>
              <a:defRPr sz="425"/>
            </a:lvl3pPr>
            <a:lvl4pPr marL="324113" indent="0" algn="ctr">
              <a:buNone/>
              <a:defRPr sz="378"/>
            </a:lvl4pPr>
            <a:lvl5pPr marL="432150" indent="0" algn="ctr">
              <a:buNone/>
              <a:defRPr sz="378"/>
            </a:lvl5pPr>
            <a:lvl6pPr marL="540188" indent="0" algn="ctr">
              <a:buNone/>
              <a:defRPr sz="378"/>
            </a:lvl6pPr>
            <a:lvl7pPr marL="648225" indent="0" algn="ctr">
              <a:buNone/>
              <a:defRPr sz="378"/>
            </a:lvl7pPr>
            <a:lvl8pPr marL="756263" indent="0" algn="ctr">
              <a:buNone/>
              <a:defRPr sz="378"/>
            </a:lvl8pPr>
            <a:lvl9pPr marL="864300" indent="0" algn="ctr">
              <a:buNone/>
              <a:defRPr sz="378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E8A7-F059-0447-919D-29740C60A061}" type="datetimeFigureOut">
              <a:t>2024-01-12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6F5-CEAE-4547-8AC4-B8098B30A62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036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E8A7-F059-0447-919D-29740C60A061}" type="datetimeFigureOut">
              <a:t>2024-01-12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6F5-CEAE-4547-8AC4-B8098B30A62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419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4" y="134133"/>
            <a:ext cx="465877" cy="2135044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4" y="134133"/>
            <a:ext cx="1370623" cy="2135044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E8A7-F059-0447-919D-29740C60A061}" type="datetimeFigureOut">
              <a:t>2024-01-12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6F5-CEAE-4547-8AC4-B8098B30A62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615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E8A7-F059-0447-919D-29740C60A061}" type="datetimeFigureOut">
              <a:t>2024-01-12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6F5-CEAE-4547-8AC4-B8098B30A62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350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8" y="628092"/>
            <a:ext cx="1863507" cy="1047984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8" y="1685992"/>
            <a:ext cx="1863507" cy="551111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1pPr>
            <a:lvl2pPr marL="108038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2pPr>
            <a:lvl3pPr marL="216075" indent="0">
              <a:buNone/>
              <a:defRPr sz="425">
                <a:solidFill>
                  <a:schemeClr val="tx1">
                    <a:tint val="82000"/>
                  </a:schemeClr>
                </a:solidFill>
              </a:defRPr>
            </a:lvl3pPr>
            <a:lvl4pPr marL="324113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4pPr>
            <a:lvl5pPr marL="432150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5pPr>
            <a:lvl6pPr marL="540188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6pPr>
            <a:lvl7pPr marL="648225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7pPr>
            <a:lvl8pPr marL="756263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8pPr>
            <a:lvl9pPr marL="864300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E8A7-F059-0447-919D-29740C60A061}" type="datetimeFigureOut">
              <a:t>2024-01-12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6F5-CEAE-4547-8AC4-B8098B30A62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693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670665"/>
            <a:ext cx="918250" cy="159851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670665"/>
            <a:ext cx="918250" cy="159851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E8A7-F059-0447-919D-29740C60A061}" type="datetimeFigureOut">
              <a:t>2024-01-12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6F5-CEAE-4547-8AC4-B8098B30A62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347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5" y="134134"/>
            <a:ext cx="1863507" cy="48696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617594"/>
            <a:ext cx="914030" cy="302674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8" indent="0">
              <a:buNone/>
              <a:defRPr sz="473" b="1"/>
            </a:lvl2pPr>
            <a:lvl3pPr marL="216075" indent="0">
              <a:buNone/>
              <a:defRPr sz="425" b="1"/>
            </a:lvl3pPr>
            <a:lvl4pPr marL="324113" indent="0">
              <a:buNone/>
              <a:defRPr sz="378" b="1"/>
            </a:lvl4pPr>
            <a:lvl5pPr marL="432150" indent="0">
              <a:buNone/>
              <a:defRPr sz="378" b="1"/>
            </a:lvl5pPr>
            <a:lvl6pPr marL="540188" indent="0">
              <a:buNone/>
              <a:defRPr sz="378" b="1"/>
            </a:lvl6pPr>
            <a:lvl7pPr marL="648225" indent="0">
              <a:buNone/>
              <a:defRPr sz="378" b="1"/>
            </a:lvl7pPr>
            <a:lvl8pPr marL="756263" indent="0">
              <a:buNone/>
              <a:defRPr sz="378" b="1"/>
            </a:lvl8pPr>
            <a:lvl9pPr marL="864300" indent="0">
              <a:buNone/>
              <a:defRPr sz="378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920268"/>
            <a:ext cx="914030" cy="13535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801" y="617594"/>
            <a:ext cx="918531" cy="302674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8" indent="0">
              <a:buNone/>
              <a:defRPr sz="473" b="1"/>
            </a:lvl2pPr>
            <a:lvl3pPr marL="216075" indent="0">
              <a:buNone/>
              <a:defRPr sz="425" b="1"/>
            </a:lvl3pPr>
            <a:lvl4pPr marL="324113" indent="0">
              <a:buNone/>
              <a:defRPr sz="378" b="1"/>
            </a:lvl4pPr>
            <a:lvl5pPr marL="432150" indent="0">
              <a:buNone/>
              <a:defRPr sz="378" b="1"/>
            </a:lvl5pPr>
            <a:lvl6pPr marL="540188" indent="0">
              <a:buNone/>
              <a:defRPr sz="378" b="1"/>
            </a:lvl6pPr>
            <a:lvl7pPr marL="648225" indent="0">
              <a:buNone/>
              <a:defRPr sz="378" b="1"/>
            </a:lvl7pPr>
            <a:lvl8pPr marL="756263" indent="0">
              <a:buNone/>
              <a:defRPr sz="378" b="1"/>
            </a:lvl8pPr>
            <a:lvl9pPr marL="864300" indent="0">
              <a:buNone/>
              <a:defRPr sz="378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801" y="920268"/>
            <a:ext cx="918531" cy="13535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E8A7-F059-0447-919D-29740C60A061}" type="datetimeFigureOut">
              <a:t>2024-01-12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6F5-CEAE-4547-8AC4-B8098B30A62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404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E8A7-F059-0447-919D-29740C60A061}" type="datetimeFigureOut">
              <a:t>2024-01-12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6F5-CEAE-4547-8AC4-B8098B30A62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922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E8A7-F059-0447-919D-29740C60A061}" type="datetimeFigureOut">
              <a:t>2024-01-12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6F5-CEAE-4547-8AC4-B8098B30A62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179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67958"/>
            <a:ext cx="696846" cy="587852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362743"/>
            <a:ext cx="1093798" cy="1790380"/>
          </a:xfrm>
        </p:spPr>
        <p:txBody>
          <a:bodyPr/>
          <a:lstStyle>
            <a:lvl1pPr>
              <a:defRPr sz="756"/>
            </a:lvl1pPr>
            <a:lvl2pPr>
              <a:defRPr sz="662"/>
            </a:lvl2pPr>
            <a:lvl3pPr>
              <a:defRPr sz="567"/>
            </a:lvl3pPr>
            <a:lvl4pPr>
              <a:defRPr sz="473"/>
            </a:lvl4pPr>
            <a:lvl5pPr>
              <a:defRPr sz="473"/>
            </a:lvl5pPr>
            <a:lvl6pPr>
              <a:defRPr sz="473"/>
            </a:lvl6pPr>
            <a:lvl7pPr>
              <a:defRPr sz="473"/>
            </a:lvl7pPr>
            <a:lvl8pPr>
              <a:defRPr sz="473"/>
            </a:lvl8pPr>
            <a:lvl9pPr>
              <a:defRPr sz="47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755811"/>
            <a:ext cx="696846" cy="1400229"/>
          </a:xfrm>
        </p:spPr>
        <p:txBody>
          <a:bodyPr/>
          <a:lstStyle>
            <a:lvl1pPr marL="0" indent="0">
              <a:buNone/>
              <a:defRPr sz="378"/>
            </a:lvl1pPr>
            <a:lvl2pPr marL="108038" indent="0">
              <a:buNone/>
              <a:defRPr sz="331"/>
            </a:lvl2pPr>
            <a:lvl3pPr marL="216075" indent="0">
              <a:buNone/>
              <a:defRPr sz="283"/>
            </a:lvl3pPr>
            <a:lvl4pPr marL="324113" indent="0">
              <a:buNone/>
              <a:defRPr sz="235"/>
            </a:lvl4pPr>
            <a:lvl5pPr marL="432150" indent="0">
              <a:buNone/>
              <a:defRPr sz="235"/>
            </a:lvl5pPr>
            <a:lvl6pPr marL="540188" indent="0">
              <a:buNone/>
              <a:defRPr sz="235"/>
            </a:lvl6pPr>
            <a:lvl7pPr marL="648225" indent="0">
              <a:buNone/>
              <a:defRPr sz="235"/>
            </a:lvl7pPr>
            <a:lvl8pPr marL="756263" indent="0">
              <a:buNone/>
              <a:defRPr sz="235"/>
            </a:lvl8pPr>
            <a:lvl9pPr marL="864300" indent="0">
              <a:buNone/>
              <a:defRPr sz="235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E8A7-F059-0447-919D-29740C60A061}" type="datetimeFigureOut">
              <a:t>2024-01-12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6F5-CEAE-4547-8AC4-B8098B30A62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911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67958"/>
            <a:ext cx="696846" cy="587852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362743"/>
            <a:ext cx="1093798" cy="1790380"/>
          </a:xfrm>
        </p:spPr>
        <p:txBody>
          <a:bodyPr anchor="t"/>
          <a:lstStyle>
            <a:lvl1pPr marL="0" indent="0">
              <a:buNone/>
              <a:defRPr sz="756"/>
            </a:lvl1pPr>
            <a:lvl2pPr marL="108038" indent="0">
              <a:buNone/>
              <a:defRPr sz="662"/>
            </a:lvl2pPr>
            <a:lvl3pPr marL="216075" indent="0">
              <a:buNone/>
              <a:defRPr sz="567"/>
            </a:lvl3pPr>
            <a:lvl4pPr marL="324113" indent="0">
              <a:buNone/>
              <a:defRPr sz="473"/>
            </a:lvl4pPr>
            <a:lvl5pPr marL="432150" indent="0">
              <a:buNone/>
              <a:defRPr sz="473"/>
            </a:lvl5pPr>
            <a:lvl6pPr marL="540188" indent="0">
              <a:buNone/>
              <a:defRPr sz="473"/>
            </a:lvl6pPr>
            <a:lvl7pPr marL="648225" indent="0">
              <a:buNone/>
              <a:defRPr sz="473"/>
            </a:lvl7pPr>
            <a:lvl8pPr marL="756263" indent="0">
              <a:buNone/>
              <a:defRPr sz="473"/>
            </a:lvl8pPr>
            <a:lvl9pPr marL="864300" indent="0">
              <a:buNone/>
              <a:defRPr sz="473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755811"/>
            <a:ext cx="696846" cy="1400229"/>
          </a:xfrm>
        </p:spPr>
        <p:txBody>
          <a:bodyPr/>
          <a:lstStyle>
            <a:lvl1pPr marL="0" indent="0">
              <a:buNone/>
              <a:defRPr sz="378"/>
            </a:lvl1pPr>
            <a:lvl2pPr marL="108038" indent="0">
              <a:buNone/>
              <a:defRPr sz="331"/>
            </a:lvl2pPr>
            <a:lvl3pPr marL="216075" indent="0">
              <a:buNone/>
              <a:defRPr sz="283"/>
            </a:lvl3pPr>
            <a:lvl4pPr marL="324113" indent="0">
              <a:buNone/>
              <a:defRPr sz="235"/>
            </a:lvl4pPr>
            <a:lvl5pPr marL="432150" indent="0">
              <a:buNone/>
              <a:defRPr sz="235"/>
            </a:lvl5pPr>
            <a:lvl6pPr marL="540188" indent="0">
              <a:buNone/>
              <a:defRPr sz="235"/>
            </a:lvl6pPr>
            <a:lvl7pPr marL="648225" indent="0">
              <a:buNone/>
              <a:defRPr sz="235"/>
            </a:lvl7pPr>
            <a:lvl8pPr marL="756263" indent="0">
              <a:buNone/>
              <a:defRPr sz="235"/>
            </a:lvl8pPr>
            <a:lvl9pPr marL="864300" indent="0">
              <a:buNone/>
              <a:defRPr sz="235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E8A7-F059-0447-919D-29740C60A061}" type="datetimeFigureOut">
              <a:t>2024-01-12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6F5-CEAE-4547-8AC4-B8098B30A62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018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4" y="134134"/>
            <a:ext cx="1863507" cy="486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4" y="670665"/>
            <a:ext cx="1863507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2335078"/>
            <a:ext cx="486132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30E8A7-F059-0447-919D-29740C60A061}" type="datetimeFigureOut">
              <a:t>2024-01-12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2335078"/>
            <a:ext cx="729198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2335078"/>
            <a:ext cx="486132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17A6F5-CEAE-4547-8AC4-B8098B30A62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950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6075" rtl="0" eaLnBrk="1" latinLnBrk="1" hangingPunct="1">
        <a:lnSpc>
          <a:spcPct val="90000"/>
        </a:lnSpc>
        <a:spcBef>
          <a:spcPct val="0"/>
        </a:spcBef>
        <a:buNone/>
        <a:defRPr sz="1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18" indent="-54018" algn="l" defTabSz="216075" rtl="0" eaLnBrk="1" latinLnBrk="1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1pPr>
      <a:lvl2pPr marL="162057" indent="-54018" algn="l" defTabSz="216075" rtl="0" eaLnBrk="1" latinLnBrk="1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70094" indent="-54018" algn="l" defTabSz="216075" rtl="0" eaLnBrk="1" latinLnBrk="1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3pPr>
      <a:lvl4pPr marL="378131" indent="-54018" algn="l" defTabSz="216075" rtl="0" eaLnBrk="1" latinLnBrk="1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6169" indent="-54018" algn="l" defTabSz="216075" rtl="0" eaLnBrk="1" latinLnBrk="1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4207" indent="-54018" algn="l" defTabSz="216075" rtl="0" eaLnBrk="1" latinLnBrk="1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2243" indent="-54018" algn="l" defTabSz="216075" rtl="0" eaLnBrk="1" latinLnBrk="1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10282" indent="-54018" algn="l" defTabSz="216075" rtl="0" eaLnBrk="1" latinLnBrk="1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8319" indent="-54018" algn="l" defTabSz="216075" rtl="0" eaLnBrk="1" latinLnBrk="1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75" rtl="0" eaLnBrk="1" latinLnBrk="1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8038" algn="l" defTabSz="216075" rtl="0" eaLnBrk="1" latinLnBrk="1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6075" algn="l" defTabSz="216075" rtl="0" eaLnBrk="1" latinLnBrk="1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4113" algn="l" defTabSz="216075" rtl="0" eaLnBrk="1" latinLnBrk="1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2150" algn="l" defTabSz="216075" rtl="0" eaLnBrk="1" latinLnBrk="1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40188" algn="l" defTabSz="216075" rtl="0" eaLnBrk="1" latinLnBrk="1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8225" algn="l" defTabSz="216075" rtl="0" eaLnBrk="1" latinLnBrk="1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6263" algn="l" defTabSz="216075" rtl="0" eaLnBrk="1" latinLnBrk="1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4300" algn="l" defTabSz="216075" rtl="0" eaLnBrk="1" latinLnBrk="1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인간의 얼굴, 사람, 의류, 턱이(가) 표시된 사진&#10;&#10;자동 생성된 설명">
            <a:extLst>
              <a:ext uri="{FF2B5EF4-FFF2-40B4-BE49-F238E27FC236}">
                <a16:creationId xmlns:a16="http://schemas.microsoft.com/office/drawing/2014/main" id="{66611F3D-37A5-79B5-9C4E-698A2DD0EB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3" b="6504"/>
          <a:stretch/>
        </p:blipFill>
        <p:spPr>
          <a:xfrm>
            <a:off x="294" y="-319"/>
            <a:ext cx="216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1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인간의 얼굴, 의류, 사람, 넥타이이(가) 표시된 사진&#10;&#10;자동 생성된 설명">
            <a:extLst>
              <a:ext uri="{FF2B5EF4-FFF2-40B4-BE49-F238E27FC236}">
                <a16:creationId xmlns:a16="http://schemas.microsoft.com/office/drawing/2014/main" id="{8066C944-3507-C274-F478-E22E19B82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3" b="12029"/>
          <a:stretch/>
        </p:blipFill>
        <p:spPr>
          <a:xfrm>
            <a:off x="294" y="-319"/>
            <a:ext cx="216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0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인간의 얼굴, 사람, 의류, 턱이(가) 표시된 사진&#10;&#10;자동 생성된 설명">
            <a:extLst>
              <a:ext uri="{FF2B5EF4-FFF2-40B4-BE49-F238E27FC236}">
                <a16:creationId xmlns:a16="http://schemas.microsoft.com/office/drawing/2014/main" id="{C8E63B0B-1E53-95BA-F6EB-97F0944CF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4" b="6246"/>
          <a:stretch/>
        </p:blipFill>
        <p:spPr>
          <a:xfrm>
            <a:off x="294" y="-319"/>
            <a:ext cx="216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0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인간의 얼굴, 사람, 넥타이, 의류이(가) 표시된 사진&#10;&#10;자동 생성된 설명">
            <a:extLst>
              <a:ext uri="{FF2B5EF4-FFF2-40B4-BE49-F238E27FC236}">
                <a16:creationId xmlns:a16="http://schemas.microsoft.com/office/drawing/2014/main" id="{053E943E-4347-4145-FFFC-CC016848BA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1" t="8337" r="6081" b="9678"/>
          <a:stretch/>
        </p:blipFill>
        <p:spPr>
          <a:xfrm>
            <a:off x="294" y="-319"/>
            <a:ext cx="216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1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사용자 지정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류지희</dc:creator>
  <cp:lastModifiedBy>류지희</cp:lastModifiedBy>
  <cp:revision>3</cp:revision>
  <dcterms:created xsi:type="dcterms:W3CDTF">2024-01-11T23:44:21Z</dcterms:created>
  <dcterms:modified xsi:type="dcterms:W3CDTF">2024-01-12T00:04:05Z</dcterms:modified>
</cp:coreProperties>
</file>