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160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96"/>
  </p:normalViewPr>
  <p:slideViewPr>
    <p:cSldViewPr snapToGrid="0">
      <p:cViewPr>
        <p:scale>
          <a:sx n="184" d="100"/>
          <a:sy n="184" d="100"/>
        </p:scale>
        <p:origin x="6768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471289"/>
            <a:ext cx="1836500" cy="100257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512522"/>
            <a:ext cx="1620441" cy="695267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03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1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53319"/>
            <a:ext cx="465877" cy="2440434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53319"/>
            <a:ext cx="1370623" cy="2440434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615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35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717932"/>
            <a:ext cx="1863507" cy="1197885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927150"/>
            <a:ext cx="1863507" cy="629940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82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69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766593"/>
            <a:ext cx="918250" cy="18271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766593"/>
            <a:ext cx="918250" cy="18271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4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53319"/>
            <a:ext cx="1863507" cy="55661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05933"/>
            <a:ext cx="914030" cy="34596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051899"/>
            <a:ext cx="914030" cy="15471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05933"/>
            <a:ext cx="918531" cy="34596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051899"/>
            <a:ext cx="918531" cy="15471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0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2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7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1982"/>
            <a:ext cx="696846" cy="671936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14628"/>
            <a:ext cx="1093798" cy="2046471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863918"/>
            <a:ext cx="696846" cy="160051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1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1982"/>
            <a:ext cx="696846" cy="671936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14628"/>
            <a:ext cx="1093798" cy="2046471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863918"/>
            <a:ext cx="696846" cy="160051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1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53319"/>
            <a:ext cx="18635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766593"/>
            <a:ext cx="18635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669079"/>
            <a:ext cx="48613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0E8A7-F059-0447-919D-29740C60A061}" type="datetimeFigureOut">
              <a:t>2024. 1. 12.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669079"/>
            <a:ext cx="72919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669079"/>
            <a:ext cx="48613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7A6F5-CEAE-4547-8AC4-B8098B30A62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5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73" rtl="0" eaLnBrk="1" latinLnBrk="1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1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1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AF38A04F-F9EA-C950-BFC2-2C8F9819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715"/>
          <a:stretch/>
        </p:blipFill>
        <p:spPr>
          <a:xfrm>
            <a:off x="294" y="-138"/>
            <a:ext cx="21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인간의 얼굴, 의류, 사람, 넥타이이(가) 표시된 사진&#10;&#10;자동 생성된 설명">
            <a:extLst>
              <a:ext uri="{FF2B5EF4-FFF2-40B4-BE49-F238E27FC236}">
                <a16:creationId xmlns:a16="http://schemas.microsoft.com/office/drawing/2014/main" id="{8066C944-3507-C274-F478-E22E19B82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5"/>
          <a:stretch/>
        </p:blipFill>
        <p:spPr>
          <a:xfrm>
            <a:off x="294" y="-138"/>
            <a:ext cx="21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C8E63B0B-1E53-95BA-F6EB-97F0944C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" y="-138"/>
            <a:ext cx="21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인간의 얼굴, 사람, 넥타이, 의류이(가) 표시된 사진&#10;&#10;자동 생성된 설명">
            <a:extLst>
              <a:ext uri="{FF2B5EF4-FFF2-40B4-BE49-F238E27FC236}">
                <a16:creationId xmlns:a16="http://schemas.microsoft.com/office/drawing/2014/main" id="{053E943E-4347-4145-FFFC-CC016848B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1" t="1306" r="6081" b="5000"/>
          <a:stretch/>
        </p:blipFill>
        <p:spPr>
          <a:xfrm>
            <a:off x="294" y="-138"/>
            <a:ext cx="21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2</cp:revision>
  <dcterms:created xsi:type="dcterms:W3CDTF">2024-01-11T23:44:21Z</dcterms:created>
  <dcterms:modified xsi:type="dcterms:W3CDTF">2024-01-11T23:53:09Z</dcterms:modified>
</cp:coreProperties>
</file>