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012905086"/>
      </p:ext>
    </p:extLst>
  </p:cSld>
  <p:clrMapOvr>
    <a:masterClrMapping/>
  </p:clrMapOvr>
  <p:transition>
    <p:strips dir="rd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야외, 하늘, 밤, 별이(가) 표시된 사진&#10;&#10;자동 생성된 설명">
            <a:extLst>
              <a:ext uri="{FF2B5EF4-FFF2-40B4-BE49-F238E27FC236}">
                <a16:creationId xmlns:a16="http://schemas.microsoft.com/office/drawing/2014/main" id="{2CFD154D-09DF-7443-DBF0-D4A7D294E6B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36000" y="0"/>
            <a:ext cx="11520000" cy="720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dirty="0"/>
              <a:t>제목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36000" y="1098000"/>
            <a:ext cx="11520000" cy="576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dirty="0"/>
              <a:t>1</a:t>
            </a:r>
          </a:p>
          <a:p>
            <a:pPr lvl="0"/>
            <a:r>
              <a:rPr lang="en-US" altLang="ko-KR" dirty="0"/>
              <a:t>2</a:t>
            </a:r>
          </a:p>
          <a:p>
            <a:pPr lvl="0"/>
            <a:r>
              <a:rPr lang="en-US" altLang="ko-KR" dirty="0"/>
              <a:t>3</a:t>
            </a:r>
          </a:p>
          <a:p>
            <a:pPr lvl="0"/>
            <a:r>
              <a:rPr lang="en-US" altLang="ko-KR" dirty="0"/>
              <a:t>4</a:t>
            </a:r>
          </a:p>
          <a:p>
            <a:pPr lvl="0"/>
            <a:r>
              <a:rPr lang="en-US" altLang="ko-KR" dirty="0"/>
              <a:t>5</a:t>
            </a:r>
            <a:endParaRPr lang="ko-KR" altLang="en-US" dirty="0"/>
          </a:p>
        </p:txBody>
      </p: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412AC23B-5310-0415-3F19-36736DDEE398}"/>
              </a:ext>
            </a:extLst>
          </p:cNvPr>
          <p:cNvCxnSpPr>
            <a:cxnSpLocks/>
          </p:cNvCxnSpPr>
          <p:nvPr userDrawn="1"/>
        </p:nvCxnSpPr>
        <p:spPr>
          <a:xfrm>
            <a:off x="-25200" y="720000"/>
            <a:ext cx="1224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9447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ransition>
    <p:strips dir="rd"/>
  </p:transition>
  <p:txStyles>
    <p:titleStyle>
      <a:lvl1pPr algn="r" defTabSz="914400" rtl="0" eaLnBrk="1" latinLnBrk="1" hangingPunct="1">
        <a:spcBef>
          <a:spcPct val="0"/>
        </a:spcBef>
        <a:buNone/>
        <a:defRPr sz="3000" b="1" i="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NanumGothic" panose="020D0604000000000000" pitchFamily="34" charset="-127"/>
          <a:ea typeface="NanumGothic" panose="020D0604000000000000" pitchFamily="34" charset="-127"/>
          <a:cs typeface="+mj-cs"/>
        </a:defRPr>
      </a:lvl1pPr>
    </p:titleStyle>
    <p:bodyStyle>
      <a:lvl1pPr marL="0" indent="0" algn="ctr" defTabSz="914400" rtl="0" eaLnBrk="1" latinLnBrk="1" hangingPunct="1">
        <a:lnSpc>
          <a:spcPct val="150000"/>
        </a:lnSpc>
        <a:spcBef>
          <a:spcPts val="600"/>
        </a:spcBef>
        <a:buFontTx/>
        <a:buNone/>
        <a:defRPr sz="4000" b="1" i="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나눔고딕 ExtraBold" panose="020D0904000000000000" pitchFamily="50" charset="-127"/>
          <a:ea typeface="나눔고딕 ExtraBold" panose="020D0904000000000000" pitchFamily="50" charset="-127"/>
          <a:cs typeface="+mn-cs"/>
        </a:defRPr>
      </a:lvl1pPr>
      <a:lvl2pPr marL="457200" indent="0" algn="ctr" defTabSz="914400" rtl="0" eaLnBrk="1" latinLnBrk="1" hangingPunct="1">
        <a:lnSpc>
          <a:spcPct val="150000"/>
        </a:lnSpc>
        <a:spcBef>
          <a:spcPct val="20000"/>
        </a:spcBef>
        <a:buFontTx/>
        <a:buNone/>
        <a:defRPr sz="4000" b="1" i="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NANUMGOTHIC EXTRABOLD" panose="020D0604000000000000" pitchFamily="34" charset="-127"/>
          <a:ea typeface="NANUMGOTHIC EXTRABOLD" panose="020D0604000000000000" pitchFamily="34" charset="-127"/>
          <a:cs typeface="+mn-cs"/>
        </a:defRPr>
      </a:lvl2pPr>
      <a:lvl3pPr marL="914400" indent="0" algn="ctr" defTabSz="914400" rtl="0" eaLnBrk="1" latinLnBrk="1" hangingPunct="1">
        <a:lnSpc>
          <a:spcPct val="150000"/>
        </a:lnSpc>
        <a:spcBef>
          <a:spcPct val="20000"/>
        </a:spcBef>
        <a:buFontTx/>
        <a:buNone/>
        <a:defRPr sz="4000" b="1" i="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NANUMGOTHIC EXTRABOLD" panose="020D0604000000000000" pitchFamily="34" charset="-127"/>
          <a:ea typeface="NANUMGOTHIC EXTRABOLD" panose="020D0604000000000000" pitchFamily="34" charset="-127"/>
          <a:cs typeface="+mn-cs"/>
        </a:defRPr>
      </a:lvl3pPr>
      <a:lvl4pPr marL="1371600" indent="0" algn="ctr" defTabSz="914400" rtl="0" eaLnBrk="1" latinLnBrk="1" hangingPunct="1">
        <a:lnSpc>
          <a:spcPct val="150000"/>
        </a:lnSpc>
        <a:spcBef>
          <a:spcPct val="20000"/>
        </a:spcBef>
        <a:buFontTx/>
        <a:buNone/>
        <a:defRPr sz="4000" b="1" i="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NANUMGOTHIC EXTRABOLD" panose="020D0604000000000000" pitchFamily="34" charset="-127"/>
          <a:ea typeface="NANUMGOTHIC EXTRABOLD" panose="020D0604000000000000" pitchFamily="34" charset="-127"/>
          <a:cs typeface="+mn-cs"/>
        </a:defRPr>
      </a:lvl4pPr>
      <a:lvl5pPr marL="1828800" indent="0" algn="ctr" defTabSz="914400" rtl="0" eaLnBrk="1" latinLnBrk="1" hangingPunct="1">
        <a:lnSpc>
          <a:spcPct val="150000"/>
        </a:lnSpc>
        <a:spcBef>
          <a:spcPct val="20000"/>
        </a:spcBef>
        <a:buFontTx/>
        <a:buNone/>
        <a:defRPr sz="4000" b="1" i="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NANUMGOTHIC EXTRABOLD" panose="020D0604000000000000" pitchFamily="34" charset="-127"/>
          <a:ea typeface="NANUMGOTHIC EXTRABOLD" panose="020D0604000000000000" pitchFamily="34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Macintosh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5" baseType="lpstr">
      <vt:lpstr>나눔고딕 ExtraBold</vt:lpstr>
      <vt:lpstr>NanumGothic</vt:lpstr>
      <vt:lpstr>NANUMGOTHIC EXTRABOLD</vt:lpstr>
      <vt:lpstr>Arial</vt:lpstr>
      <vt:lpstr>1_Office 테마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류지희</dc:creator>
  <cp:lastModifiedBy>류지희</cp:lastModifiedBy>
  <cp:revision>12</cp:revision>
  <dcterms:created xsi:type="dcterms:W3CDTF">2024-08-05T07:14:21Z</dcterms:created>
  <dcterms:modified xsi:type="dcterms:W3CDTF">2024-08-05T08:06:14Z</dcterms:modified>
</cp:coreProperties>
</file>