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1pPr>
    <a:lvl2pPr marL="0" marR="0" indent="4572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2pPr>
    <a:lvl3pPr marL="0" marR="0" indent="9144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3pPr>
    <a:lvl4pPr marL="0" marR="0" indent="13716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4pPr>
    <a:lvl5pPr marL="0" marR="0" indent="18288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5pPr>
    <a:lvl6pPr marL="3200400" marR="0" indent="-9144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6pPr>
    <a:lvl7pPr marL="3657600" marR="0" indent="-9144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7pPr>
    <a:lvl8pPr marL="4114800" marR="0" indent="-9144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8pPr>
    <a:lvl9pPr marL="4572000" marR="0" indent="-914400" algn="ctr" defTabSz="1828800" rtl="0" fontAlgn="auto" latinLnBrk="0" hangingPunct="0">
      <a:lnSpc>
        <a:spcPts val="16000"/>
      </a:lnSpc>
      <a:spcBef>
        <a:spcPts val="0"/>
      </a:spcBef>
      <a:spcAft>
        <a:spcPts val="0"/>
      </a:spcAft>
      <a:buClrTx/>
      <a:buSzPct val="100000"/>
      <a:buFontTx/>
      <a:buChar char="•"/>
      <a:tabLst/>
      <a:defRPr b="0" baseline="0" cap="none" i="0" spc="0" strike="noStrike" sz="80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38100" dist="38100" dir="2700000">
            <a:srgbClr val="000000">
              <a:alpha val="43137"/>
            </a:srgbClr>
          </a:outerShdw>
        </a:effectLst>
        <a:uFillTx/>
        <a:latin typeface="+mn-lt"/>
        <a:ea typeface="+mn-ea"/>
        <a:cs typeface="+mn-cs"/>
        <a:sym typeface="나눔바른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나눔바른고딕"/>
      </a:defRPr>
    </a:lvl1pPr>
    <a:lvl2pPr indent="228600" defTabSz="1828800" latinLnBrk="0">
      <a:defRPr sz="2400">
        <a:latin typeface="+mn-lt"/>
        <a:ea typeface="+mn-ea"/>
        <a:cs typeface="+mn-cs"/>
        <a:sym typeface="나눔바른고딕"/>
      </a:defRPr>
    </a:lvl2pPr>
    <a:lvl3pPr indent="457200" defTabSz="1828800" latinLnBrk="0">
      <a:defRPr sz="2400">
        <a:latin typeface="+mn-lt"/>
        <a:ea typeface="+mn-ea"/>
        <a:cs typeface="+mn-cs"/>
        <a:sym typeface="나눔바른고딕"/>
      </a:defRPr>
    </a:lvl3pPr>
    <a:lvl4pPr indent="685800" defTabSz="1828800" latinLnBrk="0">
      <a:defRPr sz="2400">
        <a:latin typeface="+mn-lt"/>
        <a:ea typeface="+mn-ea"/>
        <a:cs typeface="+mn-cs"/>
        <a:sym typeface="나눔바른고딕"/>
      </a:defRPr>
    </a:lvl4pPr>
    <a:lvl5pPr indent="914400" defTabSz="1828800" latinLnBrk="0">
      <a:defRPr sz="2400">
        <a:latin typeface="+mn-lt"/>
        <a:ea typeface="+mn-ea"/>
        <a:cs typeface="+mn-cs"/>
        <a:sym typeface="나눔바른고딕"/>
      </a:defRPr>
    </a:lvl5pPr>
    <a:lvl6pPr indent="1143000" defTabSz="1828800" latinLnBrk="0">
      <a:defRPr sz="2400">
        <a:latin typeface="+mn-lt"/>
        <a:ea typeface="+mn-ea"/>
        <a:cs typeface="+mn-cs"/>
        <a:sym typeface="나눔바른고딕"/>
      </a:defRPr>
    </a:lvl6pPr>
    <a:lvl7pPr indent="1371600" defTabSz="1828800" latinLnBrk="0">
      <a:defRPr sz="2400">
        <a:latin typeface="+mn-lt"/>
        <a:ea typeface="+mn-ea"/>
        <a:cs typeface="+mn-cs"/>
        <a:sym typeface="나눔바른고딕"/>
      </a:defRPr>
    </a:lvl7pPr>
    <a:lvl8pPr indent="1600200" defTabSz="1828800" latinLnBrk="0">
      <a:defRPr sz="2400">
        <a:latin typeface="+mn-lt"/>
        <a:ea typeface="+mn-ea"/>
        <a:cs typeface="+mn-cs"/>
        <a:sym typeface="나눔바른고딕"/>
      </a:defRPr>
    </a:lvl8pPr>
    <a:lvl9pPr indent="1828800" defTabSz="1828800" latinLnBrk="0">
      <a:defRPr sz="2400">
        <a:latin typeface="+mn-lt"/>
        <a:ea typeface="+mn-ea"/>
        <a:cs typeface="+mn-cs"/>
        <a:sym typeface="나눔바른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1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그림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선 연결선[R] 5"/>
          <p:cNvSpPr/>
          <p:nvPr/>
        </p:nvSpPr>
        <p:spPr>
          <a:xfrm flipV="1">
            <a:off x="399" y="1528899"/>
            <a:ext cx="24378403" cy="1"/>
          </a:xfrm>
          <a:prstGeom prst="line">
            <a:avLst/>
          </a:prstGeom>
          <a:ln w="50800">
            <a:solidFill>
              <a:srgbClr val="FFFFFF"/>
            </a:solidFill>
          </a:ln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p:spPr>
        <p:txBody>
          <a:bodyPr tIns="91439" bIns="91439"/>
          <a:lstStyle/>
          <a:p>
            <a:pPr/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860000" y="13062153"/>
            <a:ext cx="1524000" cy="647701"/>
          </a:xfrm>
          <a:prstGeom prst="rect">
            <a:avLst/>
          </a:prstGeom>
          <a:ln w="25400">
            <a:miter lim="400000"/>
          </a:ln>
        </p:spPr>
        <p:txBody>
          <a:bodyPr lIns="152400" tIns="152400" rIns="152400" bIns="152400" anchor="ctr">
            <a:spAutoFit/>
          </a:bodyPr>
          <a:lstStyle>
            <a:lvl1pPr defTabSz="914400">
              <a:lnSpc>
                <a:spcPct val="100000"/>
              </a:lnSpc>
              <a:defRPr sz="2400"/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5" name="제목 텍스트"/>
          <p:cNvSpPr txBox="1"/>
          <p:nvPr>
            <p:ph type="title"/>
          </p:nvPr>
        </p:nvSpPr>
        <p:spPr>
          <a:xfrm>
            <a:off x="760900" y="-1"/>
            <a:ext cx="22862200" cy="14019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" name="본문 첫 번째 줄…"/>
          <p:cNvSpPr txBox="1"/>
          <p:nvPr>
            <p:ph type="body" idx="1"/>
          </p:nvPr>
        </p:nvSpPr>
        <p:spPr>
          <a:xfrm>
            <a:off x="760900" y="2286000"/>
            <a:ext cx="22862200" cy="114300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나눔바른고딕 Light"/>
          <a:ea typeface="나눔바른고딕 Light"/>
          <a:cs typeface="나눔바른고딕 Light"/>
          <a:sym typeface="나눔바른고딕 Light"/>
        </a:defRPr>
      </a:lvl9pPr>
    </p:titleStyle>
    <p:bodyStyle>
      <a:lvl1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1pPr>
      <a:lvl2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2pPr>
      <a:lvl3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3pPr>
      <a:lvl4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4pPr>
      <a:lvl5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5pPr>
      <a:lvl6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6pPr>
      <a:lvl7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7pPr>
      <a:lvl8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8pPr>
      <a:lvl9pPr marL="0" marR="0" indent="0" algn="ctr" defTabSz="1828800" rtl="0" latinLnBrk="0">
        <a:lnSpc>
          <a:spcPts val="1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+mn-lt"/>
          <a:ea typeface="+mn-ea"/>
          <a:cs typeface="+mn-cs"/>
          <a:sym typeface="나눔바른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나눔바른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sp>
        <p:nvSpPr>
          <p:cNvPr id="25" name="편집하려면 이중 클릭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편집하려면 이중 클릭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ts val="1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ts val="1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테마">
      <a:majorFont>
        <a:latin typeface="나눔바른고딕"/>
        <a:ea typeface="나눔바른고딕"/>
        <a:cs typeface="나눔바른고딕"/>
      </a:majorFont>
      <a:minorFont>
        <a:latin typeface="나눔바른고딕"/>
        <a:ea typeface="나눔바른고딕"/>
        <a:cs typeface="나눔바른고딕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ctr" defTabSz="1828800" rtl="0" fontAlgn="auto" latinLnBrk="0" hangingPunct="0">
          <a:lnSpc>
            <a:spcPts val="1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ctr" defTabSz="1828800" rtl="0" fontAlgn="auto" latinLnBrk="0" hangingPunct="0">
          <a:lnSpc>
            <a:spcPts val="1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38100" dir="2700000">
                <a:srgbClr val="000000">
                  <a:alpha val="43137"/>
                </a:srgbClr>
              </a:outerShdw>
            </a:effectLst>
            <a:uFillTx/>
            <a:latin typeface="+mn-lt"/>
            <a:ea typeface="+mn-ea"/>
            <a:cs typeface="+mn-cs"/>
            <a:sym typeface="나눔바른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