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1pPr>
    <a:lvl2pPr marL="0" marR="0" indent="4572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2pPr>
    <a:lvl3pPr marL="0" marR="0" indent="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3pPr>
    <a:lvl4pPr marL="0" marR="0" indent="13716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4pPr>
    <a:lvl5pPr marL="0" marR="0" indent="18288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5pPr>
    <a:lvl6pPr marL="32004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6pPr>
    <a:lvl7pPr marL="36576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7pPr>
    <a:lvl8pPr marL="41148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8pPr>
    <a:lvl9pPr marL="4572000" marR="0" indent="-914400" algn="ctr" defTabSz="1828800" rtl="0" fontAlgn="auto" latinLnBrk="0" hangingPunct="0">
      <a:lnSpc>
        <a:spcPct val="160000"/>
      </a:lnSpc>
      <a:spcBef>
        <a:spcPts val="600"/>
      </a:spcBef>
      <a:spcAft>
        <a:spcPts val="0"/>
      </a:spcAft>
      <a:buClrTx/>
      <a:buSzPct val="100000"/>
      <a:buFontTx/>
      <a:buChar char="•"/>
      <a:tabLst/>
      <a:defRPr kumimoji="0" sz="8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S-Core Dream 5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바른고딕"/>
          <a:ea typeface="나눔바른고딕"/>
          <a:cs typeface="나눔바른고딕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65"/>
    <p:restoredTop sz="94694"/>
  </p:normalViewPr>
  <p:slideViewPr>
    <p:cSldViewPr snapToGrid="0">
      <p:cViewPr varScale="1">
        <p:scale>
          <a:sx n="60" d="100"/>
          <a:sy n="60" d="100"/>
        </p:scale>
        <p:origin x="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S-Core Dream 5 Medium"/>
      </a:defRPr>
    </a:lvl1pPr>
    <a:lvl2pPr indent="228600" defTabSz="1828800" latinLnBrk="0">
      <a:defRPr sz="2400">
        <a:latin typeface="+mn-lt"/>
        <a:ea typeface="+mn-ea"/>
        <a:cs typeface="+mn-cs"/>
        <a:sym typeface="S-Core Dream 5 Medium"/>
      </a:defRPr>
    </a:lvl2pPr>
    <a:lvl3pPr indent="457200" defTabSz="1828800" latinLnBrk="0">
      <a:defRPr sz="2400">
        <a:latin typeface="+mn-lt"/>
        <a:ea typeface="+mn-ea"/>
        <a:cs typeface="+mn-cs"/>
        <a:sym typeface="S-Core Dream 5 Medium"/>
      </a:defRPr>
    </a:lvl3pPr>
    <a:lvl4pPr indent="685800" defTabSz="1828800" latinLnBrk="0">
      <a:defRPr sz="2400">
        <a:latin typeface="+mn-lt"/>
        <a:ea typeface="+mn-ea"/>
        <a:cs typeface="+mn-cs"/>
        <a:sym typeface="S-Core Dream 5 Medium"/>
      </a:defRPr>
    </a:lvl4pPr>
    <a:lvl5pPr indent="914400" defTabSz="1828800" latinLnBrk="0">
      <a:defRPr sz="2400">
        <a:latin typeface="+mn-lt"/>
        <a:ea typeface="+mn-ea"/>
        <a:cs typeface="+mn-cs"/>
        <a:sym typeface="S-Core Dream 5 Medium"/>
      </a:defRPr>
    </a:lvl5pPr>
    <a:lvl6pPr indent="1143000" defTabSz="1828800" latinLnBrk="0">
      <a:defRPr sz="2400">
        <a:latin typeface="+mn-lt"/>
        <a:ea typeface="+mn-ea"/>
        <a:cs typeface="+mn-cs"/>
        <a:sym typeface="S-Core Dream 5 Medium"/>
      </a:defRPr>
    </a:lvl6pPr>
    <a:lvl7pPr indent="1371600" defTabSz="1828800" latinLnBrk="0">
      <a:defRPr sz="2400">
        <a:latin typeface="+mn-lt"/>
        <a:ea typeface="+mn-ea"/>
        <a:cs typeface="+mn-cs"/>
        <a:sym typeface="S-Core Dream 5 Medium"/>
      </a:defRPr>
    </a:lvl7pPr>
    <a:lvl8pPr indent="1600200" defTabSz="1828800" latinLnBrk="0">
      <a:defRPr sz="2400">
        <a:latin typeface="+mn-lt"/>
        <a:ea typeface="+mn-ea"/>
        <a:cs typeface="+mn-cs"/>
        <a:sym typeface="S-Core Dream 5 Medium"/>
      </a:defRPr>
    </a:lvl8pPr>
    <a:lvl9pPr indent="1828800" defTabSz="1828800" latinLnBrk="0">
      <a:defRPr sz="2400">
        <a:latin typeface="+mn-lt"/>
        <a:ea typeface="+mn-ea"/>
        <a:cs typeface="+mn-cs"/>
        <a:sym typeface="S-Core Dream 5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선 연결선[R] 5"/>
          <p:cNvSpPr/>
          <p:nvPr/>
        </p:nvSpPr>
        <p:spPr>
          <a:xfrm flipV="1">
            <a:off x="399" y="1439999"/>
            <a:ext cx="24378403" cy="88901"/>
          </a:xfrm>
          <a:prstGeom prst="line">
            <a:avLst/>
          </a:prstGeom>
          <a:ln w="508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endParaRPr/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760900" y="-1"/>
            <a:ext cx="22862200" cy="1528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52400" tIns="152400" rIns="152400" bIns="152400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760900" y="2284900"/>
            <a:ext cx="22862200" cy="11431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0" tIns="508000" rIns="508000" bIns="508000">
            <a:normAutofit/>
          </a:bodyPr>
          <a:lstStyle>
            <a:lvl2pPr indent="0"/>
            <a:lvl3pPr indent="0"/>
            <a:lvl4pPr indent="0"/>
            <a:lvl5pPr indent="0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860000" y="13062153"/>
            <a:ext cx="1524000" cy="659994"/>
          </a:xfrm>
          <a:prstGeom prst="rect">
            <a:avLst/>
          </a:prstGeom>
          <a:ln w="25400">
            <a:miter lim="400000"/>
          </a:ln>
        </p:spPr>
        <p:txBody>
          <a:bodyPr lIns="152400" tIns="152400" rIns="152400" bIns="152400" anchor="ctr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S-Core Dream 3 Light"/>
          <a:ea typeface="S-Core Dream 3 Light"/>
          <a:cs typeface="S-Core Dream 3 Light"/>
          <a:sym typeface="S-Core Dream 3 Light"/>
        </a:defRPr>
      </a:lvl9pPr>
    </p:titleStyle>
    <p:bodyStyle>
      <a:lvl1pPr marL="0" marR="0" indent="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1pPr>
      <a:lvl2pPr marL="0" marR="0" indent="2286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2pPr>
      <a:lvl3pPr marL="0" marR="0" indent="4572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3pPr>
      <a:lvl4pPr marL="0" marR="0" indent="6858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4pPr>
      <a:lvl5pPr marL="0" marR="0" indent="9144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5pPr>
      <a:lvl6pPr marL="0" marR="0" indent="11430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6pPr>
      <a:lvl7pPr marL="0" marR="0" indent="13716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7pPr>
      <a:lvl8pPr marL="0" marR="0" indent="16002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8pPr>
      <a:lvl9pPr marL="0" marR="0" indent="1828800" algn="ctr" defTabSz="1828800" rtl="0" latinLnBrk="0">
        <a:lnSpc>
          <a:spcPct val="16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S-Core Dream 5 Medium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5pPr>
      <a:lvl6pPr marL="0" marR="0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6pPr>
      <a:lvl7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7pPr>
      <a:lvl8pPr marL="0" marR="0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-Core Dream 5 Medium"/>
        </a:defRPr>
      </a:lvl9pPr>
    </p:otherStyle>
  </p:txStyles>
</p:sldMaster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S-Core Dream 5 Medium"/>
        <a:ea typeface="S-Core Dream 5 Medium"/>
        <a:cs typeface="S-Core Dream 5 Medium"/>
      </a:majorFont>
      <a:minorFont>
        <a:latin typeface="S-Core Dream 5 Medium"/>
        <a:ea typeface="S-Core Dream 5 Medium"/>
        <a:cs typeface="S-Core Dream 5 Medium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S-Core Dream 5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S-Core Dream 5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S-Core Dream 5 Medium"/>
        <a:ea typeface="S-Core Dream 5 Medium"/>
        <a:cs typeface="S-Core Dream 5 Medium"/>
      </a:majorFont>
      <a:minorFont>
        <a:latin typeface="S-Core Dream 5 Medium"/>
        <a:ea typeface="S-Core Dream 5 Medium"/>
        <a:cs typeface="S-Core Dream 5 Medium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S-Core Dream 5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1828800" rtl="0" fontAlgn="auto" latinLnBrk="0" hangingPunct="0">
          <a:lnSpc>
            <a:spcPct val="16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S-Core Dream 5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S-Core Dream 3 Light</vt:lpstr>
      <vt:lpstr>S-Core Dream 5 Medium</vt:lpstr>
      <vt:lpstr>1_Office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류지희</cp:lastModifiedBy>
  <cp:revision>1</cp:revision>
  <dcterms:modified xsi:type="dcterms:W3CDTF">2024-08-07T14:21:09Z</dcterms:modified>
</cp:coreProperties>
</file>