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1pPr>
    <a:lvl2pPr marL="0" marR="0" indent="4572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2pPr>
    <a:lvl3pPr marL="0" marR="0" indent="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3pPr>
    <a:lvl4pPr marL="0" marR="0" indent="13716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4pPr>
    <a:lvl5pPr marL="0" marR="0" indent="18288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5pPr>
    <a:lvl6pPr marL="32004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6pPr>
    <a:lvl7pPr marL="36576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7pPr>
    <a:lvl8pPr marL="41148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8pPr>
    <a:lvl9pPr marL="45720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kumimoji="0" sz="8000" b="1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94"/>
  </p:normalViewPr>
  <p:slideViewPr>
    <p:cSldViewPr snapToGrid="0">
      <p:cViewPr varScale="1">
        <p:scale>
          <a:sx n="64" d="100"/>
          <a:sy n="64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나눔바른고딕"/>
      </a:defRPr>
    </a:lvl1pPr>
    <a:lvl2pPr indent="228600" defTabSz="1828800" latinLnBrk="0">
      <a:defRPr sz="2400">
        <a:latin typeface="+mn-lt"/>
        <a:ea typeface="+mn-ea"/>
        <a:cs typeface="+mn-cs"/>
        <a:sym typeface="나눔바른고딕"/>
      </a:defRPr>
    </a:lvl2pPr>
    <a:lvl3pPr indent="457200" defTabSz="1828800" latinLnBrk="0">
      <a:defRPr sz="2400">
        <a:latin typeface="+mn-lt"/>
        <a:ea typeface="+mn-ea"/>
        <a:cs typeface="+mn-cs"/>
        <a:sym typeface="나눔바른고딕"/>
      </a:defRPr>
    </a:lvl3pPr>
    <a:lvl4pPr indent="685800" defTabSz="1828800" latinLnBrk="0">
      <a:defRPr sz="2400">
        <a:latin typeface="+mn-lt"/>
        <a:ea typeface="+mn-ea"/>
        <a:cs typeface="+mn-cs"/>
        <a:sym typeface="나눔바른고딕"/>
      </a:defRPr>
    </a:lvl4pPr>
    <a:lvl5pPr indent="914400" defTabSz="1828800" latinLnBrk="0">
      <a:defRPr sz="2400">
        <a:latin typeface="+mn-lt"/>
        <a:ea typeface="+mn-ea"/>
        <a:cs typeface="+mn-cs"/>
        <a:sym typeface="나눔바른고딕"/>
      </a:defRPr>
    </a:lvl5pPr>
    <a:lvl6pPr indent="1143000" defTabSz="1828800" latinLnBrk="0">
      <a:defRPr sz="2400">
        <a:latin typeface="+mn-lt"/>
        <a:ea typeface="+mn-ea"/>
        <a:cs typeface="+mn-cs"/>
        <a:sym typeface="나눔바른고딕"/>
      </a:defRPr>
    </a:lvl6pPr>
    <a:lvl7pPr indent="1371600" defTabSz="1828800" latinLnBrk="0">
      <a:defRPr sz="2400">
        <a:latin typeface="+mn-lt"/>
        <a:ea typeface="+mn-ea"/>
        <a:cs typeface="+mn-cs"/>
        <a:sym typeface="나눔바른고딕"/>
      </a:defRPr>
    </a:lvl7pPr>
    <a:lvl8pPr indent="1600200" defTabSz="1828800" latinLnBrk="0">
      <a:defRPr sz="2400">
        <a:latin typeface="+mn-lt"/>
        <a:ea typeface="+mn-ea"/>
        <a:cs typeface="+mn-cs"/>
        <a:sym typeface="나눔바른고딕"/>
      </a:defRPr>
    </a:lvl8pPr>
    <a:lvl9pPr indent="1828800" defTabSz="1828800" latinLnBrk="0">
      <a:defRPr sz="2400">
        <a:latin typeface="+mn-lt"/>
        <a:ea typeface="+mn-ea"/>
        <a:cs typeface="+mn-cs"/>
        <a:sym typeface="나눔바른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가사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선 연결선[R] 5"/>
          <p:cNvSpPr/>
          <p:nvPr/>
        </p:nvSpPr>
        <p:spPr>
          <a:xfrm flipV="1">
            <a:off x="399" y="1439999"/>
            <a:ext cx="24378403" cy="88901"/>
          </a:xfrm>
          <a:prstGeom prst="line">
            <a:avLst/>
          </a:prstGeom>
          <a:ln w="508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endParaRPr/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760900" y="-1"/>
            <a:ext cx="22862200" cy="1528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52400" tIns="152400" rIns="152400" bIns="152400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760900" y="2284900"/>
            <a:ext cx="22862200" cy="11431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52400" tIns="152400" rIns="152400" bIns="1524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860000" y="13068300"/>
            <a:ext cx="1524000" cy="647701"/>
          </a:xfrm>
          <a:prstGeom prst="rect">
            <a:avLst/>
          </a:prstGeom>
          <a:ln w="25400">
            <a:miter lim="400000"/>
          </a:ln>
        </p:spPr>
        <p:txBody>
          <a:bodyPr lIns="152400" tIns="152400" rIns="152400" bIns="152400" anchor="ctr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2400" b="0"/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9pPr>
    </p:titleStyle>
    <p:bodyStyle>
      <a:lvl1pPr marL="0" marR="0" indent="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1pPr>
      <a:lvl2pPr marL="0" marR="0" indent="2286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2pPr>
      <a:lvl3pPr marL="0" marR="0" indent="4572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3pPr>
      <a:lvl4pPr marL="0" marR="0" indent="6858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4pPr>
      <a:lvl5pPr marL="0" marR="0" indent="9144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5pPr>
      <a:lvl6pPr marL="0" marR="0" indent="11430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6pPr>
      <a:lvl7pPr marL="0" marR="0" indent="13716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7pPr>
      <a:lvl8pPr marL="0" marR="0" indent="16002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8pPr>
      <a:lvl9pPr marL="0" marR="0" indent="18288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5pPr>
      <a:lvl6pPr marL="0" marR="0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6pPr>
      <a:lvl7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7pPr>
      <a:lvl8pPr marL="0" marR="0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9pPr>
    </p:otherStyle>
  </p:txStyles>
</p:sldMaster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2" baseType="lpstr">
      <vt:lpstr>나눔바른고딕</vt:lpstr>
      <vt:lpstr>1_Office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류지희</cp:lastModifiedBy>
  <cp:revision>1</cp:revision>
  <dcterms:modified xsi:type="dcterms:W3CDTF">2024-08-05T09:53:47Z</dcterms:modified>
</cp:coreProperties>
</file>