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7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3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9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4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7"/>
          <a:lstStyle>
            <a:lvl1pPr marL="0" marR="45718" indent="0" algn="r">
              <a:buNone/>
              <a:defRPr>
                <a:solidFill>
                  <a:schemeClr val="tx1"/>
                </a:solidFill>
              </a:defRPr>
            </a:lvl1pPr>
            <a:lvl2pPr marL="457176" indent="0" algn="ctr">
              <a:buNone/>
            </a:lvl2pPr>
            <a:lvl3pPr marL="914352" indent="0" algn="ctr">
              <a:buNone/>
            </a:lvl3pPr>
            <a:lvl4pPr marL="1371527" indent="0" algn="ctr">
              <a:buNone/>
            </a:lvl4pPr>
            <a:lvl5pPr marL="1828703" indent="0" algn="ctr">
              <a:buNone/>
            </a:lvl5pPr>
            <a:lvl6pPr marL="2285879" indent="0" algn="ctr">
              <a:buNone/>
            </a:lvl6pPr>
            <a:lvl7pPr marL="2743054" indent="0" algn="ctr">
              <a:buNone/>
            </a:lvl7pPr>
            <a:lvl8pPr marL="3200230" indent="0" algn="ctr">
              <a:buNone/>
            </a:lvl8pPr>
            <a:lvl9pPr marL="3657406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18" rIns="45718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18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18" tIns="0" rIns="45718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18" tIns="0" rIns="45718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1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7" rIns="18287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18" tIns="45718" rIns="45718" bIns="45718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4" rIns="45718" bIns="45718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8" rIns="91435" bIns="45718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8" rIns="91435" bIns="45718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8" rIns="91435" bIns="45718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3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8" rIns="91435" bIns="45718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45718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35" tIns="45718" rIns="91435" bIns="45718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06" indent="-27430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46" indent="-24687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2" indent="-24687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57" indent="-21030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962" indent="-21030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268" indent="-21030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38" indent="-18287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444" indent="-18287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749" indent="-18287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Extensible Medical Image Processing Software Platform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9" y="571480"/>
            <a:ext cx="3071985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How to run an algorithm ?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28736"/>
            <a:ext cx="164857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86182" y="928670"/>
            <a:ext cx="903122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STEP I: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571613"/>
            <a:ext cx="2428892" cy="213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71736" y="4000504"/>
            <a:ext cx="4357718" cy="923326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Drag your inputs, for </a:t>
            </a:r>
            <a:r>
              <a:rPr lang="en-US" altLang="zh-CN" dirty="0" err="1" smtClean="0"/>
              <a:t>exmple</a:t>
            </a:r>
            <a:r>
              <a:rPr lang="en-US" altLang="zh-CN" dirty="0" smtClean="0"/>
              <a:t> two volumes , on to a blank area on </a:t>
            </a:r>
            <a:r>
              <a:rPr lang="en-US" altLang="zh-CN" dirty="0" err="1" smtClean="0"/>
              <a:t>algorthm</a:t>
            </a:r>
            <a:r>
              <a:rPr lang="en-US" altLang="zh-CN" dirty="0" smtClean="0"/>
              <a:t> desktop, you will get: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9" y="5000637"/>
            <a:ext cx="2019431" cy="170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727" y="1214422"/>
            <a:ext cx="981669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STEP II: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9" y="571480"/>
            <a:ext cx="3071985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How to run an algorithm ?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85" y="1714488"/>
            <a:ext cx="236672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4214819"/>
            <a:ext cx="2928926" cy="64632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Use your mouse to select the two tiles.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117" y="1214422"/>
            <a:ext cx="1060217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STEP III: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714488"/>
            <a:ext cx="1733982" cy="310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928926" y="4857760"/>
            <a:ext cx="1857388" cy="1477323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Click an algorithm button for example subtraction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58082" y="1214422"/>
            <a:ext cx="960317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8419" y="1714488"/>
            <a:ext cx="173841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929190" y="3429001"/>
            <a:ext cx="1857388" cy="120032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Fill out the argument table, if the algorithm needs you to.</a:t>
            </a:r>
            <a:endParaRPr lang="zh-CN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714488"/>
            <a:ext cx="199898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286380" y="1214422"/>
            <a:ext cx="104732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STEP IV: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29454" y="3443117"/>
            <a:ext cx="1857388" cy="120032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Outputs are generated right beside your last input.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1564264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Extensibility</a:t>
            </a:r>
            <a:endParaRPr lang="zh-CN" alt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214554"/>
            <a:ext cx="7810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单圆角矩形 8"/>
          <p:cNvSpPr/>
          <p:nvPr/>
        </p:nvSpPr>
        <p:spPr>
          <a:xfrm>
            <a:off x="642910" y="1928802"/>
            <a:ext cx="2214578" cy="1071570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Abstract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algo</a:t>
            </a:r>
            <a:r>
              <a:rPr lang="en-US" altLang="zh-CN" sz="1600" dirty="0" smtClean="0">
                <a:solidFill>
                  <a:schemeClr val="bg1"/>
                </a:solidFill>
              </a:rPr>
              <a:t> base class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642910" y="3571876"/>
            <a:ext cx="2214578" cy="1071570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Your own class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-----------------------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void Run();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CheckInputs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 rot="10800000">
            <a:off x="1571604" y="3000372"/>
            <a:ext cx="357190" cy="50006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500430" y="2071678"/>
            <a:ext cx="571504" cy="15716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86116" y="3571876"/>
            <a:ext cx="1357322" cy="923326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Wrap the class into a DLL 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715008" y="2000240"/>
            <a:ext cx="571504" cy="15716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9388" y="2285992"/>
            <a:ext cx="2286016" cy="923326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Classes in DLL are loaded by the main frame.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786" y="1214422"/>
            <a:ext cx="1307977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DLL </a:t>
            </a:r>
            <a:r>
              <a:rPr lang="en-US" altLang="zh-CN" dirty="0" err="1" smtClean="0"/>
              <a:t>plugin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1564264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Extensibility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214422"/>
            <a:ext cx="2991386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err="1" smtClean="0"/>
              <a:t>Scrypt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based on XML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4415" y="1928802"/>
            <a:ext cx="7228379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This type of 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is used to integrate algorithms in DLL files together.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348" y="2428868"/>
            <a:ext cx="4071966" cy="286231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en-US" altLang="zh-CN" dirty="0" smtClean="0"/>
              <a:t>&lt;Test&gt;</a:t>
            </a:r>
          </a:p>
          <a:p>
            <a:r>
              <a:rPr lang="en-US" altLang="zh-CN" dirty="0" smtClean="0"/>
              <a:t>    &lt;version&gt;1&lt;/version&gt;</a:t>
            </a:r>
          </a:p>
          <a:p>
            <a:r>
              <a:rPr lang="en-US" altLang="zh-CN" dirty="0" smtClean="0"/>
              <a:t>    &lt;name&gt;</a:t>
            </a:r>
            <a:r>
              <a:rPr lang="en-US" altLang="zh-CN" dirty="0" err="1" smtClean="0"/>
              <a:t>KidneySeg</a:t>
            </a:r>
            <a:r>
              <a:rPr lang="en-US" altLang="zh-CN" dirty="0" smtClean="0"/>
              <a:t>&lt;/name&gt;</a:t>
            </a:r>
          </a:p>
          <a:p>
            <a:r>
              <a:rPr lang="en-US" altLang="zh-CN" dirty="0" smtClean="0"/>
              <a:t>    &lt;category&gt;Kidney&lt;/category&gt;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&gt;Subtraction&lt;/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&gt;Gaussian&lt;/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&gt;Threshold&lt;/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&gt;Opening&lt;/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LargestComponent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&lt;/Test&gt;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000628" y="2786058"/>
            <a:ext cx="3786182" cy="2308324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This example shows how to integrate Subtraction, Gaussian, Threshold, Opening and </a:t>
            </a:r>
            <a:r>
              <a:rPr lang="en-US" altLang="zh-CN" dirty="0" err="1" smtClean="0"/>
              <a:t>LargestComponent</a:t>
            </a:r>
            <a:r>
              <a:rPr lang="en-US" altLang="zh-CN" dirty="0" smtClean="0"/>
              <a:t>  into a new algorithm called </a:t>
            </a:r>
            <a:r>
              <a:rPr lang="en-US" altLang="zh-CN" dirty="0" err="1" smtClean="0"/>
              <a:t>KidneySeg</a:t>
            </a:r>
            <a:r>
              <a:rPr lang="en-US" altLang="zh-CN" dirty="0" smtClean="0"/>
              <a:t>. When you run </a:t>
            </a:r>
            <a:r>
              <a:rPr lang="en-US" altLang="zh-CN" dirty="0" err="1" smtClean="0"/>
              <a:t>KidneySeg</a:t>
            </a:r>
            <a:r>
              <a:rPr lang="en-US" altLang="zh-CN" dirty="0" smtClean="0"/>
              <a:t>, it’s equivalent to run those five algorithm one by one with one’s output as next one’s input.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1564264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Extensibility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1" y="1500174"/>
            <a:ext cx="2465088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Extensible modules :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2071678"/>
            <a:ext cx="6429420" cy="28623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1,  Algorithm(</a:t>
            </a:r>
            <a:r>
              <a:rPr lang="en-US" altLang="zh-CN" dirty="0" err="1" smtClean="0"/>
              <a:t>inherites</a:t>
            </a:r>
            <a:r>
              <a:rPr lang="en-US" altLang="zh-CN" dirty="0" smtClean="0"/>
              <a:t> algorithm class).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2, Data type(</a:t>
            </a:r>
            <a:r>
              <a:rPr lang="en-US" altLang="zh-CN" dirty="0" err="1" smtClean="0"/>
              <a:t>inherites</a:t>
            </a:r>
            <a:r>
              <a:rPr lang="en-US" altLang="zh-CN" dirty="0" smtClean="0"/>
              <a:t> data factory class).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3, Data viewer(</a:t>
            </a:r>
            <a:r>
              <a:rPr lang="en-US" altLang="zh-CN" dirty="0" err="1" smtClean="0"/>
              <a:t>inherites</a:t>
            </a:r>
            <a:r>
              <a:rPr lang="en-US" altLang="zh-CN" dirty="0" smtClean="0"/>
              <a:t> viewer factory class, when browsing one tile, a corresponding viewer instance will  be created by your class).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65" y="2714620"/>
            <a:ext cx="3389829" cy="92332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5400" dirty="0" smtClean="0"/>
              <a:t>Thank You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1520984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Background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785927"/>
            <a:ext cx="3295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57818" y="5000636"/>
            <a:ext cx="219475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Time-Density Curve</a:t>
            </a:r>
            <a:endParaRPr lang="zh-CN" altLang="en-US" dirty="0"/>
          </a:p>
        </p:txBody>
      </p:sp>
      <p:pic>
        <p:nvPicPr>
          <p:cNvPr id="7" name="图片 6" descr="p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85860"/>
            <a:ext cx="307183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71605" y="3357562"/>
            <a:ext cx="1672179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Multiple Series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5" y="3857628"/>
            <a:ext cx="168954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643042" y="6000768"/>
            <a:ext cx="1574460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Segmentation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697617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Goal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1643050"/>
            <a:ext cx="6786610" cy="64632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1, Load DICOM folder s and divide DICOM files into different volume properly .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851" y="2786058"/>
            <a:ext cx="6786610" cy="36932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2, Image Display.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51" y="4572008"/>
            <a:ext cx="6786610" cy="36932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4, Good extensibility.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51" y="3643314"/>
            <a:ext cx="6786610" cy="36932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3, Segmentation, registration, and other algorithms.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1"/>
            <a:ext cx="2902003" cy="132343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My software based on 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Qt                        and ITK</a:t>
            </a:r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71810"/>
            <a:ext cx="45783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7" y="3286124"/>
            <a:ext cx="351277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00167" y="5857892"/>
            <a:ext cx="165146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Image Browser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2198" y="5857892"/>
            <a:ext cx="2097424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Algorithm Desktop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3" y="1142984"/>
            <a:ext cx="12096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1357298"/>
            <a:ext cx="13335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71480"/>
            <a:ext cx="3090451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Features of Image Browser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571612"/>
            <a:ext cx="1500198" cy="447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571612"/>
            <a:ext cx="125596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右箭头 13"/>
          <p:cNvSpPr/>
          <p:nvPr/>
        </p:nvSpPr>
        <p:spPr>
          <a:xfrm>
            <a:off x="4429124" y="1643050"/>
            <a:ext cx="642942" cy="21431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57620" y="3929067"/>
            <a:ext cx="1667241" cy="203132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Rearrange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according to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slice location,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slice thickness,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series id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so on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3643338" cy="205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428736"/>
            <a:ext cx="3714776" cy="212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3929066"/>
            <a:ext cx="3429024" cy="193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571480"/>
            <a:ext cx="3090451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Features of Image Browser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43307" y="6072206"/>
            <a:ext cx="2211365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Different view mode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4" y="1728788"/>
            <a:ext cx="63531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571480"/>
            <a:ext cx="3090451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Features of Image Browser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86183" y="5500702"/>
            <a:ext cx="1649929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Measurements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3539036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Features of  algorithm desktop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5929354" cy="323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4643446"/>
            <a:ext cx="3521275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Left part: algorithm button panel.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5214951"/>
            <a:ext cx="7000881" cy="64632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dirty="0" smtClean="0"/>
              <a:t>Right part: desktop that places tiles representing different data types </a:t>
            </a:r>
          </a:p>
          <a:p>
            <a:r>
              <a:rPr lang="en-US" altLang="zh-CN" dirty="0" smtClean="0"/>
              <a:t>such as volumes, curves, multiple series and so 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3539036" cy="40010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altLang="zh-CN" sz="2000" dirty="0" smtClean="0"/>
              <a:t>Features of  algorithm desktop</a:t>
            </a:r>
            <a:endParaRPr lang="zh-CN" alt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428737"/>
            <a:ext cx="34194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142984"/>
            <a:ext cx="205741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1" y="3500438"/>
            <a:ext cx="35147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3429000"/>
            <a:ext cx="338065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>
            <a:off x="4429124" y="1500174"/>
            <a:ext cx="571504" cy="14287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429124" y="3643314"/>
            <a:ext cx="571504" cy="14287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5786" y="5072074"/>
            <a:ext cx="3500462" cy="1754326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dirty="0" smtClean="0"/>
              <a:t>Each tile has its own </a:t>
            </a:r>
            <a:r>
              <a:rPr lang="en-US" altLang="zh-CN" dirty="0" err="1" smtClean="0"/>
              <a:t>openwith</a:t>
            </a:r>
            <a:r>
              <a:rPr lang="en-US" altLang="zh-CN" dirty="0" smtClean="0"/>
              <a:t> menu, its own viewer. If you know how to open a jpg file on Windows, you know how to display a curve of your data on this software.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14271</TotalTime>
  <Words>448</Words>
  <PresentationFormat>全屏显示(4:3)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流畅</vt:lpstr>
      <vt:lpstr>Extensible Medical Image Processing Software Platform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jin</cp:lastModifiedBy>
  <cp:revision>107</cp:revision>
  <dcterms:created xsi:type="dcterms:W3CDTF">2014-04-14T13:17:48Z</dcterms:created>
  <dcterms:modified xsi:type="dcterms:W3CDTF">2014-07-13T13:31:09Z</dcterms:modified>
</cp:coreProperties>
</file>