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2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6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48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7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7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17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47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489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48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95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334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0FE9D-DD27-4E1F-A0F6-DCA35C4307AC}" type="datetimeFigureOut">
              <a:rPr lang="de-DE" smtClean="0"/>
              <a:t>27.01.2021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1609-5135-4F7A-99BD-D816B578AD7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9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8640" y="214685"/>
            <a:ext cx="10073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What is the goal of transforming quantitative data to start from 100 and how to</a:t>
            </a:r>
          </a:p>
          <a:p>
            <a:r>
              <a:rPr lang="en-GB" sz="2400" dirty="0" smtClean="0"/>
              <a:t>apply the right calculation 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7910" y="1045682"/>
            <a:ext cx="9954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3192" y="1507347"/>
            <a:ext cx="816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Suppose we have 2 data series and we would like to compare their trends, trying to compare the relative decrease and increase with respect to point in time t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2" y="2505222"/>
            <a:ext cx="2209800" cy="2733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249" y="2505222"/>
            <a:ext cx="4914900" cy="290512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355184" y="3770722"/>
            <a:ext cx="1630837" cy="3110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1525557" y="5761891"/>
            <a:ext cx="823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you easily judge how t-12 and t+12 performed with respect to t in terms of %? And how Jul85 performed with respect to Dec97?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935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192" y="291855"/>
            <a:ext cx="7689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For a better comprehension we need to have a shared scale 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7910" y="1045682"/>
            <a:ext cx="9954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3192" y="1215184"/>
            <a:ext cx="816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What about we force t values to show 100 keeping other values to retain the same relationship with respect to t value?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192" y="2031016"/>
            <a:ext cx="2381250" cy="215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2680" y="4807670"/>
            <a:ext cx="36481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sz="1400" dirty="0" smtClean="0"/>
              <a:t>For each t value we calculate 100/t value (name it adaptive value)</a:t>
            </a:r>
          </a:p>
          <a:p>
            <a:pPr marL="342900" indent="-342900">
              <a:buAutoNum type="alphaLcParenR"/>
            </a:pPr>
            <a:r>
              <a:rPr lang="en-GB" sz="1400" dirty="0" smtClean="0"/>
              <a:t>For all the values we multiply the value itself by the adaptive value</a:t>
            </a:r>
          </a:p>
          <a:p>
            <a:pPr marL="342900" indent="-342900">
              <a:buAutoNum type="alphaLcParenR"/>
            </a:pPr>
            <a:r>
              <a:rPr lang="en-GB" sz="1400" dirty="0" smtClean="0"/>
              <a:t>In this way we get a shared scale</a:t>
            </a:r>
          </a:p>
          <a:p>
            <a:pPr marL="342900" indent="-342900">
              <a:buAutoNum type="alphaLcParenR"/>
            </a:pPr>
            <a:endParaRPr lang="de-DE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828" y="2031015"/>
            <a:ext cx="5556071" cy="430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4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3192" y="291855"/>
            <a:ext cx="8356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We compare chart with real values and chart with adapted values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667910" y="1045682"/>
            <a:ext cx="99543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63192" y="1215184"/>
            <a:ext cx="8163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Which representation gives us a better idea of relationship between numbers?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978868" y="5176769"/>
            <a:ext cx="44777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GB" sz="1400" dirty="0" smtClean="0"/>
              <a:t>We can easily see that Jul85 at t-8 was 3 times than t</a:t>
            </a:r>
          </a:p>
          <a:p>
            <a:pPr marL="342900" indent="-342900">
              <a:buAutoNum type="alphaLcParenR"/>
            </a:pPr>
            <a:r>
              <a:rPr lang="en-GB" sz="1400" dirty="0" smtClean="0"/>
              <a:t>We immediately see that at t+12 Jul85 and Dec97 got the same relative value respect to t</a:t>
            </a:r>
          </a:p>
          <a:p>
            <a:pPr marL="342900" indent="-342900">
              <a:buAutoNum type="alphaLcParenR"/>
            </a:pPr>
            <a:r>
              <a:rPr lang="en-GB" sz="1400" dirty="0" smtClean="0"/>
              <a:t>We also can see that at t-12 the relative values were quite different</a:t>
            </a:r>
          </a:p>
          <a:p>
            <a:pPr marL="342900" indent="-342900">
              <a:buAutoNum type="alphaLcParenR"/>
            </a:pPr>
            <a:endParaRPr lang="de-DE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410" y="2004259"/>
            <a:ext cx="4501325" cy="26606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208" y="2004259"/>
            <a:ext cx="4610885" cy="27527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64090" y="159059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Normal</a:t>
            </a:r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8080341" y="1629872"/>
            <a:ext cx="98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Adapted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26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212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Ame</dc:creator>
  <cp:lastModifiedBy>Ame</cp:lastModifiedBy>
  <cp:revision>10</cp:revision>
  <dcterms:created xsi:type="dcterms:W3CDTF">2021-01-27T15:47:33Z</dcterms:created>
  <dcterms:modified xsi:type="dcterms:W3CDTF">2021-01-27T19:35:20Z</dcterms:modified>
</cp:coreProperties>
</file>