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AFB2-C5BF-8245-BF9C-7204A600A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1367A-22F3-0843-88C1-4D5867540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959D-D2BF-0242-B95B-20030EDB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B52B-FD77-2348-BA87-E169ECA554F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FAAF5-518B-8549-87B8-9554B8BB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179C6-8946-7643-8F8E-B5EFF18B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31BB-F752-6B44-859A-062C20E90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80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9245-03A3-1F4F-88DB-0A735B08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249F5-BEC9-2245-A2BA-8BA533892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AB192-A68A-7F4B-8E8B-4552F453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B52B-FD77-2348-BA87-E169ECA554F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0DC9B-A5B4-A443-A7CA-74B002DB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4BF02-F3E5-B845-A2AF-FEAFDB99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31BB-F752-6B44-859A-062C20E90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00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A007D-AEE2-F444-9E60-FC968E312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ACC62-251D-AC43-B235-DCF10432D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15F3C-91BB-4C4F-B2A8-C9BA425D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B52B-FD77-2348-BA87-E169ECA554F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05906-2C87-0B4D-A71E-CA4F6357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133D2-7BED-A94E-9438-1DEE10EFA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31BB-F752-6B44-859A-062C20E90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05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32D3-186B-694E-B0F0-7BEF153C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C5A82-C45B-1248-B6D4-D48386425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360E3-4698-E24D-82BF-273758A1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B52B-FD77-2348-BA87-E169ECA554F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E8EBC-0FF1-2241-ABD4-7F1A81CB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9C78D-F355-5248-82A2-42D1A91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31BB-F752-6B44-859A-062C20E90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38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DB1E-DE2E-1C4F-9E9F-4F706BF63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C249B-1100-EA41-AAD7-E99854B75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297DE-5971-A442-9DA0-E16AB947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B52B-FD77-2348-BA87-E169ECA554F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6172-3B93-F14E-ACE2-35DD5ED4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C6189-8B23-B746-B927-3FC9AB4B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31BB-F752-6B44-859A-062C20E90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65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7F94-FDB2-8949-8520-98D70531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C72A6-F498-CA44-BF52-B92947AD1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26A79-133A-A94E-88D4-FC784EC2B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8183A-AEBB-7249-B361-9EADCAEF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B52B-FD77-2348-BA87-E169ECA554F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C0D24-E69A-CE47-B9F2-38D18651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EC703-C5B3-7748-ABAC-6F9B00A6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31BB-F752-6B44-859A-062C20E90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8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BFCF-047C-8A4B-9A29-8544DEB6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53696-1A66-CC4D-BAFE-5F188F578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67F77-167E-3042-924E-D8618D88D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DCE45-8360-EF47-ADE9-BF693BF9C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8D9A82-8641-144C-9758-0DCBC517A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69A60-10ED-BE44-B812-D05250CF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B52B-FD77-2348-BA87-E169ECA554F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E947B-DE7E-DE44-8B8B-5C9A1D9C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C8E6C-0170-E144-87CD-4FBFAB59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31BB-F752-6B44-859A-062C20E90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12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239E-8404-E448-9928-3FEF1A65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8642C-B76C-1D4E-B44C-CE950233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B52B-FD77-2348-BA87-E169ECA554F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65BE5-9143-C646-BD8C-DA8F779F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786DF-1E5C-B846-8930-494D5892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31BB-F752-6B44-859A-062C20E90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33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FD452-3D9A-4D4B-B557-2F90BA19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B52B-FD77-2348-BA87-E169ECA554F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CCB0B-C8CD-6048-A4F8-1EA978BA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F64DA-560B-9842-8EA3-EE798373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31BB-F752-6B44-859A-062C20E90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99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D543-7053-A04B-B47B-1175C27D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4C567-33FC-914A-A7D8-46F790D48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F1FE2-D99B-4647-A8A1-E7C0FB293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42384-0774-7C47-A77A-8210ABD3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B52B-FD77-2348-BA87-E169ECA554F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F7073-7C45-9840-A213-9B3D7F7C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D697A-D9DF-CE47-AF3A-03EA1DE1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31BB-F752-6B44-859A-062C20E90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87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74A0-E73D-2A44-9812-A52E6766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451F28-0737-B744-9F85-FA5DE0267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40668-F589-4A40-A84E-55D07FB8F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AB93E-3CE8-1B4B-9F9E-0518542C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B52B-FD77-2348-BA87-E169ECA554F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6F3CD-3F2F-1245-823C-B222009B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6A290-3469-B14D-92E5-B43CA0F2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31BB-F752-6B44-859A-062C20E90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2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BB951-EAB2-3048-9E15-160D3E2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45BCD-2A4E-A641-967D-6E1CEA810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AA7C7-2954-AC43-8398-D77567036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FB52B-FD77-2348-BA87-E169ECA554F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58B69-8616-EF4D-B8A7-164D9DEF2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A6B33-4834-F44B-AD16-81107B710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531BB-F752-6B44-859A-062C20E90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38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3EC97EA4-7030-7643-91FD-A76E50B86CE2}"/>
              </a:ext>
            </a:extLst>
          </p:cNvPr>
          <p:cNvGrpSpPr/>
          <p:nvPr/>
        </p:nvGrpSpPr>
        <p:grpSpPr>
          <a:xfrm>
            <a:off x="626026" y="498208"/>
            <a:ext cx="10189825" cy="5615170"/>
            <a:chOff x="626026" y="498208"/>
            <a:chExt cx="10189825" cy="561517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8904288-1800-394D-BB1F-5C84D76EE65A}"/>
                </a:ext>
              </a:extLst>
            </p:cNvPr>
            <p:cNvSpPr/>
            <p:nvPr/>
          </p:nvSpPr>
          <p:spPr>
            <a:xfrm>
              <a:off x="3426092" y="1396179"/>
              <a:ext cx="3111689" cy="1528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Container: aiida-core</a:t>
              </a:r>
            </a:p>
            <a:p>
              <a:pPr algn="ctr"/>
              <a:r>
                <a:rPr lang="en-GB" dirty="0"/>
                <a:t>Service: core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93839C0-E59D-7A40-9446-FAC743F5F8C7}"/>
                </a:ext>
              </a:extLst>
            </p:cNvPr>
            <p:cNvSpPr/>
            <p:nvPr/>
          </p:nvSpPr>
          <p:spPr>
            <a:xfrm>
              <a:off x="7704162" y="1395104"/>
              <a:ext cx="3111689" cy="1528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Container: aiida-database</a:t>
              </a:r>
            </a:p>
            <a:p>
              <a:pPr algn="ctr"/>
              <a:r>
                <a:rPr lang="en-GB" dirty="0"/>
                <a:t>Service: database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5EADBC0-F275-6F4B-8C92-D857683FE1C0}"/>
                </a:ext>
              </a:extLst>
            </p:cNvPr>
            <p:cNvSpPr/>
            <p:nvPr/>
          </p:nvSpPr>
          <p:spPr>
            <a:xfrm>
              <a:off x="3426092" y="3693553"/>
              <a:ext cx="3111689" cy="1528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Container: aiida-</a:t>
              </a:r>
              <a:r>
                <a:rPr lang="en-GB" dirty="0" err="1"/>
                <a:t>rmq</a:t>
              </a:r>
              <a:endParaRPr lang="en-GB" dirty="0"/>
            </a:p>
            <a:p>
              <a:pPr algn="ctr"/>
              <a:r>
                <a:rPr lang="en-GB" dirty="0"/>
                <a:t>Service: messaging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E436605-70B7-564D-B533-2BCBC36DDAAB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6537781" y="2159379"/>
              <a:ext cx="1166381" cy="1075"/>
            </a:xfrm>
            <a:prstGeom prst="line">
              <a:avLst/>
            </a:prstGeom>
            <a:ln w="381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5384FD0-7E9E-E848-85D1-71240E0EB725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4981937" y="2924729"/>
              <a:ext cx="0" cy="768824"/>
            </a:xfrm>
            <a:prstGeom prst="line">
              <a:avLst/>
            </a:prstGeom>
            <a:ln w="381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9CE3941-471B-DC44-9BD5-C440C2B1C14E}"/>
                </a:ext>
              </a:extLst>
            </p:cNvPr>
            <p:cNvSpPr/>
            <p:nvPr/>
          </p:nvSpPr>
          <p:spPr>
            <a:xfrm>
              <a:off x="7899148" y="3846016"/>
              <a:ext cx="2721718" cy="120706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localhost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5BCF965-50AD-D64F-A33D-8DB184704FFA}"/>
                </a:ext>
              </a:extLst>
            </p:cNvPr>
            <p:cNvSpPr/>
            <p:nvPr/>
          </p:nvSpPr>
          <p:spPr>
            <a:xfrm>
              <a:off x="7176951" y="2006979"/>
              <a:ext cx="778933" cy="3048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5432</a:t>
              </a:r>
              <a:endParaRPr lang="en-GB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CBD91C68-42BF-E44B-A133-1C28802655BA}"/>
                </a:ext>
              </a:extLst>
            </p:cNvPr>
            <p:cNvSpPr/>
            <p:nvPr/>
          </p:nvSpPr>
          <p:spPr>
            <a:xfrm>
              <a:off x="4592468" y="3518407"/>
              <a:ext cx="778933" cy="3048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5672</a:t>
              </a:r>
              <a:endParaRPr lang="en-GB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E7B39B4-7253-724E-B481-56671D27C7E2}"/>
                </a:ext>
              </a:extLst>
            </p:cNvPr>
            <p:cNvCxnSpPr>
              <a:cxnSpLocks/>
              <a:stCxn id="13" idx="1"/>
              <a:endCxn id="6" idx="3"/>
            </p:cNvCxnSpPr>
            <p:nvPr/>
          </p:nvCxnSpPr>
          <p:spPr>
            <a:xfrm flipH="1">
              <a:off x="6537781" y="4449550"/>
              <a:ext cx="1361367" cy="8278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5ECCABF-04F8-F24C-9B04-60C9B70B5764}"/>
                </a:ext>
              </a:extLst>
            </p:cNvPr>
            <p:cNvSpPr/>
            <p:nvPr/>
          </p:nvSpPr>
          <p:spPr>
            <a:xfrm>
              <a:off x="6209222" y="4298225"/>
              <a:ext cx="778933" cy="3048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15672</a:t>
              </a:r>
              <a:endParaRPr lang="en-GB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556D5F8-85EA-624A-B693-536F8D1012CD}"/>
                </a:ext>
              </a:extLst>
            </p:cNvPr>
            <p:cNvCxnSpPr>
              <a:cxnSpLocks/>
              <a:stCxn id="13" idx="0"/>
              <a:endCxn id="5" idx="2"/>
            </p:cNvCxnSpPr>
            <p:nvPr/>
          </p:nvCxnSpPr>
          <p:spPr>
            <a:xfrm flipV="1">
              <a:off x="9260007" y="2923654"/>
              <a:ext cx="0" cy="922362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0A82218-2EC8-1845-9476-1C741800070B}"/>
                </a:ext>
              </a:extLst>
            </p:cNvPr>
            <p:cNvSpPr/>
            <p:nvPr/>
          </p:nvSpPr>
          <p:spPr>
            <a:xfrm>
              <a:off x="8870539" y="2753057"/>
              <a:ext cx="778933" cy="3048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5432</a:t>
              </a:r>
              <a:endParaRPr lang="en-GB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CCF5074-D341-D041-90BE-8A23B0958C47}"/>
                </a:ext>
              </a:extLst>
            </p:cNvPr>
            <p:cNvSpPr/>
            <p:nvPr/>
          </p:nvSpPr>
          <p:spPr>
            <a:xfrm>
              <a:off x="3426092" y="498208"/>
              <a:ext cx="3111689" cy="61187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Volume: aiida-object-store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0FC32796-2D55-F241-BA1F-8AD7FC053C5C}"/>
                </a:ext>
              </a:extLst>
            </p:cNvPr>
            <p:cNvSpPr/>
            <p:nvPr/>
          </p:nvSpPr>
          <p:spPr>
            <a:xfrm>
              <a:off x="7704160" y="498208"/>
              <a:ext cx="3111689" cy="61187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Volume: aiida-object-store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596F8EC-5773-C04D-BEC7-07A24F615B26}"/>
                </a:ext>
              </a:extLst>
            </p:cNvPr>
            <p:cNvSpPr/>
            <p:nvPr/>
          </p:nvSpPr>
          <p:spPr>
            <a:xfrm>
              <a:off x="3426092" y="5501503"/>
              <a:ext cx="3111689" cy="61187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Volume: aiida-object-store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87C3218-8E31-AB45-91C2-2D86DDF7FDD3}"/>
                </a:ext>
              </a:extLst>
            </p:cNvPr>
            <p:cNvCxnSpPr>
              <a:cxnSpLocks/>
              <a:stCxn id="27" idx="2"/>
              <a:endCxn id="4" idx="0"/>
            </p:cNvCxnSpPr>
            <p:nvPr/>
          </p:nvCxnSpPr>
          <p:spPr>
            <a:xfrm>
              <a:off x="4981937" y="1110083"/>
              <a:ext cx="0" cy="286096"/>
            </a:xfrm>
            <a:prstGeom prst="line">
              <a:avLst/>
            </a:prstGeom>
            <a:ln w="38100">
              <a:head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EFCB0D9-1AFF-9A45-9E90-AFBE318ECF68}"/>
                </a:ext>
              </a:extLst>
            </p:cNvPr>
            <p:cNvCxnSpPr>
              <a:cxnSpLocks/>
              <a:stCxn id="28" idx="2"/>
              <a:endCxn id="5" idx="0"/>
            </p:cNvCxnSpPr>
            <p:nvPr/>
          </p:nvCxnSpPr>
          <p:spPr>
            <a:xfrm>
              <a:off x="9260005" y="1110083"/>
              <a:ext cx="2" cy="285021"/>
            </a:xfrm>
            <a:prstGeom prst="line">
              <a:avLst/>
            </a:prstGeom>
            <a:ln w="38100">
              <a:head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ACBB74A-6CDF-0A46-9546-89781A178E12}"/>
                </a:ext>
              </a:extLst>
            </p:cNvPr>
            <p:cNvCxnSpPr>
              <a:cxnSpLocks/>
              <a:stCxn id="29" idx="0"/>
              <a:endCxn id="6" idx="2"/>
            </p:cNvCxnSpPr>
            <p:nvPr/>
          </p:nvCxnSpPr>
          <p:spPr>
            <a:xfrm flipV="1">
              <a:off x="4981937" y="5222103"/>
              <a:ext cx="0" cy="279400"/>
            </a:xfrm>
            <a:prstGeom prst="line">
              <a:avLst/>
            </a:prstGeom>
            <a:ln w="38100">
              <a:head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D8DBDCD-1702-A740-9CD9-31B9854A36A8}"/>
                </a:ext>
              </a:extLst>
            </p:cNvPr>
            <p:cNvSpPr/>
            <p:nvPr/>
          </p:nvSpPr>
          <p:spPr>
            <a:xfrm>
              <a:off x="626026" y="1421894"/>
              <a:ext cx="2088361" cy="1528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Container: qe-mpi</a:t>
              </a:r>
            </a:p>
            <a:p>
              <a:pPr algn="ctr"/>
              <a:r>
                <a:rPr lang="en-GB" dirty="0"/>
                <a:t>Service: computer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6E0FE10-B425-F646-B102-1B5C89B37A3D}"/>
                </a:ext>
              </a:extLst>
            </p:cNvPr>
            <p:cNvCxnSpPr>
              <a:cxnSpLocks/>
              <a:stCxn id="4" idx="1"/>
              <a:endCxn id="47" idx="3"/>
            </p:cNvCxnSpPr>
            <p:nvPr/>
          </p:nvCxnSpPr>
          <p:spPr>
            <a:xfrm flipH="1">
              <a:off x="2714387" y="2160454"/>
              <a:ext cx="711705" cy="25715"/>
            </a:xfrm>
            <a:prstGeom prst="line">
              <a:avLst/>
            </a:prstGeom>
            <a:ln w="381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03DA8EEA-30A9-CC4E-9A0C-997EEA14CEB3}"/>
                </a:ext>
              </a:extLst>
            </p:cNvPr>
            <p:cNvSpPr/>
            <p:nvPr/>
          </p:nvSpPr>
          <p:spPr>
            <a:xfrm>
              <a:off x="2558574" y="2024955"/>
              <a:ext cx="456695" cy="26884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22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3732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39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sewell</dc:creator>
  <cp:lastModifiedBy>chris sewell</cp:lastModifiedBy>
  <cp:revision>4</cp:revision>
  <dcterms:created xsi:type="dcterms:W3CDTF">2020-05-25T11:37:55Z</dcterms:created>
  <dcterms:modified xsi:type="dcterms:W3CDTF">2020-05-25T12:07:51Z</dcterms:modified>
</cp:coreProperties>
</file>