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40538" cy="5040313"/>
  <p:notesSz cx="6858000" cy="9144000"/>
  <p:defaultTextStyle>
    <a:defPPr>
      <a:defRPr lang="en-US"/>
    </a:defPPr>
    <a:lvl1pPr marL="0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1094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2188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3282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4376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5469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6563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7657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8751" algn="l" defTabSz="862188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4"/>
    <p:restoredTop sz="94694"/>
  </p:normalViewPr>
  <p:slideViewPr>
    <p:cSldViewPr snapToGrid="0" snapToObjects="1">
      <p:cViewPr varScale="1">
        <p:scale>
          <a:sx n="223" d="100"/>
          <a:sy n="223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FD1EF-4BDE-5848-8905-E59AF9DFCD71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5088" y="1143000"/>
            <a:ext cx="4187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3EE45-6791-C640-BB58-C5130C431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1pPr>
    <a:lvl2pPr marL="431094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2pPr>
    <a:lvl3pPr marL="862188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3pPr>
    <a:lvl4pPr marL="1293282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4pPr>
    <a:lvl5pPr marL="1724376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5pPr>
    <a:lvl6pPr marL="2155469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6pPr>
    <a:lvl7pPr marL="2586563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7pPr>
    <a:lvl8pPr marL="3017657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8pPr>
    <a:lvl9pPr marL="3448751" algn="l" defTabSz="862188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5088" y="1143000"/>
            <a:ext cx="4187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3EE45-6791-C640-BB58-C5130C4311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2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824885"/>
            <a:ext cx="581445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647331"/>
            <a:ext cx="513040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0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68350"/>
            <a:ext cx="1474991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268350"/>
            <a:ext cx="4339466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256579"/>
            <a:ext cx="5899964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373044"/>
            <a:ext cx="5899964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5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341750"/>
            <a:ext cx="2907229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341750"/>
            <a:ext cx="2907229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68351"/>
            <a:ext cx="5899964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235577"/>
            <a:ext cx="289386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1841114"/>
            <a:ext cx="2893868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235577"/>
            <a:ext cx="290812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1841114"/>
            <a:ext cx="2908120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36021"/>
            <a:ext cx="220625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725713"/>
            <a:ext cx="346302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512094"/>
            <a:ext cx="220625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36021"/>
            <a:ext cx="220625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725713"/>
            <a:ext cx="346302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512094"/>
            <a:ext cx="220625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68351"/>
            <a:ext cx="589996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341750"/>
            <a:ext cx="589996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671625"/>
            <a:ext cx="153912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5590-5FF4-DF4F-AE90-F41104859259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671625"/>
            <a:ext cx="230868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671625"/>
            <a:ext cx="153912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BA68-C663-E44F-B40A-BD59CCDB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7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B38E9CFE-C999-9344-A764-072C03CD1714}"/>
              </a:ext>
            </a:extLst>
          </p:cNvPr>
          <p:cNvSpPr/>
          <p:nvPr/>
        </p:nvSpPr>
        <p:spPr>
          <a:xfrm>
            <a:off x="4257675" y="278427"/>
            <a:ext cx="1708785" cy="10412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4C17DFA-8B51-124F-86B0-71D24DDD4FCD}"/>
              </a:ext>
            </a:extLst>
          </p:cNvPr>
          <p:cNvSpPr/>
          <p:nvPr/>
        </p:nvSpPr>
        <p:spPr>
          <a:xfrm>
            <a:off x="1685925" y="1122778"/>
            <a:ext cx="2769365" cy="648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84553CCE-63FE-164E-AF80-50DDB52AC463}"/>
              </a:ext>
            </a:extLst>
          </p:cNvPr>
          <p:cNvSpPr/>
          <p:nvPr/>
        </p:nvSpPr>
        <p:spPr>
          <a:xfrm>
            <a:off x="255044" y="2054248"/>
            <a:ext cx="1015915" cy="84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17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DC88D06-B320-6E47-B01C-7A114B3CAD5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10941" y="2429589"/>
            <a:ext cx="0" cy="11254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7D4E20-BF1A-8A42-9E74-CBE1C8BE5E87}"/>
              </a:ext>
            </a:extLst>
          </p:cNvPr>
          <p:cNvSpPr/>
          <p:nvPr/>
        </p:nvSpPr>
        <p:spPr>
          <a:xfrm>
            <a:off x="394844" y="2194969"/>
            <a:ext cx="1029278" cy="84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Jupyter Notebooks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13CC24-6807-0049-970F-FCB37B24DABE}"/>
              </a:ext>
            </a:extLst>
          </p:cNvPr>
          <p:cNvSpPr/>
          <p:nvPr/>
        </p:nvSpPr>
        <p:spPr>
          <a:xfrm>
            <a:off x="1771804" y="2046502"/>
            <a:ext cx="1206812" cy="11389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Merge &amp; Apply Pre-Processors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F0B02B-081A-1F44-A153-31BDB885A16D}"/>
              </a:ext>
            </a:extLst>
          </p:cNvPr>
          <p:cNvSpPr/>
          <p:nvPr/>
        </p:nvSpPr>
        <p:spPr>
          <a:xfrm>
            <a:off x="3326300" y="2046502"/>
            <a:ext cx="977817" cy="113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Modified</a:t>
            </a:r>
          </a:p>
          <a:p>
            <a:pPr algn="ctr"/>
            <a:r>
              <a:rPr lang="en-GB" sz="1417" dirty="0"/>
              <a:t>Jupyter Notebook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17CFC-077C-ED41-80B0-BEDF53476F50}"/>
              </a:ext>
            </a:extLst>
          </p:cNvPr>
          <p:cNvSpPr/>
          <p:nvPr/>
        </p:nvSpPr>
        <p:spPr>
          <a:xfrm>
            <a:off x="4651800" y="3381983"/>
            <a:ext cx="1086707" cy="1181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Apply Jinja Template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98D683-9F77-B24A-ADB9-114C303DAFD1}"/>
              </a:ext>
            </a:extLst>
          </p:cNvPr>
          <p:cNvSpPr/>
          <p:nvPr/>
        </p:nvSpPr>
        <p:spPr>
          <a:xfrm>
            <a:off x="3326300" y="3308728"/>
            <a:ext cx="977817" cy="66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Text Based File </a:t>
            </a:r>
            <a:r>
              <a:rPr lang="en-GB" sz="945" dirty="0"/>
              <a:t>(Tex, Html, …)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EAFCF2-3D78-504C-A4BF-6711813BD924}"/>
              </a:ext>
            </a:extLst>
          </p:cNvPr>
          <p:cNvSpPr/>
          <p:nvPr/>
        </p:nvSpPr>
        <p:spPr>
          <a:xfrm>
            <a:off x="1737644" y="3393592"/>
            <a:ext cx="1240972" cy="11389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 err="1"/>
              <a:t>LaTeX</a:t>
            </a:r>
            <a:r>
              <a:rPr lang="en-GB" sz="1417" dirty="0"/>
              <a:t> Conversion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C576A9-3191-274A-BEFB-71FC47EDBD0D}"/>
              </a:ext>
            </a:extLst>
          </p:cNvPr>
          <p:cNvSpPr/>
          <p:nvPr/>
        </p:nvSpPr>
        <p:spPr>
          <a:xfrm>
            <a:off x="394845" y="3393591"/>
            <a:ext cx="1029277" cy="113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PDF Document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F1753-E34E-DC43-B8DC-2E65777D7E2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24122" y="2616001"/>
            <a:ext cx="34768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E7A6FC-511C-564E-978F-2B3E2E7DADAB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2978616" y="2616000"/>
            <a:ext cx="34768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1A6BDC0-D98A-9847-ADD5-B76D3DD478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04117" y="2616000"/>
            <a:ext cx="506827" cy="9390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B0E363-66E8-934E-ACCA-C12E6CF99B73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 flipV="1">
            <a:off x="4304116" y="3638738"/>
            <a:ext cx="347682" cy="3342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052E6-A389-4849-9A12-9206AEC3D074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flipH="1">
            <a:off x="2978616" y="3638737"/>
            <a:ext cx="347682" cy="324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B906EE-4C5B-0449-A523-ABBC486333A2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 flipV="1">
            <a:off x="1424123" y="3963092"/>
            <a:ext cx="313523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D5C9063-11B3-3B42-B45B-2053D5E54CE8}"/>
              </a:ext>
            </a:extLst>
          </p:cNvPr>
          <p:cNvCxnSpPr>
            <a:cxnSpLocks/>
            <a:stCxn id="58" idx="2"/>
            <a:endCxn id="10" idx="6"/>
          </p:cNvCxnSpPr>
          <p:nvPr/>
        </p:nvCxnSpPr>
        <p:spPr>
          <a:xfrm rot="5400000">
            <a:off x="5615272" y="3502051"/>
            <a:ext cx="594155" cy="34768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966CE08-3544-CF45-B88E-62DE9AD39142}"/>
              </a:ext>
            </a:extLst>
          </p:cNvPr>
          <p:cNvSpPr/>
          <p:nvPr/>
        </p:nvSpPr>
        <p:spPr>
          <a:xfrm>
            <a:off x="5542834" y="1594531"/>
            <a:ext cx="1086707" cy="835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344" tIns="35997" rIns="28344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Create Jinja Template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D8F81DD-3FFF-7D4C-A171-7B74511CFB47}"/>
              </a:ext>
            </a:extLst>
          </p:cNvPr>
          <p:cNvSpPr/>
          <p:nvPr/>
        </p:nvSpPr>
        <p:spPr>
          <a:xfrm>
            <a:off x="1737643" y="342132"/>
            <a:ext cx="1283844" cy="5335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Export Configuration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6AA230A-A0E1-894A-8020-AC2365EC9EF5}"/>
              </a:ext>
            </a:extLst>
          </p:cNvPr>
          <p:cNvSpPr/>
          <p:nvPr/>
        </p:nvSpPr>
        <p:spPr>
          <a:xfrm>
            <a:off x="5640440" y="2809316"/>
            <a:ext cx="891497" cy="569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Jinja</a:t>
            </a:r>
          </a:p>
          <a:p>
            <a:pPr algn="ctr"/>
            <a:r>
              <a:rPr lang="en-GB" sz="1417" dirty="0"/>
              <a:t>Template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6436FF-EE0F-BE48-A28F-3BC7125E1390}"/>
              </a:ext>
            </a:extLst>
          </p:cNvPr>
          <p:cNvCxnSpPr>
            <a:cxnSpLocks/>
            <a:stCxn id="52" idx="4"/>
            <a:endCxn id="58" idx="0"/>
          </p:cNvCxnSpPr>
          <p:nvPr/>
        </p:nvCxnSpPr>
        <p:spPr>
          <a:xfrm>
            <a:off x="6086188" y="2429587"/>
            <a:ext cx="1" cy="3797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5BF2230-B7E1-F848-BEC1-2123F1586567}"/>
              </a:ext>
            </a:extLst>
          </p:cNvPr>
          <p:cNvSpPr/>
          <p:nvPr/>
        </p:nvSpPr>
        <p:spPr>
          <a:xfrm>
            <a:off x="1728934" y="1178390"/>
            <a:ext cx="1292555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Pre-Processor Classes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81535A9-DB55-1746-8625-F056D8002E06}"/>
              </a:ext>
            </a:extLst>
          </p:cNvPr>
          <p:cNvSpPr/>
          <p:nvPr/>
        </p:nvSpPr>
        <p:spPr>
          <a:xfrm>
            <a:off x="3129051" y="1178390"/>
            <a:ext cx="1292555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Filter Functions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BFCB4AD-B426-404B-8131-64BCFDF7C2B7}"/>
              </a:ext>
            </a:extLst>
          </p:cNvPr>
          <p:cNvSpPr/>
          <p:nvPr/>
        </p:nvSpPr>
        <p:spPr>
          <a:xfrm>
            <a:off x="4304117" y="346062"/>
            <a:ext cx="1292555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Outline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BF2D99C-66C7-D74C-9928-3412200ED035}"/>
              </a:ext>
            </a:extLst>
          </p:cNvPr>
          <p:cNvSpPr/>
          <p:nvPr/>
        </p:nvSpPr>
        <p:spPr>
          <a:xfrm>
            <a:off x="4624462" y="739700"/>
            <a:ext cx="1292555" cy="533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>
                <a:solidFill>
                  <a:schemeClr val="tx1"/>
                </a:solidFill>
              </a:rPr>
              <a:t>Segments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AD06F09-957B-8D45-8590-19F551AE86DE}"/>
              </a:ext>
            </a:extLst>
          </p:cNvPr>
          <p:cNvCxnSpPr>
            <a:cxnSpLocks/>
            <a:stCxn id="70" idx="2"/>
            <a:endCxn id="8" idx="0"/>
          </p:cNvCxnSpPr>
          <p:nvPr/>
        </p:nvCxnSpPr>
        <p:spPr>
          <a:xfrm>
            <a:off x="2375210" y="1711910"/>
            <a:ext cx="0" cy="33459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5972CCF-B94E-3C43-A449-B91441660142}"/>
              </a:ext>
            </a:extLst>
          </p:cNvPr>
          <p:cNvCxnSpPr>
            <a:cxnSpLocks/>
            <a:stCxn id="71" idx="3"/>
            <a:endCxn id="10" idx="0"/>
          </p:cNvCxnSpPr>
          <p:nvPr/>
        </p:nvCxnSpPr>
        <p:spPr>
          <a:xfrm>
            <a:off x="4421606" y="1445152"/>
            <a:ext cx="773547" cy="1936831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A7C5C34-3038-3441-8D38-AF74B23A1D60}"/>
              </a:ext>
            </a:extLst>
          </p:cNvPr>
          <p:cNvCxnSpPr>
            <a:cxnSpLocks/>
            <a:stCxn id="73" idx="3"/>
            <a:endCxn id="52" idx="0"/>
          </p:cNvCxnSpPr>
          <p:nvPr/>
        </p:nvCxnSpPr>
        <p:spPr>
          <a:xfrm>
            <a:off x="5917015" y="1006460"/>
            <a:ext cx="169170" cy="588070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F97C01-6591-9B47-AEAC-ABC57AA3C8CC}"/>
              </a:ext>
            </a:extLst>
          </p:cNvPr>
          <p:cNvCxnSpPr>
            <a:cxnSpLocks/>
            <a:stCxn id="72" idx="3"/>
            <a:endCxn id="52" idx="0"/>
          </p:cNvCxnSpPr>
          <p:nvPr/>
        </p:nvCxnSpPr>
        <p:spPr>
          <a:xfrm>
            <a:off x="5596671" y="612822"/>
            <a:ext cx="489517" cy="981708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56954BA-F85C-6F42-8900-1C35FCE653E5}"/>
              </a:ext>
            </a:extLst>
          </p:cNvPr>
          <p:cNvCxnSpPr>
            <a:cxnSpLocks/>
            <a:stCxn id="55" idx="3"/>
            <a:endCxn id="72" idx="1"/>
          </p:cNvCxnSpPr>
          <p:nvPr/>
        </p:nvCxnSpPr>
        <p:spPr>
          <a:xfrm>
            <a:off x="3021487" y="608896"/>
            <a:ext cx="1282628" cy="392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C6BC67-8414-7D46-9524-ABB71C9869C5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flipH="1">
            <a:off x="2375213" y="875653"/>
            <a:ext cx="4355" cy="30273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1FF0890-B45A-9C41-BCC6-27E801AB8357}"/>
              </a:ext>
            </a:extLst>
          </p:cNvPr>
          <p:cNvCxnSpPr>
            <a:cxnSpLocks/>
            <a:stCxn id="55" idx="3"/>
            <a:endCxn id="71" idx="0"/>
          </p:cNvCxnSpPr>
          <p:nvPr/>
        </p:nvCxnSpPr>
        <p:spPr>
          <a:xfrm>
            <a:off x="3021488" y="608895"/>
            <a:ext cx="753840" cy="569497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5B6D7F84-4D48-9642-8716-423C83DAA125}"/>
              </a:ext>
            </a:extLst>
          </p:cNvPr>
          <p:cNvSpPr/>
          <p:nvPr/>
        </p:nvSpPr>
        <p:spPr>
          <a:xfrm>
            <a:off x="3326300" y="4009328"/>
            <a:ext cx="977817" cy="66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7" dirty="0"/>
              <a:t>Other Files </a:t>
            </a:r>
            <a:r>
              <a:rPr lang="en-GB" sz="945" dirty="0"/>
              <a:t>(images, …)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49696DB-9F58-CC4C-8EF1-8A9EC69FD8E1}"/>
              </a:ext>
            </a:extLst>
          </p:cNvPr>
          <p:cNvCxnSpPr>
            <a:cxnSpLocks/>
            <a:stCxn id="121" idx="1"/>
            <a:endCxn id="12" idx="6"/>
          </p:cNvCxnSpPr>
          <p:nvPr/>
        </p:nvCxnSpPr>
        <p:spPr>
          <a:xfrm flipH="1" flipV="1">
            <a:off x="2978616" y="3963091"/>
            <a:ext cx="347682" cy="376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A1744F1-81D0-2944-88DF-F9BBF690C7A0}"/>
              </a:ext>
            </a:extLst>
          </p:cNvPr>
          <p:cNvCxnSpPr>
            <a:cxnSpLocks/>
            <a:stCxn id="10" idx="2"/>
            <a:endCxn id="121" idx="3"/>
          </p:cNvCxnSpPr>
          <p:nvPr/>
        </p:nvCxnSpPr>
        <p:spPr>
          <a:xfrm flipH="1">
            <a:off x="4304116" y="3972970"/>
            <a:ext cx="347682" cy="36636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1F8E200-DB56-7A4C-9761-A58D6A82B09A}"/>
              </a:ext>
            </a:extLst>
          </p:cNvPr>
          <p:cNvSpPr/>
          <p:nvPr/>
        </p:nvSpPr>
        <p:spPr>
          <a:xfrm>
            <a:off x="4304118" y="2046143"/>
            <a:ext cx="792969" cy="4124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45" dirty="0"/>
              <a:t>bibliography etc</a:t>
            </a:r>
          </a:p>
        </p:txBody>
      </p:sp>
    </p:spTree>
    <p:extLst>
      <p:ext uri="{BB962C8B-B14F-4D97-AF65-F5344CB8AC3E}">
        <p14:creationId xmlns:p14="http://schemas.microsoft.com/office/powerpoint/2010/main" val="116275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47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8</cp:revision>
  <cp:lastPrinted>2019-01-29T04:39:23Z</cp:lastPrinted>
  <dcterms:created xsi:type="dcterms:W3CDTF">2019-01-29T03:43:54Z</dcterms:created>
  <dcterms:modified xsi:type="dcterms:W3CDTF">2019-01-29T05:02:33Z</dcterms:modified>
</cp:coreProperties>
</file>