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  <p:sldId id="269" r:id="rId13"/>
    <p:sldId id="270" r:id="rId14"/>
    <p:sldId id="271" r:id="rId15"/>
    <p:sldId id="272" r:id="rId16"/>
    <p:sldId id="273" r:id="rId17"/>
    <p:sldId id="260" r:id="rId18"/>
    <p:sldId id="274" r:id="rId19"/>
    <p:sldId id="275" r:id="rId20"/>
    <p:sldId id="276" r:id="rId21"/>
    <p:sldId id="277" r:id="rId22"/>
    <p:sldId id="259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50" d="100"/>
          <a:sy n="50" d="100"/>
        </p:scale>
        <p:origin x="124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04C49-9E11-44A4-AB37-62362BEC26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7BBA-0A09-4AC5-A148-6864D6909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Working Principles</a:t>
          </a:r>
          <a:endParaRPr lang="en-US"/>
        </a:p>
      </dgm:t>
    </dgm:pt>
    <dgm:pt modelId="{D6344119-1862-4FC1-B5F3-F532940DFA29}" type="parTrans" cxnId="{D0C92FEF-AB4F-4A92-BF72-58251DD05077}">
      <dgm:prSet/>
      <dgm:spPr/>
      <dgm:t>
        <a:bodyPr/>
        <a:lstStyle/>
        <a:p>
          <a:endParaRPr lang="en-US"/>
        </a:p>
      </dgm:t>
    </dgm:pt>
    <dgm:pt modelId="{70A4637B-5077-4186-9609-E5CE4E85A8C1}" type="sibTrans" cxnId="{D0C92FEF-AB4F-4A92-BF72-58251DD05077}">
      <dgm:prSet/>
      <dgm:spPr/>
      <dgm:t>
        <a:bodyPr/>
        <a:lstStyle/>
        <a:p>
          <a:endParaRPr lang="en-US"/>
        </a:p>
      </dgm:t>
    </dgm:pt>
    <dgm:pt modelId="{74150C3D-476A-479D-94D9-D1520363D9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Design Architecture</a:t>
          </a:r>
          <a:endParaRPr lang="en-US"/>
        </a:p>
      </dgm:t>
    </dgm:pt>
    <dgm:pt modelId="{F7967473-5E7F-4E08-ACAA-D11D9D275BE7}" type="parTrans" cxnId="{84DDBDDD-831E-476E-8E0B-E4DE5E5A93CC}">
      <dgm:prSet/>
      <dgm:spPr/>
      <dgm:t>
        <a:bodyPr/>
        <a:lstStyle/>
        <a:p>
          <a:endParaRPr lang="en-US"/>
        </a:p>
      </dgm:t>
    </dgm:pt>
    <dgm:pt modelId="{2418D7FC-BADB-4A4D-BF49-10CB3FA385E3}" type="sibTrans" cxnId="{84DDBDDD-831E-476E-8E0B-E4DE5E5A93CC}">
      <dgm:prSet/>
      <dgm:spPr/>
      <dgm:t>
        <a:bodyPr/>
        <a:lstStyle/>
        <a:p>
          <a:endParaRPr lang="en-US"/>
        </a:p>
      </dgm:t>
    </dgm:pt>
    <dgm:pt modelId="{58ECC2FE-F350-4157-9BAA-BEB9BAB73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Safety Principles</a:t>
          </a:r>
          <a:endParaRPr lang="en-US"/>
        </a:p>
      </dgm:t>
    </dgm:pt>
    <dgm:pt modelId="{20E67486-8F92-4923-8F11-2336BF901F6C}" type="parTrans" cxnId="{51461537-4704-47B6-AEA9-D8D39B38B7FD}">
      <dgm:prSet/>
      <dgm:spPr/>
      <dgm:t>
        <a:bodyPr/>
        <a:lstStyle/>
        <a:p>
          <a:endParaRPr lang="en-US"/>
        </a:p>
      </dgm:t>
    </dgm:pt>
    <dgm:pt modelId="{6E26AE70-B9DA-468C-AED5-17B8CBC6B2EA}" type="sibTrans" cxnId="{51461537-4704-47B6-AEA9-D8D39B38B7FD}">
      <dgm:prSet/>
      <dgm:spPr/>
      <dgm:t>
        <a:bodyPr/>
        <a:lstStyle/>
        <a:p>
          <a:endParaRPr lang="en-US"/>
        </a:p>
      </dgm:t>
    </dgm:pt>
    <dgm:pt modelId="{8F9A8641-E194-42D4-A3F1-104B63666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 of Action</a:t>
          </a:r>
          <a:endParaRPr lang="en-US"/>
        </a:p>
      </dgm:t>
    </dgm:pt>
    <dgm:pt modelId="{FF7CB459-4227-4A6E-85DE-8AE0BF9B9669}" type="parTrans" cxnId="{FE3D50F8-4BCB-43B4-8023-F852E3BE7FBA}">
      <dgm:prSet/>
      <dgm:spPr/>
      <dgm:t>
        <a:bodyPr/>
        <a:lstStyle/>
        <a:p>
          <a:endParaRPr lang="en-US"/>
        </a:p>
      </dgm:t>
    </dgm:pt>
    <dgm:pt modelId="{F4ACA1BD-C6D0-4B94-9128-A8E5C5541FE2}" type="sibTrans" cxnId="{FE3D50F8-4BCB-43B4-8023-F852E3BE7FBA}">
      <dgm:prSet/>
      <dgm:spPr/>
      <dgm:t>
        <a:bodyPr/>
        <a:lstStyle/>
        <a:p>
          <a:endParaRPr lang="en-US"/>
        </a:p>
      </dgm:t>
    </dgm:pt>
    <dgm:pt modelId="{A93B4615-A748-4B0A-9FCA-FB2DA8233E5C}" type="pres">
      <dgm:prSet presAssocID="{1C504C49-9E11-44A4-AB37-62362BEC2605}" presName="root" presStyleCnt="0">
        <dgm:presLayoutVars>
          <dgm:dir/>
          <dgm:resizeHandles val="exact"/>
        </dgm:presLayoutVars>
      </dgm:prSet>
      <dgm:spPr/>
    </dgm:pt>
    <dgm:pt modelId="{8A6FBCEC-3433-4612-93CF-EE48BFEB2719}" type="pres">
      <dgm:prSet presAssocID="{23FE7BBA-0A09-4AC5-A148-6864D6909B6A}" presName="compNode" presStyleCnt="0"/>
      <dgm:spPr/>
    </dgm:pt>
    <dgm:pt modelId="{9D9E11B9-AAB8-4117-922B-39677CC4925A}" type="pres">
      <dgm:prSet presAssocID="{23FE7BBA-0A09-4AC5-A148-6864D6909B6A}" presName="iconBgRect" presStyleLbl="bgShp" presStyleIdx="0" presStyleCnt="4"/>
      <dgm:spPr/>
    </dgm:pt>
    <dgm:pt modelId="{A7A54F91-4CB5-408E-A3BD-D0A4A317C15C}" type="pres">
      <dgm:prSet presAssocID="{23FE7BBA-0A09-4AC5-A148-6864D6909B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5A174FB7-9620-40C1-A92E-60630EA8727D}" type="pres">
      <dgm:prSet presAssocID="{23FE7BBA-0A09-4AC5-A148-6864D6909B6A}" presName="spaceRect" presStyleCnt="0"/>
      <dgm:spPr/>
    </dgm:pt>
    <dgm:pt modelId="{9D597676-EA18-4166-ADAC-D9D8F04FC652}" type="pres">
      <dgm:prSet presAssocID="{23FE7BBA-0A09-4AC5-A148-6864D6909B6A}" presName="textRect" presStyleLbl="revTx" presStyleIdx="0" presStyleCnt="4">
        <dgm:presLayoutVars>
          <dgm:chMax val="1"/>
          <dgm:chPref val="1"/>
        </dgm:presLayoutVars>
      </dgm:prSet>
      <dgm:spPr/>
    </dgm:pt>
    <dgm:pt modelId="{EEC9D7A9-9D2A-4431-8780-F9E29134DA85}" type="pres">
      <dgm:prSet presAssocID="{70A4637B-5077-4186-9609-E5CE4E85A8C1}" presName="sibTrans" presStyleCnt="0"/>
      <dgm:spPr/>
    </dgm:pt>
    <dgm:pt modelId="{A5B346B5-A064-4050-9F08-54CCDCDC4BF8}" type="pres">
      <dgm:prSet presAssocID="{74150C3D-476A-479D-94D9-D1520363D941}" presName="compNode" presStyleCnt="0"/>
      <dgm:spPr/>
    </dgm:pt>
    <dgm:pt modelId="{C2D594A4-9EBB-4FCA-98F1-8B4641E82376}" type="pres">
      <dgm:prSet presAssocID="{74150C3D-476A-479D-94D9-D1520363D941}" presName="iconBgRect" presStyleLbl="bgShp" presStyleIdx="1" presStyleCnt="4"/>
      <dgm:spPr/>
    </dgm:pt>
    <dgm:pt modelId="{C2E27F96-F819-4746-9EFA-85E721AC966B}" type="pres">
      <dgm:prSet presAssocID="{74150C3D-476A-479D-94D9-D1520363D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B2B6B92-E2D4-43C5-9265-8F05377CDD5D}" type="pres">
      <dgm:prSet presAssocID="{74150C3D-476A-479D-94D9-D1520363D941}" presName="spaceRect" presStyleCnt="0"/>
      <dgm:spPr/>
    </dgm:pt>
    <dgm:pt modelId="{5205E306-9898-4458-A2D6-F36A95B30C7F}" type="pres">
      <dgm:prSet presAssocID="{74150C3D-476A-479D-94D9-D1520363D941}" presName="textRect" presStyleLbl="revTx" presStyleIdx="1" presStyleCnt="4">
        <dgm:presLayoutVars>
          <dgm:chMax val="1"/>
          <dgm:chPref val="1"/>
        </dgm:presLayoutVars>
      </dgm:prSet>
      <dgm:spPr/>
    </dgm:pt>
    <dgm:pt modelId="{43F36894-5F15-4657-9E63-051560D86BF2}" type="pres">
      <dgm:prSet presAssocID="{2418D7FC-BADB-4A4D-BF49-10CB3FA385E3}" presName="sibTrans" presStyleCnt="0"/>
      <dgm:spPr/>
    </dgm:pt>
    <dgm:pt modelId="{CE5B2B29-9E7B-446A-B914-CABA94929BB8}" type="pres">
      <dgm:prSet presAssocID="{58ECC2FE-F350-4157-9BAA-BEB9BAB7301C}" presName="compNode" presStyleCnt="0"/>
      <dgm:spPr/>
    </dgm:pt>
    <dgm:pt modelId="{EF38F348-2896-49F2-8313-802F95FAF71D}" type="pres">
      <dgm:prSet presAssocID="{58ECC2FE-F350-4157-9BAA-BEB9BAB7301C}" presName="iconBgRect" presStyleLbl="bgShp" presStyleIdx="2" presStyleCnt="4"/>
      <dgm:spPr/>
    </dgm:pt>
    <dgm:pt modelId="{1042709F-90BD-43AB-8722-D6B5477AAD7F}" type="pres">
      <dgm:prSet presAssocID="{58ECC2FE-F350-4157-9BAA-BEB9BAB73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 with solid fill"/>
        </a:ext>
      </dgm:extLst>
    </dgm:pt>
    <dgm:pt modelId="{AB35CFED-EB3C-42A4-82DE-3BAAE49E6B63}" type="pres">
      <dgm:prSet presAssocID="{58ECC2FE-F350-4157-9BAA-BEB9BAB7301C}" presName="spaceRect" presStyleCnt="0"/>
      <dgm:spPr/>
    </dgm:pt>
    <dgm:pt modelId="{96D70A88-E42B-4B1E-9A85-2276A7EBCBD7}" type="pres">
      <dgm:prSet presAssocID="{58ECC2FE-F350-4157-9BAA-BEB9BAB7301C}" presName="textRect" presStyleLbl="revTx" presStyleIdx="2" presStyleCnt="4">
        <dgm:presLayoutVars>
          <dgm:chMax val="1"/>
          <dgm:chPref val="1"/>
        </dgm:presLayoutVars>
      </dgm:prSet>
      <dgm:spPr/>
    </dgm:pt>
    <dgm:pt modelId="{CD1AF543-C452-4CF3-8C9A-F0AC5C7D3B26}" type="pres">
      <dgm:prSet presAssocID="{6E26AE70-B9DA-468C-AED5-17B8CBC6B2EA}" presName="sibTrans" presStyleCnt="0"/>
      <dgm:spPr/>
    </dgm:pt>
    <dgm:pt modelId="{876ED66D-9196-48CA-A446-AB87A6B69FB0}" type="pres">
      <dgm:prSet presAssocID="{8F9A8641-E194-42D4-A3F1-104B636669E3}" presName="compNode" presStyleCnt="0"/>
      <dgm:spPr/>
    </dgm:pt>
    <dgm:pt modelId="{59372E55-15D7-429E-953D-E6327882BFCA}" type="pres">
      <dgm:prSet presAssocID="{8F9A8641-E194-42D4-A3F1-104B636669E3}" presName="iconBgRect" presStyleLbl="bgShp" presStyleIdx="3" presStyleCnt="4"/>
      <dgm:spPr/>
    </dgm:pt>
    <dgm:pt modelId="{FBCD15CA-0824-4F71-BD8B-35E1753C7631}" type="pres">
      <dgm:prSet presAssocID="{8F9A8641-E194-42D4-A3F1-104B63666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2582AC6-6D41-4FAC-8F25-76C625497B7F}" type="pres">
      <dgm:prSet presAssocID="{8F9A8641-E194-42D4-A3F1-104B636669E3}" presName="spaceRect" presStyleCnt="0"/>
      <dgm:spPr/>
    </dgm:pt>
    <dgm:pt modelId="{806572BC-2121-43C1-9FB4-0F852F718885}" type="pres">
      <dgm:prSet presAssocID="{8F9A8641-E194-42D4-A3F1-104B63666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CC80C-C729-4045-9113-293434643030}" type="presOf" srcId="{1C504C49-9E11-44A4-AB37-62362BEC2605}" destId="{A93B4615-A748-4B0A-9FCA-FB2DA8233E5C}" srcOrd="0" destOrd="0" presId="urn:microsoft.com/office/officeart/2018/5/layout/IconCircleLabelList"/>
    <dgm:cxn modelId="{BDD15E22-B42C-4CCE-AE63-B1A22BB66FDD}" type="presOf" srcId="{8F9A8641-E194-42D4-A3F1-104B636669E3}" destId="{806572BC-2121-43C1-9FB4-0F852F718885}" srcOrd="0" destOrd="0" presId="urn:microsoft.com/office/officeart/2018/5/layout/IconCircleLabelList"/>
    <dgm:cxn modelId="{51461537-4704-47B6-AEA9-D8D39B38B7FD}" srcId="{1C504C49-9E11-44A4-AB37-62362BEC2605}" destId="{58ECC2FE-F350-4157-9BAA-BEB9BAB7301C}" srcOrd="2" destOrd="0" parTransId="{20E67486-8F92-4923-8F11-2336BF901F6C}" sibTransId="{6E26AE70-B9DA-468C-AED5-17B8CBC6B2EA}"/>
    <dgm:cxn modelId="{DCE29E5D-F51B-4440-9051-FF8BEA11F72A}" type="presOf" srcId="{58ECC2FE-F350-4157-9BAA-BEB9BAB7301C}" destId="{96D70A88-E42B-4B1E-9A85-2276A7EBCBD7}" srcOrd="0" destOrd="0" presId="urn:microsoft.com/office/officeart/2018/5/layout/IconCircleLabelList"/>
    <dgm:cxn modelId="{84DDBDDD-831E-476E-8E0B-E4DE5E5A93CC}" srcId="{1C504C49-9E11-44A4-AB37-62362BEC2605}" destId="{74150C3D-476A-479D-94D9-D1520363D941}" srcOrd="1" destOrd="0" parTransId="{F7967473-5E7F-4E08-ACAA-D11D9D275BE7}" sibTransId="{2418D7FC-BADB-4A4D-BF49-10CB3FA385E3}"/>
    <dgm:cxn modelId="{058DB3E7-97F9-4E47-B514-E9F27C1A27B4}" type="presOf" srcId="{74150C3D-476A-479D-94D9-D1520363D941}" destId="{5205E306-9898-4458-A2D6-F36A95B30C7F}" srcOrd="0" destOrd="0" presId="urn:microsoft.com/office/officeart/2018/5/layout/IconCircleLabelList"/>
    <dgm:cxn modelId="{D0C92FEF-AB4F-4A92-BF72-58251DD05077}" srcId="{1C504C49-9E11-44A4-AB37-62362BEC2605}" destId="{23FE7BBA-0A09-4AC5-A148-6864D6909B6A}" srcOrd="0" destOrd="0" parTransId="{D6344119-1862-4FC1-B5F3-F532940DFA29}" sibTransId="{70A4637B-5077-4186-9609-E5CE4E85A8C1}"/>
    <dgm:cxn modelId="{10B958F2-1046-4681-8E84-DD49631445D6}" type="presOf" srcId="{23FE7BBA-0A09-4AC5-A148-6864D6909B6A}" destId="{9D597676-EA18-4166-ADAC-D9D8F04FC652}" srcOrd="0" destOrd="0" presId="urn:microsoft.com/office/officeart/2018/5/layout/IconCircleLabelList"/>
    <dgm:cxn modelId="{FE3D50F8-4BCB-43B4-8023-F852E3BE7FBA}" srcId="{1C504C49-9E11-44A4-AB37-62362BEC2605}" destId="{8F9A8641-E194-42D4-A3F1-104B636669E3}" srcOrd="3" destOrd="0" parTransId="{FF7CB459-4227-4A6E-85DE-8AE0BF9B9669}" sibTransId="{F4ACA1BD-C6D0-4B94-9128-A8E5C5541FE2}"/>
    <dgm:cxn modelId="{328F2E12-DBDA-4E66-87B2-C1C209FDDE95}" type="presParOf" srcId="{A93B4615-A748-4B0A-9FCA-FB2DA8233E5C}" destId="{8A6FBCEC-3433-4612-93CF-EE48BFEB2719}" srcOrd="0" destOrd="0" presId="urn:microsoft.com/office/officeart/2018/5/layout/IconCircleLabelList"/>
    <dgm:cxn modelId="{FD1B7781-DA04-4449-8AB6-F668703B7DFF}" type="presParOf" srcId="{8A6FBCEC-3433-4612-93CF-EE48BFEB2719}" destId="{9D9E11B9-AAB8-4117-922B-39677CC4925A}" srcOrd="0" destOrd="0" presId="urn:microsoft.com/office/officeart/2018/5/layout/IconCircleLabelList"/>
    <dgm:cxn modelId="{546758E7-375B-4D50-944C-E5F91D6B5EB1}" type="presParOf" srcId="{8A6FBCEC-3433-4612-93CF-EE48BFEB2719}" destId="{A7A54F91-4CB5-408E-A3BD-D0A4A317C15C}" srcOrd="1" destOrd="0" presId="urn:microsoft.com/office/officeart/2018/5/layout/IconCircleLabelList"/>
    <dgm:cxn modelId="{11D037B3-0C42-497D-8350-F74269FDD8C6}" type="presParOf" srcId="{8A6FBCEC-3433-4612-93CF-EE48BFEB2719}" destId="{5A174FB7-9620-40C1-A92E-60630EA8727D}" srcOrd="2" destOrd="0" presId="urn:microsoft.com/office/officeart/2018/5/layout/IconCircleLabelList"/>
    <dgm:cxn modelId="{024D231D-FD26-4FFE-8F0E-FA326B89AD2F}" type="presParOf" srcId="{8A6FBCEC-3433-4612-93CF-EE48BFEB2719}" destId="{9D597676-EA18-4166-ADAC-D9D8F04FC652}" srcOrd="3" destOrd="0" presId="urn:microsoft.com/office/officeart/2018/5/layout/IconCircleLabelList"/>
    <dgm:cxn modelId="{34BEE849-EA74-455C-AE6A-F37F60792366}" type="presParOf" srcId="{A93B4615-A748-4B0A-9FCA-FB2DA8233E5C}" destId="{EEC9D7A9-9D2A-4431-8780-F9E29134DA85}" srcOrd="1" destOrd="0" presId="urn:microsoft.com/office/officeart/2018/5/layout/IconCircleLabelList"/>
    <dgm:cxn modelId="{696EDACD-43D5-4BDD-89FE-250A5914561E}" type="presParOf" srcId="{A93B4615-A748-4B0A-9FCA-FB2DA8233E5C}" destId="{A5B346B5-A064-4050-9F08-54CCDCDC4BF8}" srcOrd="2" destOrd="0" presId="urn:microsoft.com/office/officeart/2018/5/layout/IconCircleLabelList"/>
    <dgm:cxn modelId="{ECA95D43-29D2-408E-8018-106DA463BC0A}" type="presParOf" srcId="{A5B346B5-A064-4050-9F08-54CCDCDC4BF8}" destId="{C2D594A4-9EBB-4FCA-98F1-8B4641E82376}" srcOrd="0" destOrd="0" presId="urn:microsoft.com/office/officeart/2018/5/layout/IconCircleLabelList"/>
    <dgm:cxn modelId="{F41D4C42-5680-4948-A6FC-B2DC51677127}" type="presParOf" srcId="{A5B346B5-A064-4050-9F08-54CCDCDC4BF8}" destId="{C2E27F96-F819-4746-9EFA-85E721AC966B}" srcOrd="1" destOrd="0" presId="urn:microsoft.com/office/officeart/2018/5/layout/IconCircleLabelList"/>
    <dgm:cxn modelId="{C285D0CF-28C2-4EE8-8A4F-7446441E7B81}" type="presParOf" srcId="{A5B346B5-A064-4050-9F08-54CCDCDC4BF8}" destId="{DB2B6B92-E2D4-43C5-9265-8F05377CDD5D}" srcOrd="2" destOrd="0" presId="urn:microsoft.com/office/officeart/2018/5/layout/IconCircleLabelList"/>
    <dgm:cxn modelId="{3E0BCA64-4F16-4A75-97EA-51E731269CC9}" type="presParOf" srcId="{A5B346B5-A064-4050-9F08-54CCDCDC4BF8}" destId="{5205E306-9898-4458-A2D6-F36A95B30C7F}" srcOrd="3" destOrd="0" presId="urn:microsoft.com/office/officeart/2018/5/layout/IconCircleLabelList"/>
    <dgm:cxn modelId="{B7397671-2FA1-42D7-86B9-6F911DA21192}" type="presParOf" srcId="{A93B4615-A748-4B0A-9FCA-FB2DA8233E5C}" destId="{43F36894-5F15-4657-9E63-051560D86BF2}" srcOrd="3" destOrd="0" presId="urn:microsoft.com/office/officeart/2018/5/layout/IconCircleLabelList"/>
    <dgm:cxn modelId="{AC190207-D37F-48E3-B1B8-9471A6EC4E04}" type="presParOf" srcId="{A93B4615-A748-4B0A-9FCA-FB2DA8233E5C}" destId="{CE5B2B29-9E7B-446A-B914-CABA94929BB8}" srcOrd="4" destOrd="0" presId="urn:microsoft.com/office/officeart/2018/5/layout/IconCircleLabelList"/>
    <dgm:cxn modelId="{646FA9C4-FC67-4128-A1EB-E19D09FCE993}" type="presParOf" srcId="{CE5B2B29-9E7B-446A-B914-CABA94929BB8}" destId="{EF38F348-2896-49F2-8313-802F95FAF71D}" srcOrd="0" destOrd="0" presId="urn:microsoft.com/office/officeart/2018/5/layout/IconCircleLabelList"/>
    <dgm:cxn modelId="{6A3A1860-D3FA-4C4A-99D0-9FCC48DEE9A1}" type="presParOf" srcId="{CE5B2B29-9E7B-446A-B914-CABA94929BB8}" destId="{1042709F-90BD-43AB-8722-D6B5477AAD7F}" srcOrd="1" destOrd="0" presId="urn:microsoft.com/office/officeart/2018/5/layout/IconCircleLabelList"/>
    <dgm:cxn modelId="{320A5548-40C4-4368-B451-7DE7549C5E8C}" type="presParOf" srcId="{CE5B2B29-9E7B-446A-B914-CABA94929BB8}" destId="{AB35CFED-EB3C-42A4-82DE-3BAAE49E6B63}" srcOrd="2" destOrd="0" presId="urn:microsoft.com/office/officeart/2018/5/layout/IconCircleLabelList"/>
    <dgm:cxn modelId="{CE645B4F-D763-479C-BC47-969D0A88D45A}" type="presParOf" srcId="{CE5B2B29-9E7B-446A-B914-CABA94929BB8}" destId="{96D70A88-E42B-4B1E-9A85-2276A7EBCBD7}" srcOrd="3" destOrd="0" presId="urn:microsoft.com/office/officeart/2018/5/layout/IconCircleLabelList"/>
    <dgm:cxn modelId="{FDABD273-FDEF-47D3-9146-8A025385564C}" type="presParOf" srcId="{A93B4615-A748-4B0A-9FCA-FB2DA8233E5C}" destId="{CD1AF543-C452-4CF3-8C9A-F0AC5C7D3B26}" srcOrd="5" destOrd="0" presId="urn:microsoft.com/office/officeart/2018/5/layout/IconCircleLabelList"/>
    <dgm:cxn modelId="{C14CEF3E-8E5F-4AD8-9C40-6FB221AA46C3}" type="presParOf" srcId="{A93B4615-A748-4B0A-9FCA-FB2DA8233E5C}" destId="{876ED66D-9196-48CA-A446-AB87A6B69FB0}" srcOrd="6" destOrd="0" presId="urn:microsoft.com/office/officeart/2018/5/layout/IconCircleLabelList"/>
    <dgm:cxn modelId="{A4F51B3E-0A01-434A-B917-5475A924618E}" type="presParOf" srcId="{876ED66D-9196-48CA-A446-AB87A6B69FB0}" destId="{59372E55-15D7-429E-953D-E6327882BFCA}" srcOrd="0" destOrd="0" presId="urn:microsoft.com/office/officeart/2018/5/layout/IconCircleLabelList"/>
    <dgm:cxn modelId="{CB171B37-CAE1-4DF7-8648-EAA30678B21C}" type="presParOf" srcId="{876ED66D-9196-48CA-A446-AB87A6B69FB0}" destId="{FBCD15CA-0824-4F71-BD8B-35E1753C7631}" srcOrd="1" destOrd="0" presId="urn:microsoft.com/office/officeart/2018/5/layout/IconCircleLabelList"/>
    <dgm:cxn modelId="{EF36282F-2FEF-49B8-9290-744BFA2791F6}" type="presParOf" srcId="{876ED66D-9196-48CA-A446-AB87A6B69FB0}" destId="{92582AC6-6D41-4FAC-8F25-76C625497B7F}" srcOrd="2" destOrd="0" presId="urn:microsoft.com/office/officeart/2018/5/layout/IconCircleLabelList"/>
    <dgm:cxn modelId="{9B513F6B-CC41-48C7-BE84-3AA30A8B8980}" type="presParOf" srcId="{876ED66D-9196-48CA-A446-AB87A6B69FB0}" destId="{806572BC-2121-43C1-9FB4-0F852F7188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04C49-9E11-44A4-AB37-62362BEC26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7BBA-0A09-4AC5-A148-6864D6909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/>
            <a:t>Working Principles</a:t>
          </a:r>
          <a:endParaRPr lang="en-US" dirty="0"/>
        </a:p>
      </dgm:t>
    </dgm:pt>
    <dgm:pt modelId="{D6344119-1862-4FC1-B5F3-F532940DFA29}" type="parTrans" cxnId="{D0C92FEF-AB4F-4A92-BF72-58251DD05077}">
      <dgm:prSet/>
      <dgm:spPr/>
      <dgm:t>
        <a:bodyPr/>
        <a:lstStyle/>
        <a:p>
          <a:endParaRPr lang="en-US"/>
        </a:p>
      </dgm:t>
    </dgm:pt>
    <dgm:pt modelId="{70A4637B-5077-4186-9609-E5CE4E85A8C1}" type="sibTrans" cxnId="{D0C92FEF-AB4F-4A92-BF72-58251DD05077}">
      <dgm:prSet/>
      <dgm:spPr/>
      <dgm:t>
        <a:bodyPr/>
        <a:lstStyle/>
        <a:p>
          <a:endParaRPr lang="en-US"/>
        </a:p>
      </dgm:t>
    </dgm:pt>
    <dgm:pt modelId="{74150C3D-476A-479D-94D9-D1520363D9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Design Architecture</a:t>
          </a:r>
          <a:endParaRPr lang="en-US"/>
        </a:p>
      </dgm:t>
    </dgm:pt>
    <dgm:pt modelId="{F7967473-5E7F-4E08-ACAA-D11D9D275BE7}" type="parTrans" cxnId="{84DDBDDD-831E-476E-8E0B-E4DE5E5A93CC}">
      <dgm:prSet/>
      <dgm:spPr/>
      <dgm:t>
        <a:bodyPr/>
        <a:lstStyle/>
        <a:p>
          <a:endParaRPr lang="en-US"/>
        </a:p>
      </dgm:t>
    </dgm:pt>
    <dgm:pt modelId="{2418D7FC-BADB-4A4D-BF49-10CB3FA385E3}" type="sibTrans" cxnId="{84DDBDDD-831E-476E-8E0B-E4DE5E5A93CC}">
      <dgm:prSet/>
      <dgm:spPr/>
      <dgm:t>
        <a:bodyPr/>
        <a:lstStyle/>
        <a:p>
          <a:endParaRPr lang="en-US"/>
        </a:p>
      </dgm:t>
    </dgm:pt>
    <dgm:pt modelId="{58ECC2FE-F350-4157-9BAA-BEB9BAB73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Safety Principles</a:t>
          </a:r>
          <a:endParaRPr lang="en-US"/>
        </a:p>
      </dgm:t>
    </dgm:pt>
    <dgm:pt modelId="{20E67486-8F92-4923-8F11-2336BF901F6C}" type="parTrans" cxnId="{51461537-4704-47B6-AEA9-D8D39B38B7FD}">
      <dgm:prSet/>
      <dgm:spPr/>
      <dgm:t>
        <a:bodyPr/>
        <a:lstStyle/>
        <a:p>
          <a:endParaRPr lang="en-US"/>
        </a:p>
      </dgm:t>
    </dgm:pt>
    <dgm:pt modelId="{6E26AE70-B9DA-468C-AED5-17B8CBC6B2EA}" type="sibTrans" cxnId="{51461537-4704-47B6-AEA9-D8D39B38B7FD}">
      <dgm:prSet/>
      <dgm:spPr/>
      <dgm:t>
        <a:bodyPr/>
        <a:lstStyle/>
        <a:p>
          <a:endParaRPr lang="en-US"/>
        </a:p>
      </dgm:t>
    </dgm:pt>
    <dgm:pt modelId="{8F9A8641-E194-42D4-A3F1-104B63666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 of Action</a:t>
          </a:r>
          <a:endParaRPr lang="en-US"/>
        </a:p>
      </dgm:t>
    </dgm:pt>
    <dgm:pt modelId="{FF7CB459-4227-4A6E-85DE-8AE0BF9B9669}" type="parTrans" cxnId="{FE3D50F8-4BCB-43B4-8023-F852E3BE7FBA}">
      <dgm:prSet/>
      <dgm:spPr/>
      <dgm:t>
        <a:bodyPr/>
        <a:lstStyle/>
        <a:p>
          <a:endParaRPr lang="en-US"/>
        </a:p>
      </dgm:t>
    </dgm:pt>
    <dgm:pt modelId="{F4ACA1BD-C6D0-4B94-9128-A8E5C5541FE2}" type="sibTrans" cxnId="{FE3D50F8-4BCB-43B4-8023-F852E3BE7FBA}">
      <dgm:prSet/>
      <dgm:spPr/>
      <dgm:t>
        <a:bodyPr/>
        <a:lstStyle/>
        <a:p>
          <a:endParaRPr lang="en-US"/>
        </a:p>
      </dgm:t>
    </dgm:pt>
    <dgm:pt modelId="{A93B4615-A748-4B0A-9FCA-FB2DA8233E5C}" type="pres">
      <dgm:prSet presAssocID="{1C504C49-9E11-44A4-AB37-62362BEC2605}" presName="root" presStyleCnt="0">
        <dgm:presLayoutVars>
          <dgm:dir/>
          <dgm:resizeHandles val="exact"/>
        </dgm:presLayoutVars>
      </dgm:prSet>
      <dgm:spPr/>
    </dgm:pt>
    <dgm:pt modelId="{8A6FBCEC-3433-4612-93CF-EE48BFEB2719}" type="pres">
      <dgm:prSet presAssocID="{23FE7BBA-0A09-4AC5-A148-6864D6909B6A}" presName="compNode" presStyleCnt="0"/>
      <dgm:spPr/>
    </dgm:pt>
    <dgm:pt modelId="{9D9E11B9-AAB8-4117-922B-39677CC4925A}" type="pres">
      <dgm:prSet presAssocID="{23FE7BBA-0A09-4AC5-A148-6864D6909B6A}" presName="iconBgRect" presStyleLbl="bgShp" presStyleIdx="0" presStyleCnt="4"/>
      <dgm:spPr/>
    </dgm:pt>
    <dgm:pt modelId="{A7A54F91-4CB5-408E-A3BD-D0A4A317C15C}" type="pres">
      <dgm:prSet presAssocID="{23FE7BBA-0A09-4AC5-A148-6864D6909B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5A174FB7-9620-40C1-A92E-60630EA8727D}" type="pres">
      <dgm:prSet presAssocID="{23FE7BBA-0A09-4AC5-A148-6864D6909B6A}" presName="spaceRect" presStyleCnt="0"/>
      <dgm:spPr/>
    </dgm:pt>
    <dgm:pt modelId="{9D597676-EA18-4166-ADAC-D9D8F04FC652}" type="pres">
      <dgm:prSet presAssocID="{23FE7BBA-0A09-4AC5-A148-6864D6909B6A}" presName="textRect" presStyleLbl="revTx" presStyleIdx="0" presStyleCnt="4">
        <dgm:presLayoutVars>
          <dgm:chMax val="1"/>
          <dgm:chPref val="1"/>
        </dgm:presLayoutVars>
      </dgm:prSet>
      <dgm:spPr/>
    </dgm:pt>
    <dgm:pt modelId="{EEC9D7A9-9D2A-4431-8780-F9E29134DA85}" type="pres">
      <dgm:prSet presAssocID="{70A4637B-5077-4186-9609-E5CE4E85A8C1}" presName="sibTrans" presStyleCnt="0"/>
      <dgm:spPr/>
    </dgm:pt>
    <dgm:pt modelId="{A5B346B5-A064-4050-9F08-54CCDCDC4BF8}" type="pres">
      <dgm:prSet presAssocID="{74150C3D-476A-479D-94D9-D1520363D941}" presName="compNode" presStyleCnt="0"/>
      <dgm:spPr/>
    </dgm:pt>
    <dgm:pt modelId="{C2D594A4-9EBB-4FCA-98F1-8B4641E82376}" type="pres">
      <dgm:prSet presAssocID="{74150C3D-476A-479D-94D9-D1520363D941}" presName="iconBgRect" presStyleLbl="bgShp" presStyleIdx="1" presStyleCnt="4"/>
      <dgm:spPr/>
    </dgm:pt>
    <dgm:pt modelId="{C2E27F96-F819-4746-9EFA-85E721AC966B}" type="pres">
      <dgm:prSet presAssocID="{74150C3D-476A-479D-94D9-D1520363D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B2B6B92-E2D4-43C5-9265-8F05377CDD5D}" type="pres">
      <dgm:prSet presAssocID="{74150C3D-476A-479D-94D9-D1520363D941}" presName="spaceRect" presStyleCnt="0"/>
      <dgm:spPr/>
    </dgm:pt>
    <dgm:pt modelId="{5205E306-9898-4458-A2D6-F36A95B30C7F}" type="pres">
      <dgm:prSet presAssocID="{74150C3D-476A-479D-94D9-D1520363D941}" presName="textRect" presStyleLbl="revTx" presStyleIdx="1" presStyleCnt="4">
        <dgm:presLayoutVars>
          <dgm:chMax val="1"/>
          <dgm:chPref val="1"/>
        </dgm:presLayoutVars>
      </dgm:prSet>
      <dgm:spPr/>
    </dgm:pt>
    <dgm:pt modelId="{43F36894-5F15-4657-9E63-051560D86BF2}" type="pres">
      <dgm:prSet presAssocID="{2418D7FC-BADB-4A4D-BF49-10CB3FA385E3}" presName="sibTrans" presStyleCnt="0"/>
      <dgm:spPr/>
    </dgm:pt>
    <dgm:pt modelId="{CE5B2B29-9E7B-446A-B914-CABA94929BB8}" type="pres">
      <dgm:prSet presAssocID="{58ECC2FE-F350-4157-9BAA-BEB9BAB7301C}" presName="compNode" presStyleCnt="0"/>
      <dgm:spPr/>
    </dgm:pt>
    <dgm:pt modelId="{EF38F348-2896-49F2-8313-802F95FAF71D}" type="pres">
      <dgm:prSet presAssocID="{58ECC2FE-F350-4157-9BAA-BEB9BAB7301C}" presName="iconBgRect" presStyleLbl="bgShp" presStyleIdx="2" presStyleCnt="4"/>
      <dgm:spPr/>
    </dgm:pt>
    <dgm:pt modelId="{1042709F-90BD-43AB-8722-D6B5477AAD7F}" type="pres">
      <dgm:prSet presAssocID="{58ECC2FE-F350-4157-9BAA-BEB9BAB73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 with solid fill"/>
        </a:ext>
      </dgm:extLst>
    </dgm:pt>
    <dgm:pt modelId="{AB35CFED-EB3C-42A4-82DE-3BAAE49E6B63}" type="pres">
      <dgm:prSet presAssocID="{58ECC2FE-F350-4157-9BAA-BEB9BAB7301C}" presName="spaceRect" presStyleCnt="0"/>
      <dgm:spPr/>
    </dgm:pt>
    <dgm:pt modelId="{96D70A88-E42B-4B1E-9A85-2276A7EBCBD7}" type="pres">
      <dgm:prSet presAssocID="{58ECC2FE-F350-4157-9BAA-BEB9BAB7301C}" presName="textRect" presStyleLbl="revTx" presStyleIdx="2" presStyleCnt="4">
        <dgm:presLayoutVars>
          <dgm:chMax val="1"/>
          <dgm:chPref val="1"/>
        </dgm:presLayoutVars>
      </dgm:prSet>
      <dgm:spPr/>
    </dgm:pt>
    <dgm:pt modelId="{CD1AF543-C452-4CF3-8C9A-F0AC5C7D3B26}" type="pres">
      <dgm:prSet presAssocID="{6E26AE70-B9DA-468C-AED5-17B8CBC6B2EA}" presName="sibTrans" presStyleCnt="0"/>
      <dgm:spPr/>
    </dgm:pt>
    <dgm:pt modelId="{876ED66D-9196-48CA-A446-AB87A6B69FB0}" type="pres">
      <dgm:prSet presAssocID="{8F9A8641-E194-42D4-A3F1-104B636669E3}" presName="compNode" presStyleCnt="0"/>
      <dgm:spPr/>
    </dgm:pt>
    <dgm:pt modelId="{59372E55-15D7-429E-953D-E6327882BFCA}" type="pres">
      <dgm:prSet presAssocID="{8F9A8641-E194-42D4-A3F1-104B636669E3}" presName="iconBgRect" presStyleLbl="bgShp" presStyleIdx="3" presStyleCnt="4"/>
      <dgm:spPr/>
    </dgm:pt>
    <dgm:pt modelId="{FBCD15CA-0824-4F71-BD8B-35E1753C7631}" type="pres">
      <dgm:prSet presAssocID="{8F9A8641-E194-42D4-A3F1-104B63666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2582AC6-6D41-4FAC-8F25-76C625497B7F}" type="pres">
      <dgm:prSet presAssocID="{8F9A8641-E194-42D4-A3F1-104B636669E3}" presName="spaceRect" presStyleCnt="0"/>
      <dgm:spPr/>
    </dgm:pt>
    <dgm:pt modelId="{806572BC-2121-43C1-9FB4-0F852F718885}" type="pres">
      <dgm:prSet presAssocID="{8F9A8641-E194-42D4-A3F1-104B63666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CC80C-C729-4045-9113-293434643030}" type="presOf" srcId="{1C504C49-9E11-44A4-AB37-62362BEC2605}" destId="{A93B4615-A748-4B0A-9FCA-FB2DA8233E5C}" srcOrd="0" destOrd="0" presId="urn:microsoft.com/office/officeart/2018/5/layout/IconCircleLabelList"/>
    <dgm:cxn modelId="{BDD15E22-B42C-4CCE-AE63-B1A22BB66FDD}" type="presOf" srcId="{8F9A8641-E194-42D4-A3F1-104B636669E3}" destId="{806572BC-2121-43C1-9FB4-0F852F718885}" srcOrd="0" destOrd="0" presId="urn:microsoft.com/office/officeart/2018/5/layout/IconCircleLabelList"/>
    <dgm:cxn modelId="{51461537-4704-47B6-AEA9-D8D39B38B7FD}" srcId="{1C504C49-9E11-44A4-AB37-62362BEC2605}" destId="{58ECC2FE-F350-4157-9BAA-BEB9BAB7301C}" srcOrd="2" destOrd="0" parTransId="{20E67486-8F92-4923-8F11-2336BF901F6C}" sibTransId="{6E26AE70-B9DA-468C-AED5-17B8CBC6B2EA}"/>
    <dgm:cxn modelId="{DCE29E5D-F51B-4440-9051-FF8BEA11F72A}" type="presOf" srcId="{58ECC2FE-F350-4157-9BAA-BEB9BAB7301C}" destId="{96D70A88-E42B-4B1E-9A85-2276A7EBCBD7}" srcOrd="0" destOrd="0" presId="urn:microsoft.com/office/officeart/2018/5/layout/IconCircleLabelList"/>
    <dgm:cxn modelId="{84DDBDDD-831E-476E-8E0B-E4DE5E5A93CC}" srcId="{1C504C49-9E11-44A4-AB37-62362BEC2605}" destId="{74150C3D-476A-479D-94D9-D1520363D941}" srcOrd="1" destOrd="0" parTransId="{F7967473-5E7F-4E08-ACAA-D11D9D275BE7}" sibTransId="{2418D7FC-BADB-4A4D-BF49-10CB3FA385E3}"/>
    <dgm:cxn modelId="{058DB3E7-97F9-4E47-B514-E9F27C1A27B4}" type="presOf" srcId="{74150C3D-476A-479D-94D9-D1520363D941}" destId="{5205E306-9898-4458-A2D6-F36A95B30C7F}" srcOrd="0" destOrd="0" presId="urn:microsoft.com/office/officeart/2018/5/layout/IconCircleLabelList"/>
    <dgm:cxn modelId="{D0C92FEF-AB4F-4A92-BF72-58251DD05077}" srcId="{1C504C49-9E11-44A4-AB37-62362BEC2605}" destId="{23FE7BBA-0A09-4AC5-A148-6864D6909B6A}" srcOrd="0" destOrd="0" parTransId="{D6344119-1862-4FC1-B5F3-F532940DFA29}" sibTransId="{70A4637B-5077-4186-9609-E5CE4E85A8C1}"/>
    <dgm:cxn modelId="{10B958F2-1046-4681-8E84-DD49631445D6}" type="presOf" srcId="{23FE7BBA-0A09-4AC5-A148-6864D6909B6A}" destId="{9D597676-EA18-4166-ADAC-D9D8F04FC652}" srcOrd="0" destOrd="0" presId="urn:microsoft.com/office/officeart/2018/5/layout/IconCircleLabelList"/>
    <dgm:cxn modelId="{FE3D50F8-4BCB-43B4-8023-F852E3BE7FBA}" srcId="{1C504C49-9E11-44A4-AB37-62362BEC2605}" destId="{8F9A8641-E194-42D4-A3F1-104B636669E3}" srcOrd="3" destOrd="0" parTransId="{FF7CB459-4227-4A6E-85DE-8AE0BF9B9669}" sibTransId="{F4ACA1BD-C6D0-4B94-9128-A8E5C5541FE2}"/>
    <dgm:cxn modelId="{328F2E12-DBDA-4E66-87B2-C1C209FDDE95}" type="presParOf" srcId="{A93B4615-A748-4B0A-9FCA-FB2DA8233E5C}" destId="{8A6FBCEC-3433-4612-93CF-EE48BFEB2719}" srcOrd="0" destOrd="0" presId="urn:microsoft.com/office/officeart/2018/5/layout/IconCircleLabelList"/>
    <dgm:cxn modelId="{FD1B7781-DA04-4449-8AB6-F668703B7DFF}" type="presParOf" srcId="{8A6FBCEC-3433-4612-93CF-EE48BFEB2719}" destId="{9D9E11B9-AAB8-4117-922B-39677CC4925A}" srcOrd="0" destOrd="0" presId="urn:microsoft.com/office/officeart/2018/5/layout/IconCircleLabelList"/>
    <dgm:cxn modelId="{546758E7-375B-4D50-944C-E5F91D6B5EB1}" type="presParOf" srcId="{8A6FBCEC-3433-4612-93CF-EE48BFEB2719}" destId="{A7A54F91-4CB5-408E-A3BD-D0A4A317C15C}" srcOrd="1" destOrd="0" presId="urn:microsoft.com/office/officeart/2018/5/layout/IconCircleLabelList"/>
    <dgm:cxn modelId="{11D037B3-0C42-497D-8350-F74269FDD8C6}" type="presParOf" srcId="{8A6FBCEC-3433-4612-93CF-EE48BFEB2719}" destId="{5A174FB7-9620-40C1-A92E-60630EA8727D}" srcOrd="2" destOrd="0" presId="urn:microsoft.com/office/officeart/2018/5/layout/IconCircleLabelList"/>
    <dgm:cxn modelId="{024D231D-FD26-4FFE-8F0E-FA326B89AD2F}" type="presParOf" srcId="{8A6FBCEC-3433-4612-93CF-EE48BFEB2719}" destId="{9D597676-EA18-4166-ADAC-D9D8F04FC652}" srcOrd="3" destOrd="0" presId="urn:microsoft.com/office/officeart/2018/5/layout/IconCircleLabelList"/>
    <dgm:cxn modelId="{34BEE849-EA74-455C-AE6A-F37F60792366}" type="presParOf" srcId="{A93B4615-A748-4B0A-9FCA-FB2DA8233E5C}" destId="{EEC9D7A9-9D2A-4431-8780-F9E29134DA85}" srcOrd="1" destOrd="0" presId="urn:microsoft.com/office/officeart/2018/5/layout/IconCircleLabelList"/>
    <dgm:cxn modelId="{696EDACD-43D5-4BDD-89FE-250A5914561E}" type="presParOf" srcId="{A93B4615-A748-4B0A-9FCA-FB2DA8233E5C}" destId="{A5B346B5-A064-4050-9F08-54CCDCDC4BF8}" srcOrd="2" destOrd="0" presId="urn:microsoft.com/office/officeart/2018/5/layout/IconCircleLabelList"/>
    <dgm:cxn modelId="{ECA95D43-29D2-408E-8018-106DA463BC0A}" type="presParOf" srcId="{A5B346B5-A064-4050-9F08-54CCDCDC4BF8}" destId="{C2D594A4-9EBB-4FCA-98F1-8B4641E82376}" srcOrd="0" destOrd="0" presId="urn:microsoft.com/office/officeart/2018/5/layout/IconCircleLabelList"/>
    <dgm:cxn modelId="{F41D4C42-5680-4948-A6FC-B2DC51677127}" type="presParOf" srcId="{A5B346B5-A064-4050-9F08-54CCDCDC4BF8}" destId="{C2E27F96-F819-4746-9EFA-85E721AC966B}" srcOrd="1" destOrd="0" presId="urn:microsoft.com/office/officeart/2018/5/layout/IconCircleLabelList"/>
    <dgm:cxn modelId="{C285D0CF-28C2-4EE8-8A4F-7446441E7B81}" type="presParOf" srcId="{A5B346B5-A064-4050-9F08-54CCDCDC4BF8}" destId="{DB2B6B92-E2D4-43C5-9265-8F05377CDD5D}" srcOrd="2" destOrd="0" presId="urn:microsoft.com/office/officeart/2018/5/layout/IconCircleLabelList"/>
    <dgm:cxn modelId="{3E0BCA64-4F16-4A75-97EA-51E731269CC9}" type="presParOf" srcId="{A5B346B5-A064-4050-9F08-54CCDCDC4BF8}" destId="{5205E306-9898-4458-A2D6-F36A95B30C7F}" srcOrd="3" destOrd="0" presId="urn:microsoft.com/office/officeart/2018/5/layout/IconCircleLabelList"/>
    <dgm:cxn modelId="{B7397671-2FA1-42D7-86B9-6F911DA21192}" type="presParOf" srcId="{A93B4615-A748-4B0A-9FCA-FB2DA8233E5C}" destId="{43F36894-5F15-4657-9E63-051560D86BF2}" srcOrd="3" destOrd="0" presId="urn:microsoft.com/office/officeart/2018/5/layout/IconCircleLabelList"/>
    <dgm:cxn modelId="{AC190207-D37F-48E3-B1B8-9471A6EC4E04}" type="presParOf" srcId="{A93B4615-A748-4B0A-9FCA-FB2DA8233E5C}" destId="{CE5B2B29-9E7B-446A-B914-CABA94929BB8}" srcOrd="4" destOrd="0" presId="urn:microsoft.com/office/officeart/2018/5/layout/IconCircleLabelList"/>
    <dgm:cxn modelId="{646FA9C4-FC67-4128-A1EB-E19D09FCE993}" type="presParOf" srcId="{CE5B2B29-9E7B-446A-B914-CABA94929BB8}" destId="{EF38F348-2896-49F2-8313-802F95FAF71D}" srcOrd="0" destOrd="0" presId="urn:microsoft.com/office/officeart/2018/5/layout/IconCircleLabelList"/>
    <dgm:cxn modelId="{6A3A1860-D3FA-4C4A-99D0-9FCC48DEE9A1}" type="presParOf" srcId="{CE5B2B29-9E7B-446A-B914-CABA94929BB8}" destId="{1042709F-90BD-43AB-8722-D6B5477AAD7F}" srcOrd="1" destOrd="0" presId="urn:microsoft.com/office/officeart/2018/5/layout/IconCircleLabelList"/>
    <dgm:cxn modelId="{320A5548-40C4-4368-B451-7DE7549C5E8C}" type="presParOf" srcId="{CE5B2B29-9E7B-446A-B914-CABA94929BB8}" destId="{AB35CFED-EB3C-42A4-82DE-3BAAE49E6B63}" srcOrd="2" destOrd="0" presId="urn:microsoft.com/office/officeart/2018/5/layout/IconCircleLabelList"/>
    <dgm:cxn modelId="{CE645B4F-D763-479C-BC47-969D0A88D45A}" type="presParOf" srcId="{CE5B2B29-9E7B-446A-B914-CABA94929BB8}" destId="{96D70A88-E42B-4B1E-9A85-2276A7EBCBD7}" srcOrd="3" destOrd="0" presId="urn:microsoft.com/office/officeart/2018/5/layout/IconCircleLabelList"/>
    <dgm:cxn modelId="{FDABD273-FDEF-47D3-9146-8A025385564C}" type="presParOf" srcId="{A93B4615-A748-4B0A-9FCA-FB2DA8233E5C}" destId="{CD1AF543-C452-4CF3-8C9A-F0AC5C7D3B26}" srcOrd="5" destOrd="0" presId="urn:microsoft.com/office/officeart/2018/5/layout/IconCircleLabelList"/>
    <dgm:cxn modelId="{C14CEF3E-8E5F-4AD8-9C40-6FB221AA46C3}" type="presParOf" srcId="{A93B4615-A748-4B0A-9FCA-FB2DA8233E5C}" destId="{876ED66D-9196-48CA-A446-AB87A6B69FB0}" srcOrd="6" destOrd="0" presId="urn:microsoft.com/office/officeart/2018/5/layout/IconCircleLabelList"/>
    <dgm:cxn modelId="{A4F51B3E-0A01-434A-B917-5475A924618E}" type="presParOf" srcId="{876ED66D-9196-48CA-A446-AB87A6B69FB0}" destId="{59372E55-15D7-429E-953D-E6327882BFCA}" srcOrd="0" destOrd="0" presId="urn:microsoft.com/office/officeart/2018/5/layout/IconCircleLabelList"/>
    <dgm:cxn modelId="{CB171B37-CAE1-4DF7-8648-EAA30678B21C}" type="presParOf" srcId="{876ED66D-9196-48CA-A446-AB87A6B69FB0}" destId="{FBCD15CA-0824-4F71-BD8B-35E1753C7631}" srcOrd="1" destOrd="0" presId="urn:microsoft.com/office/officeart/2018/5/layout/IconCircleLabelList"/>
    <dgm:cxn modelId="{EF36282F-2FEF-49B8-9290-744BFA2791F6}" type="presParOf" srcId="{876ED66D-9196-48CA-A446-AB87A6B69FB0}" destId="{92582AC6-6D41-4FAC-8F25-76C625497B7F}" srcOrd="2" destOrd="0" presId="urn:microsoft.com/office/officeart/2018/5/layout/IconCircleLabelList"/>
    <dgm:cxn modelId="{9B513F6B-CC41-48C7-BE84-3AA30A8B8980}" type="presParOf" srcId="{876ED66D-9196-48CA-A446-AB87A6B69FB0}" destId="{806572BC-2121-43C1-9FB4-0F852F7188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504C49-9E11-44A4-AB37-62362BEC26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7BBA-0A09-4AC5-A148-6864D6909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Working Principles</a:t>
          </a:r>
          <a:endParaRPr lang="en-US"/>
        </a:p>
      </dgm:t>
    </dgm:pt>
    <dgm:pt modelId="{D6344119-1862-4FC1-B5F3-F532940DFA29}" type="parTrans" cxnId="{D0C92FEF-AB4F-4A92-BF72-58251DD05077}">
      <dgm:prSet/>
      <dgm:spPr/>
      <dgm:t>
        <a:bodyPr/>
        <a:lstStyle/>
        <a:p>
          <a:endParaRPr lang="en-US"/>
        </a:p>
      </dgm:t>
    </dgm:pt>
    <dgm:pt modelId="{70A4637B-5077-4186-9609-E5CE4E85A8C1}" type="sibTrans" cxnId="{D0C92FEF-AB4F-4A92-BF72-58251DD05077}">
      <dgm:prSet/>
      <dgm:spPr/>
      <dgm:t>
        <a:bodyPr/>
        <a:lstStyle/>
        <a:p>
          <a:endParaRPr lang="en-US"/>
        </a:p>
      </dgm:t>
    </dgm:pt>
    <dgm:pt modelId="{74150C3D-476A-479D-94D9-D1520363D9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Design Architecture</a:t>
          </a:r>
          <a:endParaRPr lang="en-US"/>
        </a:p>
      </dgm:t>
    </dgm:pt>
    <dgm:pt modelId="{F7967473-5E7F-4E08-ACAA-D11D9D275BE7}" type="parTrans" cxnId="{84DDBDDD-831E-476E-8E0B-E4DE5E5A93CC}">
      <dgm:prSet/>
      <dgm:spPr/>
      <dgm:t>
        <a:bodyPr/>
        <a:lstStyle/>
        <a:p>
          <a:endParaRPr lang="en-US"/>
        </a:p>
      </dgm:t>
    </dgm:pt>
    <dgm:pt modelId="{2418D7FC-BADB-4A4D-BF49-10CB3FA385E3}" type="sibTrans" cxnId="{84DDBDDD-831E-476E-8E0B-E4DE5E5A93CC}">
      <dgm:prSet/>
      <dgm:spPr/>
      <dgm:t>
        <a:bodyPr/>
        <a:lstStyle/>
        <a:p>
          <a:endParaRPr lang="en-US"/>
        </a:p>
      </dgm:t>
    </dgm:pt>
    <dgm:pt modelId="{58ECC2FE-F350-4157-9BAA-BEB9BAB73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Safety Principles</a:t>
          </a:r>
          <a:endParaRPr lang="en-US"/>
        </a:p>
      </dgm:t>
    </dgm:pt>
    <dgm:pt modelId="{20E67486-8F92-4923-8F11-2336BF901F6C}" type="parTrans" cxnId="{51461537-4704-47B6-AEA9-D8D39B38B7FD}">
      <dgm:prSet/>
      <dgm:spPr/>
      <dgm:t>
        <a:bodyPr/>
        <a:lstStyle/>
        <a:p>
          <a:endParaRPr lang="en-US"/>
        </a:p>
      </dgm:t>
    </dgm:pt>
    <dgm:pt modelId="{6E26AE70-B9DA-468C-AED5-17B8CBC6B2EA}" type="sibTrans" cxnId="{51461537-4704-47B6-AEA9-D8D39B38B7FD}">
      <dgm:prSet/>
      <dgm:spPr/>
      <dgm:t>
        <a:bodyPr/>
        <a:lstStyle/>
        <a:p>
          <a:endParaRPr lang="en-US"/>
        </a:p>
      </dgm:t>
    </dgm:pt>
    <dgm:pt modelId="{8F9A8641-E194-42D4-A3F1-104B63666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 of Action</a:t>
          </a:r>
          <a:endParaRPr lang="en-US"/>
        </a:p>
      </dgm:t>
    </dgm:pt>
    <dgm:pt modelId="{FF7CB459-4227-4A6E-85DE-8AE0BF9B9669}" type="parTrans" cxnId="{FE3D50F8-4BCB-43B4-8023-F852E3BE7FBA}">
      <dgm:prSet/>
      <dgm:spPr/>
      <dgm:t>
        <a:bodyPr/>
        <a:lstStyle/>
        <a:p>
          <a:endParaRPr lang="en-US"/>
        </a:p>
      </dgm:t>
    </dgm:pt>
    <dgm:pt modelId="{F4ACA1BD-C6D0-4B94-9128-A8E5C5541FE2}" type="sibTrans" cxnId="{FE3D50F8-4BCB-43B4-8023-F852E3BE7FBA}">
      <dgm:prSet/>
      <dgm:spPr/>
      <dgm:t>
        <a:bodyPr/>
        <a:lstStyle/>
        <a:p>
          <a:endParaRPr lang="en-US"/>
        </a:p>
      </dgm:t>
    </dgm:pt>
    <dgm:pt modelId="{A93B4615-A748-4B0A-9FCA-FB2DA8233E5C}" type="pres">
      <dgm:prSet presAssocID="{1C504C49-9E11-44A4-AB37-62362BEC2605}" presName="root" presStyleCnt="0">
        <dgm:presLayoutVars>
          <dgm:dir/>
          <dgm:resizeHandles val="exact"/>
        </dgm:presLayoutVars>
      </dgm:prSet>
      <dgm:spPr/>
    </dgm:pt>
    <dgm:pt modelId="{8A6FBCEC-3433-4612-93CF-EE48BFEB2719}" type="pres">
      <dgm:prSet presAssocID="{23FE7BBA-0A09-4AC5-A148-6864D6909B6A}" presName="compNode" presStyleCnt="0"/>
      <dgm:spPr/>
    </dgm:pt>
    <dgm:pt modelId="{9D9E11B9-AAB8-4117-922B-39677CC4925A}" type="pres">
      <dgm:prSet presAssocID="{23FE7BBA-0A09-4AC5-A148-6864D6909B6A}" presName="iconBgRect" presStyleLbl="bgShp" presStyleIdx="0" presStyleCnt="4"/>
      <dgm:spPr/>
    </dgm:pt>
    <dgm:pt modelId="{A7A54F91-4CB5-408E-A3BD-D0A4A317C15C}" type="pres">
      <dgm:prSet presAssocID="{23FE7BBA-0A09-4AC5-A148-6864D6909B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5A174FB7-9620-40C1-A92E-60630EA8727D}" type="pres">
      <dgm:prSet presAssocID="{23FE7BBA-0A09-4AC5-A148-6864D6909B6A}" presName="spaceRect" presStyleCnt="0"/>
      <dgm:spPr/>
    </dgm:pt>
    <dgm:pt modelId="{9D597676-EA18-4166-ADAC-D9D8F04FC652}" type="pres">
      <dgm:prSet presAssocID="{23FE7BBA-0A09-4AC5-A148-6864D6909B6A}" presName="textRect" presStyleLbl="revTx" presStyleIdx="0" presStyleCnt="4">
        <dgm:presLayoutVars>
          <dgm:chMax val="1"/>
          <dgm:chPref val="1"/>
        </dgm:presLayoutVars>
      </dgm:prSet>
      <dgm:spPr/>
    </dgm:pt>
    <dgm:pt modelId="{EEC9D7A9-9D2A-4431-8780-F9E29134DA85}" type="pres">
      <dgm:prSet presAssocID="{70A4637B-5077-4186-9609-E5CE4E85A8C1}" presName="sibTrans" presStyleCnt="0"/>
      <dgm:spPr/>
    </dgm:pt>
    <dgm:pt modelId="{A5B346B5-A064-4050-9F08-54CCDCDC4BF8}" type="pres">
      <dgm:prSet presAssocID="{74150C3D-476A-479D-94D9-D1520363D941}" presName="compNode" presStyleCnt="0"/>
      <dgm:spPr/>
    </dgm:pt>
    <dgm:pt modelId="{C2D594A4-9EBB-4FCA-98F1-8B4641E82376}" type="pres">
      <dgm:prSet presAssocID="{74150C3D-476A-479D-94D9-D1520363D941}" presName="iconBgRect" presStyleLbl="bgShp" presStyleIdx="1" presStyleCnt="4"/>
      <dgm:spPr/>
    </dgm:pt>
    <dgm:pt modelId="{C2E27F96-F819-4746-9EFA-85E721AC966B}" type="pres">
      <dgm:prSet presAssocID="{74150C3D-476A-479D-94D9-D1520363D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B2B6B92-E2D4-43C5-9265-8F05377CDD5D}" type="pres">
      <dgm:prSet presAssocID="{74150C3D-476A-479D-94D9-D1520363D941}" presName="spaceRect" presStyleCnt="0"/>
      <dgm:spPr/>
    </dgm:pt>
    <dgm:pt modelId="{5205E306-9898-4458-A2D6-F36A95B30C7F}" type="pres">
      <dgm:prSet presAssocID="{74150C3D-476A-479D-94D9-D1520363D941}" presName="textRect" presStyleLbl="revTx" presStyleIdx="1" presStyleCnt="4">
        <dgm:presLayoutVars>
          <dgm:chMax val="1"/>
          <dgm:chPref val="1"/>
        </dgm:presLayoutVars>
      </dgm:prSet>
      <dgm:spPr/>
    </dgm:pt>
    <dgm:pt modelId="{43F36894-5F15-4657-9E63-051560D86BF2}" type="pres">
      <dgm:prSet presAssocID="{2418D7FC-BADB-4A4D-BF49-10CB3FA385E3}" presName="sibTrans" presStyleCnt="0"/>
      <dgm:spPr/>
    </dgm:pt>
    <dgm:pt modelId="{CE5B2B29-9E7B-446A-B914-CABA94929BB8}" type="pres">
      <dgm:prSet presAssocID="{58ECC2FE-F350-4157-9BAA-BEB9BAB7301C}" presName="compNode" presStyleCnt="0"/>
      <dgm:spPr/>
    </dgm:pt>
    <dgm:pt modelId="{EF38F348-2896-49F2-8313-802F95FAF71D}" type="pres">
      <dgm:prSet presAssocID="{58ECC2FE-F350-4157-9BAA-BEB9BAB7301C}" presName="iconBgRect" presStyleLbl="bgShp" presStyleIdx="2" presStyleCnt="4"/>
      <dgm:spPr/>
    </dgm:pt>
    <dgm:pt modelId="{1042709F-90BD-43AB-8722-D6B5477AAD7F}" type="pres">
      <dgm:prSet presAssocID="{58ECC2FE-F350-4157-9BAA-BEB9BAB73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 with solid fill"/>
        </a:ext>
      </dgm:extLst>
    </dgm:pt>
    <dgm:pt modelId="{AB35CFED-EB3C-42A4-82DE-3BAAE49E6B63}" type="pres">
      <dgm:prSet presAssocID="{58ECC2FE-F350-4157-9BAA-BEB9BAB7301C}" presName="spaceRect" presStyleCnt="0"/>
      <dgm:spPr/>
    </dgm:pt>
    <dgm:pt modelId="{96D70A88-E42B-4B1E-9A85-2276A7EBCBD7}" type="pres">
      <dgm:prSet presAssocID="{58ECC2FE-F350-4157-9BAA-BEB9BAB7301C}" presName="textRect" presStyleLbl="revTx" presStyleIdx="2" presStyleCnt="4">
        <dgm:presLayoutVars>
          <dgm:chMax val="1"/>
          <dgm:chPref val="1"/>
        </dgm:presLayoutVars>
      </dgm:prSet>
      <dgm:spPr/>
    </dgm:pt>
    <dgm:pt modelId="{CD1AF543-C452-4CF3-8C9A-F0AC5C7D3B26}" type="pres">
      <dgm:prSet presAssocID="{6E26AE70-B9DA-468C-AED5-17B8CBC6B2EA}" presName="sibTrans" presStyleCnt="0"/>
      <dgm:spPr/>
    </dgm:pt>
    <dgm:pt modelId="{876ED66D-9196-48CA-A446-AB87A6B69FB0}" type="pres">
      <dgm:prSet presAssocID="{8F9A8641-E194-42D4-A3F1-104B636669E3}" presName="compNode" presStyleCnt="0"/>
      <dgm:spPr/>
    </dgm:pt>
    <dgm:pt modelId="{59372E55-15D7-429E-953D-E6327882BFCA}" type="pres">
      <dgm:prSet presAssocID="{8F9A8641-E194-42D4-A3F1-104B636669E3}" presName="iconBgRect" presStyleLbl="bgShp" presStyleIdx="3" presStyleCnt="4"/>
      <dgm:spPr/>
    </dgm:pt>
    <dgm:pt modelId="{FBCD15CA-0824-4F71-BD8B-35E1753C7631}" type="pres">
      <dgm:prSet presAssocID="{8F9A8641-E194-42D4-A3F1-104B63666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2582AC6-6D41-4FAC-8F25-76C625497B7F}" type="pres">
      <dgm:prSet presAssocID="{8F9A8641-E194-42D4-A3F1-104B636669E3}" presName="spaceRect" presStyleCnt="0"/>
      <dgm:spPr/>
    </dgm:pt>
    <dgm:pt modelId="{806572BC-2121-43C1-9FB4-0F852F718885}" type="pres">
      <dgm:prSet presAssocID="{8F9A8641-E194-42D4-A3F1-104B63666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CC80C-C729-4045-9113-293434643030}" type="presOf" srcId="{1C504C49-9E11-44A4-AB37-62362BEC2605}" destId="{A93B4615-A748-4B0A-9FCA-FB2DA8233E5C}" srcOrd="0" destOrd="0" presId="urn:microsoft.com/office/officeart/2018/5/layout/IconCircleLabelList"/>
    <dgm:cxn modelId="{BDD15E22-B42C-4CCE-AE63-B1A22BB66FDD}" type="presOf" srcId="{8F9A8641-E194-42D4-A3F1-104B636669E3}" destId="{806572BC-2121-43C1-9FB4-0F852F718885}" srcOrd="0" destOrd="0" presId="urn:microsoft.com/office/officeart/2018/5/layout/IconCircleLabelList"/>
    <dgm:cxn modelId="{51461537-4704-47B6-AEA9-D8D39B38B7FD}" srcId="{1C504C49-9E11-44A4-AB37-62362BEC2605}" destId="{58ECC2FE-F350-4157-9BAA-BEB9BAB7301C}" srcOrd="2" destOrd="0" parTransId="{20E67486-8F92-4923-8F11-2336BF901F6C}" sibTransId="{6E26AE70-B9DA-468C-AED5-17B8CBC6B2EA}"/>
    <dgm:cxn modelId="{DCE29E5D-F51B-4440-9051-FF8BEA11F72A}" type="presOf" srcId="{58ECC2FE-F350-4157-9BAA-BEB9BAB7301C}" destId="{96D70A88-E42B-4B1E-9A85-2276A7EBCBD7}" srcOrd="0" destOrd="0" presId="urn:microsoft.com/office/officeart/2018/5/layout/IconCircleLabelList"/>
    <dgm:cxn modelId="{84DDBDDD-831E-476E-8E0B-E4DE5E5A93CC}" srcId="{1C504C49-9E11-44A4-AB37-62362BEC2605}" destId="{74150C3D-476A-479D-94D9-D1520363D941}" srcOrd="1" destOrd="0" parTransId="{F7967473-5E7F-4E08-ACAA-D11D9D275BE7}" sibTransId="{2418D7FC-BADB-4A4D-BF49-10CB3FA385E3}"/>
    <dgm:cxn modelId="{058DB3E7-97F9-4E47-B514-E9F27C1A27B4}" type="presOf" srcId="{74150C3D-476A-479D-94D9-D1520363D941}" destId="{5205E306-9898-4458-A2D6-F36A95B30C7F}" srcOrd="0" destOrd="0" presId="urn:microsoft.com/office/officeart/2018/5/layout/IconCircleLabelList"/>
    <dgm:cxn modelId="{D0C92FEF-AB4F-4A92-BF72-58251DD05077}" srcId="{1C504C49-9E11-44A4-AB37-62362BEC2605}" destId="{23FE7BBA-0A09-4AC5-A148-6864D6909B6A}" srcOrd="0" destOrd="0" parTransId="{D6344119-1862-4FC1-B5F3-F532940DFA29}" sibTransId="{70A4637B-5077-4186-9609-E5CE4E85A8C1}"/>
    <dgm:cxn modelId="{10B958F2-1046-4681-8E84-DD49631445D6}" type="presOf" srcId="{23FE7BBA-0A09-4AC5-A148-6864D6909B6A}" destId="{9D597676-EA18-4166-ADAC-D9D8F04FC652}" srcOrd="0" destOrd="0" presId="urn:microsoft.com/office/officeart/2018/5/layout/IconCircleLabelList"/>
    <dgm:cxn modelId="{FE3D50F8-4BCB-43B4-8023-F852E3BE7FBA}" srcId="{1C504C49-9E11-44A4-AB37-62362BEC2605}" destId="{8F9A8641-E194-42D4-A3F1-104B636669E3}" srcOrd="3" destOrd="0" parTransId="{FF7CB459-4227-4A6E-85DE-8AE0BF9B9669}" sibTransId="{F4ACA1BD-C6D0-4B94-9128-A8E5C5541FE2}"/>
    <dgm:cxn modelId="{328F2E12-DBDA-4E66-87B2-C1C209FDDE95}" type="presParOf" srcId="{A93B4615-A748-4B0A-9FCA-FB2DA8233E5C}" destId="{8A6FBCEC-3433-4612-93CF-EE48BFEB2719}" srcOrd="0" destOrd="0" presId="urn:microsoft.com/office/officeart/2018/5/layout/IconCircleLabelList"/>
    <dgm:cxn modelId="{FD1B7781-DA04-4449-8AB6-F668703B7DFF}" type="presParOf" srcId="{8A6FBCEC-3433-4612-93CF-EE48BFEB2719}" destId="{9D9E11B9-AAB8-4117-922B-39677CC4925A}" srcOrd="0" destOrd="0" presId="urn:microsoft.com/office/officeart/2018/5/layout/IconCircleLabelList"/>
    <dgm:cxn modelId="{546758E7-375B-4D50-944C-E5F91D6B5EB1}" type="presParOf" srcId="{8A6FBCEC-3433-4612-93CF-EE48BFEB2719}" destId="{A7A54F91-4CB5-408E-A3BD-D0A4A317C15C}" srcOrd="1" destOrd="0" presId="urn:microsoft.com/office/officeart/2018/5/layout/IconCircleLabelList"/>
    <dgm:cxn modelId="{11D037B3-0C42-497D-8350-F74269FDD8C6}" type="presParOf" srcId="{8A6FBCEC-3433-4612-93CF-EE48BFEB2719}" destId="{5A174FB7-9620-40C1-A92E-60630EA8727D}" srcOrd="2" destOrd="0" presId="urn:microsoft.com/office/officeart/2018/5/layout/IconCircleLabelList"/>
    <dgm:cxn modelId="{024D231D-FD26-4FFE-8F0E-FA326B89AD2F}" type="presParOf" srcId="{8A6FBCEC-3433-4612-93CF-EE48BFEB2719}" destId="{9D597676-EA18-4166-ADAC-D9D8F04FC652}" srcOrd="3" destOrd="0" presId="urn:microsoft.com/office/officeart/2018/5/layout/IconCircleLabelList"/>
    <dgm:cxn modelId="{34BEE849-EA74-455C-AE6A-F37F60792366}" type="presParOf" srcId="{A93B4615-A748-4B0A-9FCA-FB2DA8233E5C}" destId="{EEC9D7A9-9D2A-4431-8780-F9E29134DA85}" srcOrd="1" destOrd="0" presId="urn:microsoft.com/office/officeart/2018/5/layout/IconCircleLabelList"/>
    <dgm:cxn modelId="{696EDACD-43D5-4BDD-89FE-250A5914561E}" type="presParOf" srcId="{A93B4615-A748-4B0A-9FCA-FB2DA8233E5C}" destId="{A5B346B5-A064-4050-9F08-54CCDCDC4BF8}" srcOrd="2" destOrd="0" presId="urn:microsoft.com/office/officeart/2018/5/layout/IconCircleLabelList"/>
    <dgm:cxn modelId="{ECA95D43-29D2-408E-8018-106DA463BC0A}" type="presParOf" srcId="{A5B346B5-A064-4050-9F08-54CCDCDC4BF8}" destId="{C2D594A4-9EBB-4FCA-98F1-8B4641E82376}" srcOrd="0" destOrd="0" presId="urn:microsoft.com/office/officeart/2018/5/layout/IconCircleLabelList"/>
    <dgm:cxn modelId="{F41D4C42-5680-4948-A6FC-B2DC51677127}" type="presParOf" srcId="{A5B346B5-A064-4050-9F08-54CCDCDC4BF8}" destId="{C2E27F96-F819-4746-9EFA-85E721AC966B}" srcOrd="1" destOrd="0" presId="urn:microsoft.com/office/officeart/2018/5/layout/IconCircleLabelList"/>
    <dgm:cxn modelId="{C285D0CF-28C2-4EE8-8A4F-7446441E7B81}" type="presParOf" srcId="{A5B346B5-A064-4050-9F08-54CCDCDC4BF8}" destId="{DB2B6B92-E2D4-43C5-9265-8F05377CDD5D}" srcOrd="2" destOrd="0" presId="urn:microsoft.com/office/officeart/2018/5/layout/IconCircleLabelList"/>
    <dgm:cxn modelId="{3E0BCA64-4F16-4A75-97EA-51E731269CC9}" type="presParOf" srcId="{A5B346B5-A064-4050-9F08-54CCDCDC4BF8}" destId="{5205E306-9898-4458-A2D6-F36A95B30C7F}" srcOrd="3" destOrd="0" presId="urn:microsoft.com/office/officeart/2018/5/layout/IconCircleLabelList"/>
    <dgm:cxn modelId="{B7397671-2FA1-42D7-86B9-6F911DA21192}" type="presParOf" srcId="{A93B4615-A748-4B0A-9FCA-FB2DA8233E5C}" destId="{43F36894-5F15-4657-9E63-051560D86BF2}" srcOrd="3" destOrd="0" presId="urn:microsoft.com/office/officeart/2018/5/layout/IconCircleLabelList"/>
    <dgm:cxn modelId="{AC190207-D37F-48E3-B1B8-9471A6EC4E04}" type="presParOf" srcId="{A93B4615-A748-4B0A-9FCA-FB2DA8233E5C}" destId="{CE5B2B29-9E7B-446A-B914-CABA94929BB8}" srcOrd="4" destOrd="0" presId="urn:microsoft.com/office/officeart/2018/5/layout/IconCircleLabelList"/>
    <dgm:cxn modelId="{646FA9C4-FC67-4128-A1EB-E19D09FCE993}" type="presParOf" srcId="{CE5B2B29-9E7B-446A-B914-CABA94929BB8}" destId="{EF38F348-2896-49F2-8313-802F95FAF71D}" srcOrd="0" destOrd="0" presId="urn:microsoft.com/office/officeart/2018/5/layout/IconCircleLabelList"/>
    <dgm:cxn modelId="{6A3A1860-D3FA-4C4A-99D0-9FCC48DEE9A1}" type="presParOf" srcId="{CE5B2B29-9E7B-446A-B914-CABA94929BB8}" destId="{1042709F-90BD-43AB-8722-D6B5477AAD7F}" srcOrd="1" destOrd="0" presId="urn:microsoft.com/office/officeart/2018/5/layout/IconCircleLabelList"/>
    <dgm:cxn modelId="{320A5548-40C4-4368-B451-7DE7549C5E8C}" type="presParOf" srcId="{CE5B2B29-9E7B-446A-B914-CABA94929BB8}" destId="{AB35CFED-EB3C-42A4-82DE-3BAAE49E6B63}" srcOrd="2" destOrd="0" presId="urn:microsoft.com/office/officeart/2018/5/layout/IconCircleLabelList"/>
    <dgm:cxn modelId="{CE645B4F-D763-479C-BC47-969D0A88D45A}" type="presParOf" srcId="{CE5B2B29-9E7B-446A-B914-CABA94929BB8}" destId="{96D70A88-E42B-4B1E-9A85-2276A7EBCBD7}" srcOrd="3" destOrd="0" presId="urn:microsoft.com/office/officeart/2018/5/layout/IconCircleLabelList"/>
    <dgm:cxn modelId="{FDABD273-FDEF-47D3-9146-8A025385564C}" type="presParOf" srcId="{A93B4615-A748-4B0A-9FCA-FB2DA8233E5C}" destId="{CD1AF543-C452-4CF3-8C9A-F0AC5C7D3B26}" srcOrd="5" destOrd="0" presId="urn:microsoft.com/office/officeart/2018/5/layout/IconCircleLabelList"/>
    <dgm:cxn modelId="{C14CEF3E-8E5F-4AD8-9C40-6FB221AA46C3}" type="presParOf" srcId="{A93B4615-A748-4B0A-9FCA-FB2DA8233E5C}" destId="{876ED66D-9196-48CA-A446-AB87A6B69FB0}" srcOrd="6" destOrd="0" presId="urn:microsoft.com/office/officeart/2018/5/layout/IconCircleLabelList"/>
    <dgm:cxn modelId="{A4F51B3E-0A01-434A-B917-5475A924618E}" type="presParOf" srcId="{876ED66D-9196-48CA-A446-AB87A6B69FB0}" destId="{59372E55-15D7-429E-953D-E6327882BFCA}" srcOrd="0" destOrd="0" presId="urn:microsoft.com/office/officeart/2018/5/layout/IconCircleLabelList"/>
    <dgm:cxn modelId="{CB171B37-CAE1-4DF7-8648-EAA30678B21C}" type="presParOf" srcId="{876ED66D-9196-48CA-A446-AB87A6B69FB0}" destId="{FBCD15CA-0824-4F71-BD8B-35E1753C7631}" srcOrd="1" destOrd="0" presId="urn:microsoft.com/office/officeart/2018/5/layout/IconCircleLabelList"/>
    <dgm:cxn modelId="{EF36282F-2FEF-49B8-9290-744BFA2791F6}" type="presParOf" srcId="{876ED66D-9196-48CA-A446-AB87A6B69FB0}" destId="{92582AC6-6D41-4FAC-8F25-76C625497B7F}" srcOrd="2" destOrd="0" presId="urn:microsoft.com/office/officeart/2018/5/layout/IconCircleLabelList"/>
    <dgm:cxn modelId="{9B513F6B-CC41-48C7-BE84-3AA30A8B8980}" type="presParOf" srcId="{876ED66D-9196-48CA-A446-AB87A6B69FB0}" destId="{806572BC-2121-43C1-9FB4-0F852F7188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31F01-DEEE-451C-9AE6-1F2CCF96590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751788-674B-42FC-8EC8-3DBEABCC92C8}">
      <dgm:prSet/>
      <dgm:spPr/>
      <dgm:t>
        <a:bodyPr/>
        <a:lstStyle/>
        <a:p>
          <a:pPr>
            <a:defRPr cap="all"/>
          </a:pPr>
          <a:r>
            <a:rPr lang="en-CA"/>
            <a:t>Chassis</a:t>
          </a:r>
          <a:endParaRPr lang="en-US"/>
        </a:p>
      </dgm:t>
    </dgm:pt>
    <dgm:pt modelId="{1ADDD956-0228-4AB6-ABFC-36CDD4F36ACB}" type="parTrans" cxnId="{537A4DBD-60BC-4332-9021-58FE87F19056}">
      <dgm:prSet/>
      <dgm:spPr/>
      <dgm:t>
        <a:bodyPr/>
        <a:lstStyle/>
        <a:p>
          <a:endParaRPr lang="en-US"/>
        </a:p>
      </dgm:t>
    </dgm:pt>
    <dgm:pt modelId="{94FB7BC3-85CE-41EC-8324-E02E24C94A52}" type="sibTrans" cxnId="{537A4DBD-60BC-4332-9021-58FE87F19056}">
      <dgm:prSet/>
      <dgm:spPr/>
      <dgm:t>
        <a:bodyPr/>
        <a:lstStyle/>
        <a:p>
          <a:endParaRPr lang="en-US"/>
        </a:p>
      </dgm:t>
    </dgm:pt>
    <dgm:pt modelId="{20412037-CEEB-494D-A108-E7ABBB02D34D}">
      <dgm:prSet/>
      <dgm:spPr/>
      <dgm:t>
        <a:bodyPr/>
        <a:lstStyle/>
        <a:p>
          <a:pPr>
            <a:defRPr cap="all"/>
          </a:pPr>
          <a:r>
            <a:rPr lang="en-CA"/>
            <a:t>Propulsion</a:t>
          </a:r>
          <a:endParaRPr lang="en-US"/>
        </a:p>
      </dgm:t>
    </dgm:pt>
    <dgm:pt modelId="{BEB42C37-1417-4AA8-A2AC-D58ECA657B6B}" type="parTrans" cxnId="{9BF75EF8-C6FC-46A5-8859-E54E9A1D5230}">
      <dgm:prSet/>
      <dgm:spPr/>
      <dgm:t>
        <a:bodyPr/>
        <a:lstStyle/>
        <a:p>
          <a:endParaRPr lang="en-US"/>
        </a:p>
      </dgm:t>
    </dgm:pt>
    <dgm:pt modelId="{FE2EF5B0-6F40-486B-A124-7FC7986FD36A}" type="sibTrans" cxnId="{9BF75EF8-C6FC-46A5-8859-E54E9A1D5230}">
      <dgm:prSet/>
      <dgm:spPr/>
      <dgm:t>
        <a:bodyPr/>
        <a:lstStyle/>
        <a:p>
          <a:endParaRPr lang="en-US"/>
        </a:p>
      </dgm:t>
    </dgm:pt>
    <dgm:pt modelId="{0D8C578D-6058-45C8-93FC-1001C8BE588A}">
      <dgm:prSet/>
      <dgm:spPr/>
      <dgm:t>
        <a:bodyPr/>
        <a:lstStyle/>
        <a:p>
          <a:pPr>
            <a:defRPr cap="all"/>
          </a:pPr>
          <a:r>
            <a:rPr lang="en-CA"/>
            <a:t>Controls </a:t>
          </a:r>
          <a:endParaRPr lang="en-US"/>
        </a:p>
      </dgm:t>
    </dgm:pt>
    <dgm:pt modelId="{DF18E682-F2D5-4DB9-B009-DE185D516880}" type="parTrans" cxnId="{91477993-C094-4992-A99B-D6149A624C1C}">
      <dgm:prSet/>
      <dgm:spPr/>
      <dgm:t>
        <a:bodyPr/>
        <a:lstStyle/>
        <a:p>
          <a:endParaRPr lang="en-US"/>
        </a:p>
      </dgm:t>
    </dgm:pt>
    <dgm:pt modelId="{C3E0CC07-6F67-4780-A283-06D7DDC9F663}" type="sibTrans" cxnId="{91477993-C094-4992-A99B-D6149A624C1C}">
      <dgm:prSet/>
      <dgm:spPr/>
      <dgm:t>
        <a:bodyPr/>
        <a:lstStyle/>
        <a:p>
          <a:endParaRPr lang="en-US"/>
        </a:p>
      </dgm:t>
    </dgm:pt>
    <dgm:pt modelId="{5751B9F3-B046-4843-96EE-DB955A8A2C72}">
      <dgm:prSet/>
      <dgm:spPr/>
      <dgm:t>
        <a:bodyPr/>
        <a:lstStyle/>
        <a:p>
          <a:pPr>
            <a:defRPr cap="all"/>
          </a:pPr>
          <a:r>
            <a:rPr lang="en-CA"/>
            <a:t>Safety</a:t>
          </a:r>
          <a:endParaRPr lang="en-US"/>
        </a:p>
      </dgm:t>
    </dgm:pt>
    <dgm:pt modelId="{93DF3927-1401-468F-ACD6-0739FFFCAA9B}" type="parTrans" cxnId="{DCE78189-0468-4095-9F66-5D9C02316A40}">
      <dgm:prSet/>
      <dgm:spPr/>
      <dgm:t>
        <a:bodyPr/>
        <a:lstStyle/>
        <a:p>
          <a:endParaRPr lang="en-US"/>
        </a:p>
      </dgm:t>
    </dgm:pt>
    <dgm:pt modelId="{5AB975A8-CBE5-44A6-828F-10961FA390B0}" type="sibTrans" cxnId="{DCE78189-0468-4095-9F66-5D9C02316A40}">
      <dgm:prSet/>
      <dgm:spPr/>
      <dgm:t>
        <a:bodyPr/>
        <a:lstStyle/>
        <a:p>
          <a:endParaRPr lang="en-US"/>
        </a:p>
      </dgm:t>
    </dgm:pt>
    <dgm:pt modelId="{491DAF2D-1545-48F9-844A-18D8E58F8A6E}" type="pres">
      <dgm:prSet presAssocID="{AE531F01-DEEE-451C-9AE6-1F2CCF965903}" presName="root" presStyleCnt="0">
        <dgm:presLayoutVars>
          <dgm:dir/>
          <dgm:resizeHandles val="exact"/>
        </dgm:presLayoutVars>
      </dgm:prSet>
      <dgm:spPr/>
    </dgm:pt>
    <dgm:pt modelId="{71142E8E-9C35-42C5-B900-8285DC94C337}" type="pres">
      <dgm:prSet presAssocID="{F5751788-674B-42FC-8EC8-3DBEABCC92C8}" presName="compNode" presStyleCnt="0"/>
      <dgm:spPr/>
    </dgm:pt>
    <dgm:pt modelId="{46CFFADE-9911-4D56-A1DD-14303C594EAB}" type="pres">
      <dgm:prSet presAssocID="{F5751788-674B-42FC-8EC8-3DBEABCC92C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7BFC21-AF08-4872-9FE2-5E0975170AE6}" type="pres">
      <dgm:prSet presAssocID="{F5751788-674B-42FC-8EC8-3DBEABCC92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ing Box Archive with solid fill"/>
        </a:ext>
      </dgm:extLst>
    </dgm:pt>
    <dgm:pt modelId="{221073F5-FACA-4349-9022-973BDA897B7C}" type="pres">
      <dgm:prSet presAssocID="{F5751788-674B-42FC-8EC8-3DBEABCC92C8}" presName="spaceRect" presStyleCnt="0"/>
      <dgm:spPr/>
    </dgm:pt>
    <dgm:pt modelId="{9F0E0748-B272-437D-BC54-EB8D7151E920}" type="pres">
      <dgm:prSet presAssocID="{F5751788-674B-42FC-8EC8-3DBEABCC92C8}" presName="textRect" presStyleLbl="revTx" presStyleIdx="0" presStyleCnt="4">
        <dgm:presLayoutVars>
          <dgm:chMax val="1"/>
          <dgm:chPref val="1"/>
        </dgm:presLayoutVars>
      </dgm:prSet>
      <dgm:spPr/>
    </dgm:pt>
    <dgm:pt modelId="{91DB7917-1E1F-48EE-AFCD-9CE90EF78825}" type="pres">
      <dgm:prSet presAssocID="{94FB7BC3-85CE-41EC-8324-E02E24C94A52}" presName="sibTrans" presStyleCnt="0"/>
      <dgm:spPr/>
    </dgm:pt>
    <dgm:pt modelId="{71EBBD4F-2DCF-49E9-9A1A-CD3AFA5135B1}" type="pres">
      <dgm:prSet presAssocID="{20412037-CEEB-494D-A108-E7ABBB02D34D}" presName="compNode" presStyleCnt="0"/>
      <dgm:spPr/>
    </dgm:pt>
    <dgm:pt modelId="{A5B87023-9E4A-4144-AE5D-58D31A6BD749}" type="pres">
      <dgm:prSet presAssocID="{20412037-CEEB-494D-A108-E7ABBB02D3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7F75D9-7F20-4EEE-9EF4-59247BA11B20}" type="pres">
      <dgm:prSet presAssocID="{20412037-CEEB-494D-A108-E7ABBB02D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D694BFB-74D5-4371-800B-357EB7FB3E89}" type="pres">
      <dgm:prSet presAssocID="{20412037-CEEB-494D-A108-E7ABBB02D34D}" presName="spaceRect" presStyleCnt="0"/>
      <dgm:spPr/>
    </dgm:pt>
    <dgm:pt modelId="{F807726C-68E8-4D7F-B9BD-EDEE4573572F}" type="pres">
      <dgm:prSet presAssocID="{20412037-CEEB-494D-A108-E7ABBB02D34D}" presName="textRect" presStyleLbl="revTx" presStyleIdx="1" presStyleCnt="4">
        <dgm:presLayoutVars>
          <dgm:chMax val="1"/>
          <dgm:chPref val="1"/>
        </dgm:presLayoutVars>
      </dgm:prSet>
      <dgm:spPr/>
    </dgm:pt>
    <dgm:pt modelId="{1D41CD74-6DC8-49B9-848D-49E39F6B5C24}" type="pres">
      <dgm:prSet presAssocID="{FE2EF5B0-6F40-486B-A124-7FC7986FD36A}" presName="sibTrans" presStyleCnt="0"/>
      <dgm:spPr/>
    </dgm:pt>
    <dgm:pt modelId="{EA381973-02D0-4E99-8E4F-DF6FFEA63846}" type="pres">
      <dgm:prSet presAssocID="{0D8C578D-6058-45C8-93FC-1001C8BE588A}" presName="compNode" presStyleCnt="0"/>
      <dgm:spPr/>
    </dgm:pt>
    <dgm:pt modelId="{69E9868B-3C8A-460F-938F-7AD2EE8D162C}" type="pres">
      <dgm:prSet presAssocID="{0D8C578D-6058-45C8-93FC-1001C8BE588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FC98CC-F045-43F5-885F-D544D511BF43}" type="pres">
      <dgm:prSet presAssocID="{0D8C578D-6058-45C8-93FC-1001C8BE58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7840A53D-296B-4D89-9D18-459953C763AE}" type="pres">
      <dgm:prSet presAssocID="{0D8C578D-6058-45C8-93FC-1001C8BE588A}" presName="spaceRect" presStyleCnt="0"/>
      <dgm:spPr/>
    </dgm:pt>
    <dgm:pt modelId="{B13CD378-432F-4016-9C9D-8927F98AB767}" type="pres">
      <dgm:prSet presAssocID="{0D8C578D-6058-45C8-93FC-1001C8BE588A}" presName="textRect" presStyleLbl="revTx" presStyleIdx="2" presStyleCnt="4">
        <dgm:presLayoutVars>
          <dgm:chMax val="1"/>
          <dgm:chPref val="1"/>
        </dgm:presLayoutVars>
      </dgm:prSet>
      <dgm:spPr/>
    </dgm:pt>
    <dgm:pt modelId="{55729A07-B54E-44A8-AEFF-5E1C9F245015}" type="pres">
      <dgm:prSet presAssocID="{C3E0CC07-6F67-4780-A283-06D7DDC9F663}" presName="sibTrans" presStyleCnt="0"/>
      <dgm:spPr/>
    </dgm:pt>
    <dgm:pt modelId="{3DA9DE2F-3F7D-48E8-B392-A3EEBB624FE0}" type="pres">
      <dgm:prSet presAssocID="{5751B9F3-B046-4843-96EE-DB955A8A2C72}" presName="compNode" presStyleCnt="0"/>
      <dgm:spPr/>
    </dgm:pt>
    <dgm:pt modelId="{8AD9B607-4A51-46DC-8549-ECFE8ADB0680}" type="pres">
      <dgm:prSet presAssocID="{5751B9F3-B046-4843-96EE-DB955A8A2C7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0DB94F8-0BF2-496F-BD8C-A90A07C8C9E5}" type="pres">
      <dgm:prSet presAssocID="{5751B9F3-B046-4843-96EE-DB955A8A2C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 male with solid fill"/>
        </a:ext>
      </dgm:extLst>
    </dgm:pt>
    <dgm:pt modelId="{35876B48-65AA-465A-B3AF-36C9E331535F}" type="pres">
      <dgm:prSet presAssocID="{5751B9F3-B046-4843-96EE-DB955A8A2C72}" presName="spaceRect" presStyleCnt="0"/>
      <dgm:spPr/>
    </dgm:pt>
    <dgm:pt modelId="{4A5C72CD-4AE3-4C1C-A85A-38F6C0B4400E}" type="pres">
      <dgm:prSet presAssocID="{5751B9F3-B046-4843-96EE-DB955A8A2C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882976-5A6F-4A0D-B998-575DFA670B4D}" type="presOf" srcId="{F5751788-674B-42FC-8EC8-3DBEABCC92C8}" destId="{9F0E0748-B272-437D-BC54-EB8D7151E920}" srcOrd="0" destOrd="0" presId="urn:microsoft.com/office/officeart/2018/5/layout/IconLeafLabelList"/>
    <dgm:cxn modelId="{DCE78189-0468-4095-9F66-5D9C02316A40}" srcId="{AE531F01-DEEE-451C-9AE6-1F2CCF965903}" destId="{5751B9F3-B046-4843-96EE-DB955A8A2C72}" srcOrd="3" destOrd="0" parTransId="{93DF3927-1401-468F-ACD6-0739FFFCAA9B}" sibTransId="{5AB975A8-CBE5-44A6-828F-10961FA390B0}"/>
    <dgm:cxn modelId="{91477993-C094-4992-A99B-D6149A624C1C}" srcId="{AE531F01-DEEE-451C-9AE6-1F2CCF965903}" destId="{0D8C578D-6058-45C8-93FC-1001C8BE588A}" srcOrd="2" destOrd="0" parTransId="{DF18E682-F2D5-4DB9-B009-DE185D516880}" sibTransId="{C3E0CC07-6F67-4780-A283-06D7DDC9F663}"/>
    <dgm:cxn modelId="{7E7A3FA9-C19B-43C2-B8C0-72EE106084F7}" type="presOf" srcId="{5751B9F3-B046-4843-96EE-DB955A8A2C72}" destId="{4A5C72CD-4AE3-4C1C-A85A-38F6C0B4400E}" srcOrd="0" destOrd="0" presId="urn:microsoft.com/office/officeart/2018/5/layout/IconLeafLabelList"/>
    <dgm:cxn modelId="{D2E5EEAC-36B4-4705-91FD-7428A6CC8472}" type="presOf" srcId="{AE531F01-DEEE-451C-9AE6-1F2CCF965903}" destId="{491DAF2D-1545-48F9-844A-18D8E58F8A6E}" srcOrd="0" destOrd="0" presId="urn:microsoft.com/office/officeart/2018/5/layout/IconLeafLabelList"/>
    <dgm:cxn modelId="{949B18B7-57CD-4B5C-BDA7-772976BB7C31}" type="presOf" srcId="{20412037-CEEB-494D-A108-E7ABBB02D34D}" destId="{F807726C-68E8-4D7F-B9BD-EDEE4573572F}" srcOrd="0" destOrd="0" presId="urn:microsoft.com/office/officeart/2018/5/layout/IconLeafLabelList"/>
    <dgm:cxn modelId="{537A4DBD-60BC-4332-9021-58FE87F19056}" srcId="{AE531F01-DEEE-451C-9AE6-1F2CCF965903}" destId="{F5751788-674B-42FC-8EC8-3DBEABCC92C8}" srcOrd="0" destOrd="0" parTransId="{1ADDD956-0228-4AB6-ABFC-36CDD4F36ACB}" sibTransId="{94FB7BC3-85CE-41EC-8324-E02E24C94A52}"/>
    <dgm:cxn modelId="{C85208F6-3407-4A17-9ACD-942BAB000667}" type="presOf" srcId="{0D8C578D-6058-45C8-93FC-1001C8BE588A}" destId="{B13CD378-432F-4016-9C9D-8927F98AB767}" srcOrd="0" destOrd="0" presId="urn:microsoft.com/office/officeart/2018/5/layout/IconLeafLabelList"/>
    <dgm:cxn modelId="{9BF75EF8-C6FC-46A5-8859-E54E9A1D5230}" srcId="{AE531F01-DEEE-451C-9AE6-1F2CCF965903}" destId="{20412037-CEEB-494D-A108-E7ABBB02D34D}" srcOrd="1" destOrd="0" parTransId="{BEB42C37-1417-4AA8-A2AC-D58ECA657B6B}" sibTransId="{FE2EF5B0-6F40-486B-A124-7FC7986FD36A}"/>
    <dgm:cxn modelId="{8C9FB3C3-B826-4B2A-9915-6AC573BE820C}" type="presParOf" srcId="{491DAF2D-1545-48F9-844A-18D8E58F8A6E}" destId="{71142E8E-9C35-42C5-B900-8285DC94C337}" srcOrd="0" destOrd="0" presId="urn:microsoft.com/office/officeart/2018/5/layout/IconLeafLabelList"/>
    <dgm:cxn modelId="{B14199FC-CF1E-4C58-9934-AB8C4D8A538E}" type="presParOf" srcId="{71142E8E-9C35-42C5-B900-8285DC94C337}" destId="{46CFFADE-9911-4D56-A1DD-14303C594EAB}" srcOrd="0" destOrd="0" presId="urn:microsoft.com/office/officeart/2018/5/layout/IconLeafLabelList"/>
    <dgm:cxn modelId="{203B780D-BECE-4DD2-B5A7-3EC382992204}" type="presParOf" srcId="{71142E8E-9C35-42C5-B900-8285DC94C337}" destId="{E17BFC21-AF08-4872-9FE2-5E0975170AE6}" srcOrd="1" destOrd="0" presId="urn:microsoft.com/office/officeart/2018/5/layout/IconLeafLabelList"/>
    <dgm:cxn modelId="{731FBC5D-9753-457D-B47B-8612C05E943F}" type="presParOf" srcId="{71142E8E-9C35-42C5-B900-8285DC94C337}" destId="{221073F5-FACA-4349-9022-973BDA897B7C}" srcOrd="2" destOrd="0" presId="urn:microsoft.com/office/officeart/2018/5/layout/IconLeafLabelList"/>
    <dgm:cxn modelId="{F7FC2468-180B-44CC-B93E-2DF1D13B0CEB}" type="presParOf" srcId="{71142E8E-9C35-42C5-B900-8285DC94C337}" destId="{9F0E0748-B272-437D-BC54-EB8D7151E920}" srcOrd="3" destOrd="0" presId="urn:microsoft.com/office/officeart/2018/5/layout/IconLeafLabelList"/>
    <dgm:cxn modelId="{F625F883-8A01-41EC-BE72-2C680BC7DECF}" type="presParOf" srcId="{491DAF2D-1545-48F9-844A-18D8E58F8A6E}" destId="{91DB7917-1E1F-48EE-AFCD-9CE90EF78825}" srcOrd="1" destOrd="0" presId="urn:microsoft.com/office/officeart/2018/5/layout/IconLeafLabelList"/>
    <dgm:cxn modelId="{76E5A49B-836D-4333-9BB1-EFCDED4FD11F}" type="presParOf" srcId="{491DAF2D-1545-48F9-844A-18D8E58F8A6E}" destId="{71EBBD4F-2DCF-49E9-9A1A-CD3AFA5135B1}" srcOrd="2" destOrd="0" presId="urn:microsoft.com/office/officeart/2018/5/layout/IconLeafLabelList"/>
    <dgm:cxn modelId="{D971058F-E157-412C-B502-2FEA4FF6ACD1}" type="presParOf" srcId="{71EBBD4F-2DCF-49E9-9A1A-CD3AFA5135B1}" destId="{A5B87023-9E4A-4144-AE5D-58D31A6BD749}" srcOrd="0" destOrd="0" presId="urn:microsoft.com/office/officeart/2018/5/layout/IconLeafLabelList"/>
    <dgm:cxn modelId="{870714C2-3D08-4FDE-93E8-436C84F446D8}" type="presParOf" srcId="{71EBBD4F-2DCF-49E9-9A1A-CD3AFA5135B1}" destId="{9B7F75D9-7F20-4EEE-9EF4-59247BA11B20}" srcOrd="1" destOrd="0" presId="urn:microsoft.com/office/officeart/2018/5/layout/IconLeafLabelList"/>
    <dgm:cxn modelId="{FF57C782-D639-44A8-945B-5910420C775E}" type="presParOf" srcId="{71EBBD4F-2DCF-49E9-9A1A-CD3AFA5135B1}" destId="{0D694BFB-74D5-4371-800B-357EB7FB3E89}" srcOrd="2" destOrd="0" presId="urn:microsoft.com/office/officeart/2018/5/layout/IconLeafLabelList"/>
    <dgm:cxn modelId="{287464EB-94E8-4BED-AAF8-AF98E2078F64}" type="presParOf" srcId="{71EBBD4F-2DCF-49E9-9A1A-CD3AFA5135B1}" destId="{F807726C-68E8-4D7F-B9BD-EDEE4573572F}" srcOrd="3" destOrd="0" presId="urn:microsoft.com/office/officeart/2018/5/layout/IconLeafLabelList"/>
    <dgm:cxn modelId="{57E8A2B3-50B1-45B1-A5D8-98FB4C4E3544}" type="presParOf" srcId="{491DAF2D-1545-48F9-844A-18D8E58F8A6E}" destId="{1D41CD74-6DC8-49B9-848D-49E39F6B5C24}" srcOrd="3" destOrd="0" presId="urn:microsoft.com/office/officeart/2018/5/layout/IconLeafLabelList"/>
    <dgm:cxn modelId="{D8B42DC3-7F31-4A65-AC37-A4448E53BCD0}" type="presParOf" srcId="{491DAF2D-1545-48F9-844A-18D8E58F8A6E}" destId="{EA381973-02D0-4E99-8E4F-DF6FFEA63846}" srcOrd="4" destOrd="0" presId="urn:microsoft.com/office/officeart/2018/5/layout/IconLeafLabelList"/>
    <dgm:cxn modelId="{FA1315B4-BC6A-4617-8A66-012AF969FE92}" type="presParOf" srcId="{EA381973-02D0-4E99-8E4F-DF6FFEA63846}" destId="{69E9868B-3C8A-460F-938F-7AD2EE8D162C}" srcOrd="0" destOrd="0" presId="urn:microsoft.com/office/officeart/2018/5/layout/IconLeafLabelList"/>
    <dgm:cxn modelId="{494CA19F-119F-4020-AC75-E5B184FE8B92}" type="presParOf" srcId="{EA381973-02D0-4E99-8E4F-DF6FFEA63846}" destId="{2BFC98CC-F045-43F5-885F-D544D511BF43}" srcOrd="1" destOrd="0" presId="urn:microsoft.com/office/officeart/2018/5/layout/IconLeafLabelList"/>
    <dgm:cxn modelId="{1D7B256D-56A8-42BC-9EC2-CA3C4DCF658C}" type="presParOf" srcId="{EA381973-02D0-4E99-8E4F-DF6FFEA63846}" destId="{7840A53D-296B-4D89-9D18-459953C763AE}" srcOrd="2" destOrd="0" presId="urn:microsoft.com/office/officeart/2018/5/layout/IconLeafLabelList"/>
    <dgm:cxn modelId="{5EE6F6C7-7F6E-4965-85E1-40A70D59E604}" type="presParOf" srcId="{EA381973-02D0-4E99-8E4F-DF6FFEA63846}" destId="{B13CD378-432F-4016-9C9D-8927F98AB767}" srcOrd="3" destOrd="0" presId="urn:microsoft.com/office/officeart/2018/5/layout/IconLeafLabelList"/>
    <dgm:cxn modelId="{40946967-6DD4-441B-8A2F-18A735D38646}" type="presParOf" srcId="{491DAF2D-1545-48F9-844A-18D8E58F8A6E}" destId="{55729A07-B54E-44A8-AEFF-5E1C9F245015}" srcOrd="5" destOrd="0" presId="urn:microsoft.com/office/officeart/2018/5/layout/IconLeafLabelList"/>
    <dgm:cxn modelId="{D5829FD5-DAD0-4B1D-9A67-7A44DE99F5E8}" type="presParOf" srcId="{491DAF2D-1545-48F9-844A-18D8E58F8A6E}" destId="{3DA9DE2F-3F7D-48E8-B392-A3EEBB624FE0}" srcOrd="6" destOrd="0" presId="urn:microsoft.com/office/officeart/2018/5/layout/IconLeafLabelList"/>
    <dgm:cxn modelId="{4E82D0A2-4A37-4865-93BC-4B08D19EFDD1}" type="presParOf" srcId="{3DA9DE2F-3F7D-48E8-B392-A3EEBB624FE0}" destId="{8AD9B607-4A51-46DC-8549-ECFE8ADB0680}" srcOrd="0" destOrd="0" presId="urn:microsoft.com/office/officeart/2018/5/layout/IconLeafLabelList"/>
    <dgm:cxn modelId="{771BF475-2F59-4F24-BCC0-0781939810EB}" type="presParOf" srcId="{3DA9DE2F-3F7D-48E8-B392-A3EEBB624FE0}" destId="{90DB94F8-0BF2-496F-BD8C-A90A07C8C9E5}" srcOrd="1" destOrd="0" presId="urn:microsoft.com/office/officeart/2018/5/layout/IconLeafLabelList"/>
    <dgm:cxn modelId="{44B112C0-A94D-4043-91BF-1042E9D61952}" type="presParOf" srcId="{3DA9DE2F-3F7D-48E8-B392-A3EEBB624FE0}" destId="{35876B48-65AA-465A-B3AF-36C9E331535F}" srcOrd="2" destOrd="0" presId="urn:microsoft.com/office/officeart/2018/5/layout/IconLeafLabelList"/>
    <dgm:cxn modelId="{1AC02E84-D2C0-49AB-AFF7-931E4AC14F6E}" type="presParOf" srcId="{3DA9DE2F-3F7D-48E8-B392-A3EEBB624FE0}" destId="{4A5C72CD-4AE3-4C1C-A85A-38F6C0B4400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504C49-9E11-44A4-AB37-62362BEC26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7BBA-0A09-4AC5-A148-6864D6909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Working Principles</a:t>
          </a:r>
          <a:endParaRPr lang="en-US"/>
        </a:p>
      </dgm:t>
    </dgm:pt>
    <dgm:pt modelId="{D6344119-1862-4FC1-B5F3-F532940DFA29}" type="parTrans" cxnId="{D0C92FEF-AB4F-4A92-BF72-58251DD05077}">
      <dgm:prSet/>
      <dgm:spPr/>
      <dgm:t>
        <a:bodyPr/>
        <a:lstStyle/>
        <a:p>
          <a:endParaRPr lang="en-US"/>
        </a:p>
      </dgm:t>
    </dgm:pt>
    <dgm:pt modelId="{70A4637B-5077-4186-9609-E5CE4E85A8C1}" type="sibTrans" cxnId="{D0C92FEF-AB4F-4A92-BF72-58251DD05077}">
      <dgm:prSet/>
      <dgm:spPr/>
      <dgm:t>
        <a:bodyPr/>
        <a:lstStyle/>
        <a:p>
          <a:endParaRPr lang="en-US"/>
        </a:p>
      </dgm:t>
    </dgm:pt>
    <dgm:pt modelId="{74150C3D-476A-479D-94D9-D1520363D9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Design Architecture</a:t>
          </a:r>
          <a:endParaRPr lang="en-US"/>
        </a:p>
      </dgm:t>
    </dgm:pt>
    <dgm:pt modelId="{F7967473-5E7F-4E08-ACAA-D11D9D275BE7}" type="parTrans" cxnId="{84DDBDDD-831E-476E-8E0B-E4DE5E5A93CC}">
      <dgm:prSet/>
      <dgm:spPr/>
      <dgm:t>
        <a:bodyPr/>
        <a:lstStyle/>
        <a:p>
          <a:endParaRPr lang="en-US"/>
        </a:p>
      </dgm:t>
    </dgm:pt>
    <dgm:pt modelId="{2418D7FC-BADB-4A4D-BF49-10CB3FA385E3}" type="sibTrans" cxnId="{84DDBDDD-831E-476E-8E0B-E4DE5E5A93CC}">
      <dgm:prSet/>
      <dgm:spPr/>
      <dgm:t>
        <a:bodyPr/>
        <a:lstStyle/>
        <a:p>
          <a:endParaRPr lang="en-US"/>
        </a:p>
      </dgm:t>
    </dgm:pt>
    <dgm:pt modelId="{58ECC2FE-F350-4157-9BAA-BEB9BAB73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Safety Principles</a:t>
          </a:r>
          <a:endParaRPr lang="en-US"/>
        </a:p>
      </dgm:t>
    </dgm:pt>
    <dgm:pt modelId="{20E67486-8F92-4923-8F11-2336BF901F6C}" type="parTrans" cxnId="{51461537-4704-47B6-AEA9-D8D39B38B7FD}">
      <dgm:prSet/>
      <dgm:spPr/>
      <dgm:t>
        <a:bodyPr/>
        <a:lstStyle/>
        <a:p>
          <a:endParaRPr lang="en-US"/>
        </a:p>
      </dgm:t>
    </dgm:pt>
    <dgm:pt modelId="{6E26AE70-B9DA-468C-AED5-17B8CBC6B2EA}" type="sibTrans" cxnId="{51461537-4704-47B6-AEA9-D8D39B38B7FD}">
      <dgm:prSet/>
      <dgm:spPr/>
      <dgm:t>
        <a:bodyPr/>
        <a:lstStyle/>
        <a:p>
          <a:endParaRPr lang="en-US"/>
        </a:p>
      </dgm:t>
    </dgm:pt>
    <dgm:pt modelId="{8F9A8641-E194-42D4-A3F1-104B63666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 of Action</a:t>
          </a:r>
          <a:endParaRPr lang="en-US"/>
        </a:p>
      </dgm:t>
    </dgm:pt>
    <dgm:pt modelId="{FF7CB459-4227-4A6E-85DE-8AE0BF9B9669}" type="parTrans" cxnId="{FE3D50F8-4BCB-43B4-8023-F852E3BE7FBA}">
      <dgm:prSet/>
      <dgm:spPr/>
      <dgm:t>
        <a:bodyPr/>
        <a:lstStyle/>
        <a:p>
          <a:endParaRPr lang="en-US"/>
        </a:p>
      </dgm:t>
    </dgm:pt>
    <dgm:pt modelId="{F4ACA1BD-C6D0-4B94-9128-A8E5C5541FE2}" type="sibTrans" cxnId="{FE3D50F8-4BCB-43B4-8023-F852E3BE7FBA}">
      <dgm:prSet/>
      <dgm:spPr/>
      <dgm:t>
        <a:bodyPr/>
        <a:lstStyle/>
        <a:p>
          <a:endParaRPr lang="en-US"/>
        </a:p>
      </dgm:t>
    </dgm:pt>
    <dgm:pt modelId="{A93B4615-A748-4B0A-9FCA-FB2DA8233E5C}" type="pres">
      <dgm:prSet presAssocID="{1C504C49-9E11-44A4-AB37-62362BEC2605}" presName="root" presStyleCnt="0">
        <dgm:presLayoutVars>
          <dgm:dir/>
          <dgm:resizeHandles val="exact"/>
        </dgm:presLayoutVars>
      </dgm:prSet>
      <dgm:spPr/>
    </dgm:pt>
    <dgm:pt modelId="{8A6FBCEC-3433-4612-93CF-EE48BFEB2719}" type="pres">
      <dgm:prSet presAssocID="{23FE7BBA-0A09-4AC5-A148-6864D6909B6A}" presName="compNode" presStyleCnt="0"/>
      <dgm:spPr/>
    </dgm:pt>
    <dgm:pt modelId="{9D9E11B9-AAB8-4117-922B-39677CC4925A}" type="pres">
      <dgm:prSet presAssocID="{23FE7BBA-0A09-4AC5-A148-6864D6909B6A}" presName="iconBgRect" presStyleLbl="bgShp" presStyleIdx="0" presStyleCnt="4"/>
      <dgm:spPr/>
    </dgm:pt>
    <dgm:pt modelId="{A7A54F91-4CB5-408E-A3BD-D0A4A317C15C}" type="pres">
      <dgm:prSet presAssocID="{23FE7BBA-0A09-4AC5-A148-6864D6909B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5A174FB7-9620-40C1-A92E-60630EA8727D}" type="pres">
      <dgm:prSet presAssocID="{23FE7BBA-0A09-4AC5-A148-6864D6909B6A}" presName="spaceRect" presStyleCnt="0"/>
      <dgm:spPr/>
    </dgm:pt>
    <dgm:pt modelId="{9D597676-EA18-4166-ADAC-D9D8F04FC652}" type="pres">
      <dgm:prSet presAssocID="{23FE7BBA-0A09-4AC5-A148-6864D6909B6A}" presName="textRect" presStyleLbl="revTx" presStyleIdx="0" presStyleCnt="4">
        <dgm:presLayoutVars>
          <dgm:chMax val="1"/>
          <dgm:chPref val="1"/>
        </dgm:presLayoutVars>
      </dgm:prSet>
      <dgm:spPr/>
    </dgm:pt>
    <dgm:pt modelId="{EEC9D7A9-9D2A-4431-8780-F9E29134DA85}" type="pres">
      <dgm:prSet presAssocID="{70A4637B-5077-4186-9609-E5CE4E85A8C1}" presName="sibTrans" presStyleCnt="0"/>
      <dgm:spPr/>
    </dgm:pt>
    <dgm:pt modelId="{A5B346B5-A064-4050-9F08-54CCDCDC4BF8}" type="pres">
      <dgm:prSet presAssocID="{74150C3D-476A-479D-94D9-D1520363D941}" presName="compNode" presStyleCnt="0"/>
      <dgm:spPr/>
    </dgm:pt>
    <dgm:pt modelId="{C2D594A4-9EBB-4FCA-98F1-8B4641E82376}" type="pres">
      <dgm:prSet presAssocID="{74150C3D-476A-479D-94D9-D1520363D941}" presName="iconBgRect" presStyleLbl="bgShp" presStyleIdx="1" presStyleCnt="4"/>
      <dgm:spPr/>
    </dgm:pt>
    <dgm:pt modelId="{C2E27F96-F819-4746-9EFA-85E721AC966B}" type="pres">
      <dgm:prSet presAssocID="{74150C3D-476A-479D-94D9-D1520363D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B2B6B92-E2D4-43C5-9265-8F05377CDD5D}" type="pres">
      <dgm:prSet presAssocID="{74150C3D-476A-479D-94D9-D1520363D941}" presName="spaceRect" presStyleCnt="0"/>
      <dgm:spPr/>
    </dgm:pt>
    <dgm:pt modelId="{5205E306-9898-4458-A2D6-F36A95B30C7F}" type="pres">
      <dgm:prSet presAssocID="{74150C3D-476A-479D-94D9-D1520363D941}" presName="textRect" presStyleLbl="revTx" presStyleIdx="1" presStyleCnt="4">
        <dgm:presLayoutVars>
          <dgm:chMax val="1"/>
          <dgm:chPref val="1"/>
        </dgm:presLayoutVars>
      </dgm:prSet>
      <dgm:spPr/>
    </dgm:pt>
    <dgm:pt modelId="{43F36894-5F15-4657-9E63-051560D86BF2}" type="pres">
      <dgm:prSet presAssocID="{2418D7FC-BADB-4A4D-BF49-10CB3FA385E3}" presName="sibTrans" presStyleCnt="0"/>
      <dgm:spPr/>
    </dgm:pt>
    <dgm:pt modelId="{CE5B2B29-9E7B-446A-B914-CABA94929BB8}" type="pres">
      <dgm:prSet presAssocID="{58ECC2FE-F350-4157-9BAA-BEB9BAB7301C}" presName="compNode" presStyleCnt="0"/>
      <dgm:spPr/>
    </dgm:pt>
    <dgm:pt modelId="{EF38F348-2896-49F2-8313-802F95FAF71D}" type="pres">
      <dgm:prSet presAssocID="{58ECC2FE-F350-4157-9BAA-BEB9BAB7301C}" presName="iconBgRect" presStyleLbl="bgShp" presStyleIdx="2" presStyleCnt="4"/>
      <dgm:spPr/>
    </dgm:pt>
    <dgm:pt modelId="{1042709F-90BD-43AB-8722-D6B5477AAD7F}" type="pres">
      <dgm:prSet presAssocID="{58ECC2FE-F350-4157-9BAA-BEB9BAB73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 with solid fill"/>
        </a:ext>
      </dgm:extLst>
    </dgm:pt>
    <dgm:pt modelId="{AB35CFED-EB3C-42A4-82DE-3BAAE49E6B63}" type="pres">
      <dgm:prSet presAssocID="{58ECC2FE-F350-4157-9BAA-BEB9BAB7301C}" presName="spaceRect" presStyleCnt="0"/>
      <dgm:spPr/>
    </dgm:pt>
    <dgm:pt modelId="{96D70A88-E42B-4B1E-9A85-2276A7EBCBD7}" type="pres">
      <dgm:prSet presAssocID="{58ECC2FE-F350-4157-9BAA-BEB9BAB7301C}" presName="textRect" presStyleLbl="revTx" presStyleIdx="2" presStyleCnt="4">
        <dgm:presLayoutVars>
          <dgm:chMax val="1"/>
          <dgm:chPref val="1"/>
        </dgm:presLayoutVars>
      </dgm:prSet>
      <dgm:spPr/>
    </dgm:pt>
    <dgm:pt modelId="{CD1AF543-C452-4CF3-8C9A-F0AC5C7D3B26}" type="pres">
      <dgm:prSet presAssocID="{6E26AE70-B9DA-468C-AED5-17B8CBC6B2EA}" presName="sibTrans" presStyleCnt="0"/>
      <dgm:spPr/>
    </dgm:pt>
    <dgm:pt modelId="{876ED66D-9196-48CA-A446-AB87A6B69FB0}" type="pres">
      <dgm:prSet presAssocID="{8F9A8641-E194-42D4-A3F1-104B636669E3}" presName="compNode" presStyleCnt="0"/>
      <dgm:spPr/>
    </dgm:pt>
    <dgm:pt modelId="{59372E55-15D7-429E-953D-E6327882BFCA}" type="pres">
      <dgm:prSet presAssocID="{8F9A8641-E194-42D4-A3F1-104B636669E3}" presName="iconBgRect" presStyleLbl="bgShp" presStyleIdx="3" presStyleCnt="4"/>
      <dgm:spPr/>
    </dgm:pt>
    <dgm:pt modelId="{FBCD15CA-0824-4F71-BD8B-35E1753C7631}" type="pres">
      <dgm:prSet presAssocID="{8F9A8641-E194-42D4-A3F1-104B63666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2582AC6-6D41-4FAC-8F25-76C625497B7F}" type="pres">
      <dgm:prSet presAssocID="{8F9A8641-E194-42D4-A3F1-104B636669E3}" presName="spaceRect" presStyleCnt="0"/>
      <dgm:spPr/>
    </dgm:pt>
    <dgm:pt modelId="{806572BC-2121-43C1-9FB4-0F852F718885}" type="pres">
      <dgm:prSet presAssocID="{8F9A8641-E194-42D4-A3F1-104B63666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CC80C-C729-4045-9113-293434643030}" type="presOf" srcId="{1C504C49-9E11-44A4-AB37-62362BEC2605}" destId="{A93B4615-A748-4B0A-9FCA-FB2DA8233E5C}" srcOrd="0" destOrd="0" presId="urn:microsoft.com/office/officeart/2018/5/layout/IconCircleLabelList"/>
    <dgm:cxn modelId="{BDD15E22-B42C-4CCE-AE63-B1A22BB66FDD}" type="presOf" srcId="{8F9A8641-E194-42D4-A3F1-104B636669E3}" destId="{806572BC-2121-43C1-9FB4-0F852F718885}" srcOrd="0" destOrd="0" presId="urn:microsoft.com/office/officeart/2018/5/layout/IconCircleLabelList"/>
    <dgm:cxn modelId="{51461537-4704-47B6-AEA9-D8D39B38B7FD}" srcId="{1C504C49-9E11-44A4-AB37-62362BEC2605}" destId="{58ECC2FE-F350-4157-9BAA-BEB9BAB7301C}" srcOrd="2" destOrd="0" parTransId="{20E67486-8F92-4923-8F11-2336BF901F6C}" sibTransId="{6E26AE70-B9DA-468C-AED5-17B8CBC6B2EA}"/>
    <dgm:cxn modelId="{DCE29E5D-F51B-4440-9051-FF8BEA11F72A}" type="presOf" srcId="{58ECC2FE-F350-4157-9BAA-BEB9BAB7301C}" destId="{96D70A88-E42B-4B1E-9A85-2276A7EBCBD7}" srcOrd="0" destOrd="0" presId="urn:microsoft.com/office/officeart/2018/5/layout/IconCircleLabelList"/>
    <dgm:cxn modelId="{84DDBDDD-831E-476E-8E0B-E4DE5E5A93CC}" srcId="{1C504C49-9E11-44A4-AB37-62362BEC2605}" destId="{74150C3D-476A-479D-94D9-D1520363D941}" srcOrd="1" destOrd="0" parTransId="{F7967473-5E7F-4E08-ACAA-D11D9D275BE7}" sibTransId="{2418D7FC-BADB-4A4D-BF49-10CB3FA385E3}"/>
    <dgm:cxn modelId="{058DB3E7-97F9-4E47-B514-E9F27C1A27B4}" type="presOf" srcId="{74150C3D-476A-479D-94D9-D1520363D941}" destId="{5205E306-9898-4458-A2D6-F36A95B30C7F}" srcOrd="0" destOrd="0" presId="urn:microsoft.com/office/officeart/2018/5/layout/IconCircleLabelList"/>
    <dgm:cxn modelId="{D0C92FEF-AB4F-4A92-BF72-58251DD05077}" srcId="{1C504C49-9E11-44A4-AB37-62362BEC2605}" destId="{23FE7BBA-0A09-4AC5-A148-6864D6909B6A}" srcOrd="0" destOrd="0" parTransId="{D6344119-1862-4FC1-B5F3-F532940DFA29}" sibTransId="{70A4637B-5077-4186-9609-E5CE4E85A8C1}"/>
    <dgm:cxn modelId="{10B958F2-1046-4681-8E84-DD49631445D6}" type="presOf" srcId="{23FE7BBA-0A09-4AC5-A148-6864D6909B6A}" destId="{9D597676-EA18-4166-ADAC-D9D8F04FC652}" srcOrd="0" destOrd="0" presId="urn:microsoft.com/office/officeart/2018/5/layout/IconCircleLabelList"/>
    <dgm:cxn modelId="{FE3D50F8-4BCB-43B4-8023-F852E3BE7FBA}" srcId="{1C504C49-9E11-44A4-AB37-62362BEC2605}" destId="{8F9A8641-E194-42D4-A3F1-104B636669E3}" srcOrd="3" destOrd="0" parTransId="{FF7CB459-4227-4A6E-85DE-8AE0BF9B9669}" sibTransId="{F4ACA1BD-C6D0-4B94-9128-A8E5C5541FE2}"/>
    <dgm:cxn modelId="{328F2E12-DBDA-4E66-87B2-C1C209FDDE95}" type="presParOf" srcId="{A93B4615-A748-4B0A-9FCA-FB2DA8233E5C}" destId="{8A6FBCEC-3433-4612-93CF-EE48BFEB2719}" srcOrd="0" destOrd="0" presId="urn:microsoft.com/office/officeart/2018/5/layout/IconCircleLabelList"/>
    <dgm:cxn modelId="{FD1B7781-DA04-4449-8AB6-F668703B7DFF}" type="presParOf" srcId="{8A6FBCEC-3433-4612-93CF-EE48BFEB2719}" destId="{9D9E11B9-AAB8-4117-922B-39677CC4925A}" srcOrd="0" destOrd="0" presId="urn:microsoft.com/office/officeart/2018/5/layout/IconCircleLabelList"/>
    <dgm:cxn modelId="{546758E7-375B-4D50-944C-E5F91D6B5EB1}" type="presParOf" srcId="{8A6FBCEC-3433-4612-93CF-EE48BFEB2719}" destId="{A7A54F91-4CB5-408E-A3BD-D0A4A317C15C}" srcOrd="1" destOrd="0" presId="urn:microsoft.com/office/officeart/2018/5/layout/IconCircleLabelList"/>
    <dgm:cxn modelId="{11D037B3-0C42-497D-8350-F74269FDD8C6}" type="presParOf" srcId="{8A6FBCEC-3433-4612-93CF-EE48BFEB2719}" destId="{5A174FB7-9620-40C1-A92E-60630EA8727D}" srcOrd="2" destOrd="0" presId="urn:microsoft.com/office/officeart/2018/5/layout/IconCircleLabelList"/>
    <dgm:cxn modelId="{024D231D-FD26-4FFE-8F0E-FA326B89AD2F}" type="presParOf" srcId="{8A6FBCEC-3433-4612-93CF-EE48BFEB2719}" destId="{9D597676-EA18-4166-ADAC-D9D8F04FC652}" srcOrd="3" destOrd="0" presId="urn:microsoft.com/office/officeart/2018/5/layout/IconCircleLabelList"/>
    <dgm:cxn modelId="{34BEE849-EA74-455C-AE6A-F37F60792366}" type="presParOf" srcId="{A93B4615-A748-4B0A-9FCA-FB2DA8233E5C}" destId="{EEC9D7A9-9D2A-4431-8780-F9E29134DA85}" srcOrd="1" destOrd="0" presId="urn:microsoft.com/office/officeart/2018/5/layout/IconCircleLabelList"/>
    <dgm:cxn modelId="{696EDACD-43D5-4BDD-89FE-250A5914561E}" type="presParOf" srcId="{A93B4615-A748-4B0A-9FCA-FB2DA8233E5C}" destId="{A5B346B5-A064-4050-9F08-54CCDCDC4BF8}" srcOrd="2" destOrd="0" presId="urn:microsoft.com/office/officeart/2018/5/layout/IconCircleLabelList"/>
    <dgm:cxn modelId="{ECA95D43-29D2-408E-8018-106DA463BC0A}" type="presParOf" srcId="{A5B346B5-A064-4050-9F08-54CCDCDC4BF8}" destId="{C2D594A4-9EBB-4FCA-98F1-8B4641E82376}" srcOrd="0" destOrd="0" presId="urn:microsoft.com/office/officeart/2018/5/layout/IconCircleLabelList"/>
    <dgm:cxn modelId="{F41D4C42-5680-4948-A6FC-B2DC51677127}" type="presParOf" srcId="{A5B346B5-A064-4050-9F08-54CCDCDC4BF8}" destId="{C2E27F96-F819-4746-9EFA-85E721AC966B}" srcOrd="1" destOrd="0" presId="urn:microsoft.com/office/officeart/2018/5/layout/IconCircleLabelList"/>
    <dgm:cxn modelId="{C285D0CF-28C2-4EE8-8A4F-7446441E7B81}" type="presParOf" srcId="{A5B346B5-A064-4050-9F08-54CCDCDC4BF8}" destId="{DB2B6B92-E2D4-43C5-9265-8F05377CDD5D}" srcOrd="2" destOrd="0" presId="urn:microsoft.com/office/officeart/2018/5/layout/IconCircleLabelList"/>
    <dgm:cxn modelId="{3E0BCA64-4F16-4A75-97EA-51E731269CC9}" type="presParOf" srcId="{A5B346B5-A064-4050-9F08-54CCDCDC4BF8}" destId="{5205E306-9898-4458-A2D6-F36A95B30C7F}" srcOrd="3" destOrd="0" presId="urn:microsoft.com/office/officeart/2018/5/layout/IconCircleLabelList"/>
    <dgm:cxn modelId="{B7397671-2FA1-42D7-86B9-6F911DA21192}" type="presParOf" srcId="{A93B4615-A748-4B0A-9FCA-FB2DA8233E5C}" destId="{43F36894-5F15-4657-9E63-051560D86BF2}" srcOrd="3" destOrd="0" presId="urn:microsoft.com/office/officeart/2018/5/layout/IconCircleLabelList"/>
    <dgm:cxn modelId="{AC190207-D37F-48E3-B1B8-9471A6EC4E04}" type="presParOf" srcId="{A93B4615-A748-4B0A-9FCA-FB2DA8233E5C}" destId="{CE5B2B29-9E7B-446A-B914-CABA94929BB8}" srcOrd="4" destOrd="0" presId="urn:microsoft.com/office/officeart/2018/5/layout/IconCircleLabelList"/>
    <dgm:cxn modelId="{646FA9C4-FC67-4128-A1EB-E19D09FCE993}" type="presParOf" srcId="{CE5B2B29-9E7B-446A-B914-CABA94929BB8}" destId="{EF38F348-2896-49F2-8313-802F95FAF71D}" srcOrd="0" destOrd="0" presId="urn:microsoft.com/office/officeart/2018/5/layout/IconCircleLabelList"/>
    <dgm:cxn modelId="{6A3A1860-D3FA-4C4A-99D0-9FCC48DEE9A1}" type="presParOf" srcId="{CE5B2B29-9E7B-446A-B914-CABA94929BB8}" destId="{1042709F-90BD-43AB-8722-D6B5477AAD7F}" srcOrd="1" destOrd="0" presId="urn:microsoft.com/office/officeart/2018/5/layout/IconCircleLabelList"/>
    <dgm:cxn modelId="{320A5548-40C4-4368-B451-7DE7549C5E8C}" type="presParOf" srcId="{CE5B2B29-9E7B-446A-B914-CABA94929BB8}" destId="{AB35CFED-EB3C-42A4-82DE-3BAAE49E6B63}" srcOrd="2" destOrd="0" presId="urn:microsoft.com/office/officeart/2018/5/layout/IconCircleLabelList"/>
    <dgm:cxn modelId="{CE645B4F-D763-479C-BC47-969D0A88D45A}" type="presParOf" srcId="{CE5B2B29-9E7B-446A-B914-CABA94929BB8}" destId="{96D70A88-E42B-4B1E-9A85-2276A7EBCBD7}" srcOrd="3" destOrd="0" presId="urn:microsoft.com/office/officeart/2018/5/layout/IconCircleLabelList"/>
    <dgm:cxn modelId="{FDABD273-FDEF-47D3-9146-8A025385564C}" type="presParOf" srcId="{A93B4615-A748-4B0A-9FCA-FB2DA8233E5C}" destId="{CD1AF543-C452-4CF3-8C9A-F0AC5C7D3B26}" srcOrd="5" destOrd="0" presId="urn:microsoft.com/office/officeart/2018/5/layout/IconCircleLabelList"/>
    <dgm:cxn modelId="{C14CEF3E-8E5F-4AD8-9C40-6FB221AA46C3}" type="presParOf" srcId="{A93B4615-A748-4B0A-9FCA-FB2DA8233E5C}" destId="{876ED66D-9196-48CA-A446-AB87A6B69FB0}" srcOrd="6" destOrd="0" presId="urn:microsoft.com/office/officeart/2018/5/layout/IconCircleLabelList"/>
    <dgm:cxn modelId="{A4F51B3E-0A01-434A-B917-5475A924618E}" type="presParOf" srcId="{876ED66D-9196-48CA-A446-AB87A6B69FB0}" destId="{59372E55-15D7-429E-953D-E6327882BFCA}" srcOrd="0" destOrd="0" presId="urn:microsoft.com/office/officeart/2018/5/layout/IconCircleLabelList"/>
    <dgm:cxn modelId="{CB171B37-CAE1-4DF7-8648-EAA30678B21C}" type="presParOf" srcId="{876ED66D-9196-48CA-A446-AB87A6B69FB0}" destId="{FBCD15CA-0824-4F71-BD8B-35E1753C7631}" srcOrd="1" destOrd="0" presId="urn:microsoft.com/office/officeart/2018/5/layout/IconCircleLabelList"/>
    <dgm:cxn modelId="{EF36282F-2FEF-49B8-9290-744BFA2791F6}" type="presParOf" srcId="{876ED66D-9196-48CA-A446-AB87A6B69FB0}" destId="{92582AC6-6D41-4FAC-8F25-76C625497B7F}" srcOrd="2" destOrd="0" presId="urn:microsoft.com/office/officeart/2018/5/layout/IconCircleLabelList"/>
    <dgm:cxn modelId="{9B513F6B-CC41-48C7-BE84-3AA30A8B8980}" type="presParOf" srcId="{876ED66D-9196-48CA-A446-AB87A6B69FB0}" destId="{806572BC-2121-43C1-9FB4-0F852F7188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04C49-9E11-44A4-AB37-62362BEC260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7BBA-0A09-4AC5-A148-6864D6909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Working Principles</a:t>
          </a:r>
          <a:endParaRPr lang="en-US"/>
        </a:p>
      </dgm:t>
    </dgm:pt>
    <dgm:pt modelId="{D6344119-1862-4FC1-B5F3-F532940DFA29}" type="parTrans" cxnId="{D0C92FEF-AB4F-4A92-BF72-58251DD05077}">
      <dgm:prSet/>
      <dgm:spPr/>
      <dgm:t>
        <a:bodyPr/>
        <a:lstStyle/>
        <a:p>
          <a:endParaRPr lang="en-US"/>
        </a:p>
      </dgm:t>
    </dgm:pt>
    <dgm:pt modelId="{70A4637B-5077-4186-9609-E5CE4E85A8C1}" type="sibTrans" cxnId="{D0C92FEF-AB4F-4A92-BF72-58251DD05077}">
      <dgm:prSet/>
      <dgm:spPr/>
      <dgm:t>
        <a:bodyPr/>
        <a:lstStyle/>
        <a:p>
          <a:endParaRPr lang="en-US"/>
        </a:p>
      </dgm:t>
    </dgm:pt>
    <dgm:pt modelId="{74150C3D-476A-479D-94D9-D1520363D9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Design Architecture</a:t>
          </a:r>
          <a:endParaRPr lang="en-US"/>
        </a:p>
      </dgm:t>
    </dgm:pt>
    <dgm:pt modelId="{F7967473-5E7F-4E08-ACAA-D11D9D275BE7}" type="parTrans" cxnId="{84DDBDDD-831E-476E-8E0B-E4DE5E5A93CC}">
      <dgm:prSet/>
      <dgm:spPr/>
      <dgm:t>
        <a:bodyPr/>
        <a:lstStyle/>
        <a:p>
          <a:endParaRPr lang="en-US"/>
        </a:p>
      </dgm:t>
    </dgm:pt>
    <dgm:pt modelId="{2418D7FC-BADB-4A4D-BF49-10CB3FA385E3}" type="sibTrans" cxnId="{84DDBDDD-831E-476E-8E0B-E4DE5E5A93CC}">
      <dgm:prSet/>
      <dgm:spPr/>
      <dgm:t>
        <a:bodyPr/>
        <a:lstStyle/>
        <a:p>
          <a:endParaRPr lang="en-US"/>
        </a:p>
      </dgm:t>
    </dgm:pt>
    <dgm:pt modelId="{58ECC2FE-F350-4157-9BAA-BEB9BAB730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Safety Principles</a:t>
          </a:r>
          <a:endParaRPr lang="en-US"/>
        </a:p>
      </dgm:t>
    </dgm:pt>
    <dgm:pt modelId="{20E67486-8F92-4923-8F11-2336BF901F6C}" type="parTrans" cxnId="{51461537-4704-47B6-AEA9-D8D39B38B7FD}">
      <dgm:prSet/>
      <dgm:spPr/>
      <dgm:t>
        <a:bodyPr/>
        <a:lstStyle/>
        <a:p>
          <a:endParaRPr lang="en-US"/>
        </a:p>
      </dgm:t>
    </dgm:pt>
    <dgm:pt modelId="{6E26AE70-B9DA-468C-AED5-17B8CBC6B2EA}" type="sibTrans" cxnId="{51461537-4704-47B6-AEA9-D8D39B38B7FD}">
      <dgm:prSet/>
      <dgm:spPr/>
      <dgm:t>
        <a:bodyPr/>
        <a:lstStyle/>
        <a:p>
          <a:endParaRPr lang="en-US"/>
        </a:p>
      </dgm:t>
    </dgm:pt>
    <dgm:pt modelId="{8F9A8641-E194-42D4-A3F1-104B63666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Plan of Action</a:t>
          </a:r>
          <a:endParaRPr lang="en-US"/>
        </a:p>
      </dgm:t>
    </dgm:pt>
    <dgm:pt modelId="{FF7CB459-4227-4A6E-85DE-8AE0BF9B9669}" type="parTrans" cxnId="{FE3D50F8-4BCB-43B4-8023-F852E3BE7FBA}">
      <dgm:prSet/>
      <dgm:spPr/>
      <dgm:t>
        <a:bodyPr/>
        <a:lstStyle/>
        <a:p>
          <a:endParaRPr lang="en-US"/>
        </a:p>
      </dgm:t>
    </dgm:pt>
    <dgm:pt modelId="{F4ACA1BD-C6D0-4B94-9128-A8E5C5541FE2}" type="sibTrans" cxnId="{FE3D50F8-4BCB-43B4-8023-F852E3BE7FBA}">
      <dgm:prSet/>
      <dgm:spPr/>
      <dgm:t>
        <a:bodyPr/>
        <a:lstStyle/>
        <a:p>
          <a:endParaRPr lang="en-US"/>
        </a:p>
      </dgm:t>
    </dgm:pt>
    <dgm:pt modelId="{A93B4615-A748-4B0A-9FCA-FB2DA8233E5C}" type="pres">
      <dgm:prSet presAssocID="{1C504C49-9E11-44A4-AB37-62362BEC2605}" presName="root" presStyleCnt="0">
        <dgm:presLayoutVars>
          <dgm:dir/>
          <dgm:resizeHandles val="exact"/>
        </dgm:presLayoutVars>
      </dgm:prSet>
      <dgm:spPr/>
    </dgm:pt>
    <dgm:pt modelId="{8A6FBCEC-3433-4612-93CF-EE48BFEB2719}" type="pres">
      <dgm:prSet presAssocID="{23FE7BBA-0A09-4AC5-A148-6864D6909B6A}" presName="compNode" presStyleCnt="0"/>
      <dgm:spPr/>
    </dgm:pt>
    <dgm:pt modelId="{9D9E11B9-AAB8-4117-922B-39677CC4925A}" type="pres">
      <dgm:prSet presAssocID="{23FE7BBA-0A09-4AC5-A148-6864D6909B6A}" presName="iconBgRect" presStyleLbl="bgShp" presStyleIdx="0" presStyleCnt="4"/>
      <dgm:spPr/>
    </dgm:pt>
    <dgm:pt modelId="{A7A54F91-4CB5-408E-A3BD-D0A4A317C15C}" type="pres">
      <dgm:prSet presAssocID="{23FE7BBA-0A09-4AC5-A148-6864D6909B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5A174FB7-9620-40C1-A92E-60630EA8727D}" type="pres">
      <dgm:prSet presAssocID="{23FE7BBA-0A09-4AC5-A148-6864D6909B6A}" presName="spaceRect" presStyleCnt="0"/>
      <dgm:spPr/>
    </dgm:pt>
    <dgm:pt modelId="{9D597676-EA18-4166-ADAC-D9D8F04FC652}" type="pres">
      <dgm:prSet presAssocID="{23FE7BBA-0A09-4AC5-A148-6864D6909B6A}" presName="textRect" presStyleLbl="revTx" presStyleIdx="0" presStyleCnt="4">
        <dgm:presLayoutVars>
          <dgm:chMax val="1"/>
          <dgm:chPref val="1"/>
        </dgm:presLayoutVars>
      </dgm:prSet>
      <dgm:spPr/>
    </dgm:pt>
    <dgm:pt modelId="{EEC9D7A9-9D2A-4431-8780-F9E29134DA85}" type="pres">
      <dgm:prSet presAssocID="{70A4637B-5077-4186-9609-E5CE4E85A8C1}" presName="sibTrans" presStyleCnt="0"/>
      <dgm:spPr/>
    </dgm:pt>
    <dgm:pt modelId="{A5B346B5-A064-4050-9F08-54CCDCDC4BF8}" type="pres">
      <dgm:prSet presAssocID="{74150C3D-476A-479D-94D9-D1520363D941}" presName="compNode" presStyleCnt="0"/>
      <dgm:spPr/>
    </dgm:pt>
    <dgm:pt modelId="{C2D594A4-9EBB-4FCA-98F1-8B4641E82376}" type="pres">
      <dgm:prSet presAssocID="{74150C3D-476A-479D-94D9-D1520363D941}" presName="iconBgRect" presStyleLbl="bgShp" presStyleIdx="1" presStyleCnt="4"/>
      <dgm:spPr/>
    </dgm:pt>
    <dgm:pt modelId="{C2E27F96-F819-4746-9EFA-85E721AC966B}" type="pres">
      <dgm:prSet presAssocID="{74150C3D-476A-479D-94D9-D1520363D9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DB2B6B92-E2D4-43C5-9265-8F05377CDD5D}" type="pres">
      <dgm:prSet presAssocID="{74150C3D-476A-479D-94D9-D1520363D941}" presName="spaceRect" presStyleCnt="0"/>
      <dgm:spPr/>
    </dgm:pt>
    <dgm:pt modelId="{5205E306-9898-4458-A2D6-F36A95B30C7F}" type="pres">
      <dgm:prSet presAssocID="{74150C3D-476A-479D-94D9-D1520363D941}" presName="textRect" presStyleLbl="revTx" presStyleIdx="1" presStyleCnt="4">
        <dgm:presLayoutVars>
          <dgm:chMax val="1"/>
          <dgm:chPref val="1"/>
        </dgm:presLayoutVars>
      </dgm:prSet>
      <dgm:spPr/>
    </dgm:pt>
    <dgm:pt modelId="{43F36894-5F15-4657-9E63-051560D86BF2}" type="pres">
      <dgm:prSet presAssocID="{2418D7FC-BADB-4A4D-BF49-10CB3FA385E3}" presName="sibTrans" presStyleCnt="0"/>
      <dgm:spPr/>
    </dgm:pt>
    <dgm:pt modelId="{CE5B2B29-9E7B-446A-B914-CABA94929BB8}" type="pres">
      <dgm:prSet presAssocID="{58ECC2FE-F350-4157-9BAA-BEB9BAB7301C}" presName="compNode" presStyleCnt="0"/>
      <dgm:spPr/>
    </dgm:pt>
    <dgm:pt modelId="{EF38F348-2896-49F2-8313-802F95FAF71D}" type="pres">
      <dgm:prSet presAssocID="{58ECC2FE-F350-4157-9BAA-BEB9BAB7301C}" presName="iconBgRect" presStyleLbl="bgShp" presStyleIdx="2" presStyleCnt="4"/>
      <dgm:spPr/>
    </dgm:pt>
    <dgm:pt modelId="{1042709F-90BD-43AB-8722-D6B5477AAD7F}" type="pres">
      <dgm:prSet presAssocID="{58ECC2FE-F350-4157-9BAA-BEB9BAB730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 with solid fill"/>
        </a:ext>
      </dgm:extLst>
    </dgm:pt>
    <dgm:pt modelId="{AB35CFED-EB3C-42A4-82DE-3BAAE49E6B63}" type="pres">
      <dgm:prSet presAssocID="{58ECC2FE-F350-4157-9BAA-BEB9BAB7301C}" presName="spaceRect" presStyleCnt="0"/>
      <dgm:spPr/>
    </dgm:pt>
    <dgm:pt modelId="{96D70A88-E42B-4B1E-9A85-2276A7EBCBD7}" type="pres">
      <dgm:prSet presAssocID="{58ECC2FE-F350-4157-9BAA-BEB9BAB7301C}" presName="textRect" presStyleLbl="revTx" presStyleIdx="2" presStyleCnt="4">
        <dgm:presLayoutVars>
          <dgm:chMax val="1"/>
          <dgm:chPref val="1"/>
        </dgm:presLayoutVars>
      </dgm:prSet>
      <dgm:spPr/>
    </dgm:pt>
    <dgm:pt modelId="{CD1AF543-C452-4CF3-8C9A-F0AC5C7D3B26}" type="pres">
      <dgm:prSet presAssocID="{6E26AE70-B9DA-468C-AED5-17B8CBC6B2EA}" presName="sibTrans" presStyleCnt="0"/>
      <dgm:spPr/>
    </dgm:pt>
    <dgm:pt modelId="{876ED66D-9196-48CA-A446-AB87A6B69FB0}" type="pres">
      <dgm:prSet presAssocID="{8F9A8641-E194-42D4-A3F1-104B636669E3}" presName="compNode" presStyleCnt="0"/>
      <dgm:spPr/>
    </dgm:pt>
    <dgm:pt modelId="{59372E55-15D7-429E-953D-E6327882BFCA}" type="pres">
      <dgm:prSet presAssocID="{8F9A8641-E194-42D4-A3F1-104B636669E3}" presName="iconBgRect" presStyleLbl="bgShp" presStyleIdx="3" presStyleCnt="4"/>
      <dgm:spPr/>
    </dgm:pt>
    <dgm:pt modelId="{FBCD15CA-0824-4F71-BD8B-35E1753C7631}" type="pres">
      <dgm:prSet presAssocID="{8F9A8641-E194-42D4-A3F1-104B63666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2582AC6-6D41-4FAC-8F25-76C625497B7F}" type="pres">
      <dgm:prSet presAssocID="{8F9A8641-E194-42D4-A3F1-104B636669E3}" presName="spaceRect" presStyleCnt="0"/>
      <dgm:spPr/>
    </dgm:pt>
    <dgm:pt modelId="{806572BC-2121-43C1-9FB4-0F852F718885}" type="pres">
      <dgm:prSet presAssocID="{8F9A8641-E194-42D4-A3F1-104B636669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CC80C-C729-4045-9113-293434643030}" type="presOf" srcId="{1C504C49-9E11-44A4-AB37-62362BEC2605}" destId="{A93B4615-A748-4B0A-9FCA-FB2DA8233E5C}" srcOrd="0" destOrd="0" presId="urn:microsoft.com/office/officeart/2018/5/layout/IconCircleLabelList"/>
    <dgm:cxn modelId="{BDD15E22-B42C-4CCE-AE63-B1A22BB66FDD}" type="presOf" srcId="{8F9A8641-E194-42D4-A3F1-104B636669E3}" destId="{806572BC-2121-43C1-9FB4-0F852F718885}" srcOrd="0" destOrd="0" presId="urn:microsoft.com/office/officeart/2018/5/layout/IconCircleLabelList"/>
    <dgm:cxn modelId="{51461537-4704-47B6-AEA9-D8D39B38B7FD}" srcId="{1C504C49-9E11-44A4-AB37-62362BEC2605}" destId="{58ECC2FE-F350-4157-9BAA-BEB9BAB7301C}" srcOrd="2" destOrd="0" parTransId="{20E67486-8F92-4923-8F11-2336BF901F6C}" sibTransId="{6E26AE70-B9DA-468C-AED5-17B8CBC6B2EA}"/>
    <dgm:cxn modelId="{DCE29E5D-F51B-4440-9051-FF8BEA11F72A}" type="presOf" srcId="{58ECC2FE-F350-4157-9BAA-BEB9BAB7301C}" destId="{96D70A88-E42B-4B1E-9A85-2276A7EBCBD7}" srcOrd="0" destOrd="0" presId="urn:microsoft.com/office/officeart/2018/5/layout/IconCircleLabelList"/>
    <dgm:cxn modelId="{84DDBDDD-831E-476E-8E0B-E4DE5E5A93CC}" srcId="{1C504C49-9E11-44A4-AB37-62362BEC2605}" destId="{74150C3D-476A-479D-94D9-D1520363D941}" srcOrd="1" destOrd="0" parTransId="{F7967473-5E7F-4E08-ACAA-D11D9D275BE7}" sibTransId="{2418D7FC-BADB-4A4D-BF49-10CB3FA385E3}"/>
    <dgm:cxn modelId="{058DB3E7-97F9-4E47-B514-E9F27C1A27B4}" type="presOf" srcId="{74150C3D-476A-479D-94D9-D1520363D941}" destId="{5205E306-9898-4458-A2D6-F36A95B30C7F}" srcOrd="0" destOrd="0" presId="urn:microsoft.com/office/officeart/2018/5/layout/IconCircleLabelList"/>
    <dgm:cxn modelId="{D0C92FEF-AB4F-4A92-BF72-58251DD05077}" srcId="{1C504C49-9E11-44A4-AB37-62362BEC2605}" destId="{23FE7BBA-0A09-4AC5-A148-6864D6909B6A}" srcOrd="0" destOrd="0" parTransId="{D6344119-1862-4FC1-B5F3-F532940DFA29}" sibTransId="{70A4637B-5077-4186-9609-E5CE4E85A8C1}"/>
    <dgm:cxn modelId="{10B958F2-1046-4681-8E84-DD49631445D6}" type="presOf" srcId="{23FE7BBA-0A09-4AC5-A148-6864D6909B6A}" destId="{9D597676-EA18-4166-ADAC-D9D8F04FC652}" srcOrd="0" destOrd="0" presId="urn:microsoft.com/office/officeart/2018/5/layout/IconCircleLabelList"/>
    <dgm:cxn modelId="{FE3D50F8-4BCB-43B4-8023-F852E3BE7FBA}" srcId="{1C504C49-9E11-44A4-AB37-62362BEC2605}" destId="{8F9A8641-E194-42D4-A3F1-104B636669E3}" srcOrd="3" destOrd="0" parTransId="{FF7CB459-4227-4A6E-85DE-8AE0BF9B9669}" sibTransId="{F4ACA1BD-C6D0-4B94-9128-A8E5C5541FE2}"/>
    <dgm:cxn modelId="{328F2E12-DBDA-4E66-87B2-C1C209FDDE95}" type="presParOf" srcId="{A93B4615-A748-4B0A-9FCA-FB2DA8233E5C}" destId="{8A6FBCEC-3433-4612-93CF-EE48BFEB2719}" srcOrd="0" destOrd="0" presId="urn:microsoft.com/office/officeart/2018/5/layout/IconCircleLabelList"/>
    <dgm:cxn modelId="{FD1B7781-DA04-4449-8AB6-F668703B7DFF}" type="presParOf" srcId="{8A6FBCEC-3433-4612-93CF-EE48BFEB2719}" destId="{9D9E11B9-AAB8-4117-922B-39677CC4925A}" srcOrd="0" destOrd="0" presId="urn:microsoft.com/office/officeart/2018/5/layout/IconCircleLabelList"/>
    <dgm:cxn modelId="{546758E7-375B-4D50-944C-E5F91D6B5EB1}" type="presParOf" srcId="{8A6FBCEC-3433-4612-93CF-EE48BFEB2719}" destId="{A7A54F91-4CB5-408E-A3BD-D0A4A317C15C}" srcOrd="1" destOrd="0" presId="urn:microsoft.com/office/officeart/2018/5/layout/IconCircleLabelList"/>
    <dgm:cxn modelId="{11D037B3-0C42-497D-8350-F74269FDD8C6}" type="presParOf" srcId="{8A6FBCEC-3433-4612-93CF-EE48BFEB2719}" destId="{5A174FB7-9620-40C1-A92E-60630EA8727D}" srcOrd="2" destOrd="0" presId="urn:microsoft.com/office/officeart/2018/5/layout/IconCircleLabelList"/>
    <dgm:cxn modelId="{024D231D-FD26-4FFE-8F0E-FA326B89AD2F}" type="presParOf" srcId="{8A6FBCEC-3433-4612-93CF-EE48BFEB2719}" destId="{9D597676-EA18-4166-ADAC-D9D8F04FC652}" srcOrd="3" destOrd="0" presId="urn:microsoft.com/office/officeart/2018/5/layout/IconCircleLabelList"/>
    <dgm:cxn modelId="{34BEE849-EA74-455C-AE6A-F37F60792366}" type="presParOf" srcId="{A93B4615-A748-4B0A-9FCA-FB2DA8233E5C}" destId="{EEC9D7A9-9D2A-4431-8780-F9E29134DA85}" srcOrd="1" destOrd="0" presId="urn:microsoft.com/office/officeart/2018/5/layout/IconCircleLabelList"/>
    <dgm:cxn modelId="{696EDACD-43D5-4BDD-89FE-250A5914561E}" type="presParOf" srcId="{A93B4615-A748-4B0A-9FCA-FB2DA8233E5C}" destId="{A5B346B5-A064-4050-9F08-54CCDCDC4BF8}" srcOrd="2" destOrd="0" presId="urn:microsoft.com/office/officeart/2018/5/layout/IconCircleLabelList"/>
    <dgm:cxn modelId="{ECA95D43-29D2-408E-8018-106DA463BC0A}" type="presParOf" srcId="{A5B346B5-A064-4050-9F08-54CCDCDC4BF8}" destId="{C2D594A4-9EBB-4FCA-98F1-8B4641E82376}" srcOrd="0" destOrd="0" presId="urn:microsoft.com/office/officeart/2018/5/layout/IconCircleLabelList"/>
    <dgm:cxn modelId="{F41D4C42-5680-4948-A6FC-B2DC51677127}" type="presParOf" srcId="{A5B346B5-A064-4050-9F08-54CCDCDC4BF8}" destId="{C2E27F96-F819-4746-9EFA-85E721AC966B}" srcOrd="1" destOrd="0" presId="urn:microsoft.com/office/officeart/2018/5/layout/IconCircleLabelList"/>
    <dgm:cxn modelId="{C285D0CF-28C2-4EE8-8A4F-7446441E7B81}" type="presParOf" srcId="{A5B346B5-A064-4050-9F08-54CCDCDC4BF8}" destId="{DB2B6B92-E2D4-43C5-9265-8F05377CDD5D}" srcOrd="2" destOrd="0" presId="urn:microsoft.com/office/officeart/2018/5/layout/IconCircleLabelList"/>
    <dgm:cxn modelId="{3E0BCA64-4F16-4A75-97EA-51E731269CC9}" type="presParOf" srcId="{A5B346B5-A064-4050-9F08-54CCDCDC4BF8}" destId="{5205E306-9898-4458-A2D6-F36A95B30C7F}" srcOrd="3" destOrd="0" presId="urn:microsoft.com/office/officeart/2018/5/layout/IconCircleLabelList"/>
    <dgm:cxn modelId="{B7397671-2FA1-42D7-86B9-6F911DA21192}" type="presParOf" srcId="{A93B4615-A748-4B0A-9FCA-FB2DA8233E5C}" destId="{43F36894-5F15-4657-9E63-051560D86BF2}" srcOrd="3" destOrd="0" presId="urn:microsoft.com/office/officeart/2018/5/layout/IconCircleLabelList"/>
    <dgm:cxn modelId="{AC190207-D37F-48E3-B1B8-9471A6EC4E04}" type="presParOf" srcId="{A93B4615-A748-4B0A-9FCA-FB2DA8233E5C}" destId="{CE5B2B29-9E7B-446A-B914-CABA94929BB8}" srcOrd="4" destOrd="0" presId="urn:microsoft.com/office/officeart/2018/5/layout/IconCircleLabelList"/>
    <dgm:cxn modelId="{646FA9C4-FC67-4128-A1EB-E19D09FCE993}" type="presParOf" srcId="{CE5B2B29-9E7B-446A-B914-CABA94929BB8}" destId="{EF38F348-2896-49F2-8313-802F95FAF71D}" srcOrd="0" destOrd="0" presId="urn:microsoft.com/office/officeart/2018/5/layout/IconCircleLabelList"/>
    <dgm:cxn modelId="{6A3A1860-D3FA-4C4A-99D0-9FCC48DEE9A1}" type="presParOf" srcId="{CE5B2B29-9E7B-446A-B914-CABA94929BB8}" destId="{1042709F-90BD-43AB-8722-D6B5477AAD7F}" srcOrd="1" destOrd="0" presId="urn:microsoft.com/office/officeart/2018/5/layout/IconCircleLabelList"/>
    <dgm:cxn modelId="{320A5548-40C4-4368-B451-7DE7549C5E8C}" type="presParOf" srcId="{CE5B2B29-9E7B-446A-B914-CABA94929BB8}" destId="{AB35CFED-EB3C-42A4-82DE-3BAAE49E6B63}" srcOrd="2" destOrd="0" presId="urn:microsoft.com/office/officeart/2018/5/layout/IconCircleLabelList"/>
    <dgm:cxn modelId="{CE645B4F-D763-479C-BC47-969D0A88D45A}" type="presParOf" srcId="{CE5B2B29-9E7B-446A-B914-CABA94929BB8}" destId="{96D70A88-E42B-4B1E-9A85-2276A7EBCBD7}" srcOrd="3" destOrd="0" presId="urn:microsoft.com/office/officeart/2018/5/layout/IconCircleLabelList"/>
    <dgm:cxn modelId="{FDABD273-FDEF-47D3-9146-8A025385564C}" type="presParOf" srcId="{A93B4615-A748-4B0A-9FCA-FB2DA8233E5C}" destId="{CD1AF543-C452-4CF3-8C9A-F0AC5C7D3B26}" srcOrd="5" destOrd="0" presId="urn:microsoft.com/office/officeart/2018/5/layout/IconCircleLabelList"/>
    <dgm:cxn modelId="{C14CEF3E-8E5F-4AD8-9C40-6FB221AA46C3}" type="presParOf" srcId="{A93B4615-A748-4B0A-9FCA-FB2DA8233E5C}" destId="{876ED66D-9196-48CA-A446-AB87A6B69FB0}" srcOrd="6" destOrd="0" presId="urn:microsoft.com/office/officeart/2018/5/layout/IconCircleLabelList"/>
    <dgm:cxn modelId="{A4F51B3E-0A01-434A-B917-5475A924618E}" type="presParOf" srcId="{876ED66D-9196-48CA-A446-AB87A6B69FB0}" destId="{59372E55-15D7-429E-953D-E6327882BFCA}" srcOrd="0" destOrd="0" presId="urn:microsoft.com/office/officeart/2018/5/layout/IconCircleLabelList"/>
    <dgm:cxn modelId="{CB171B37-CAE1-4DF7-8648-EAA30678B21C}" type="presParOf" srcId="{876ED66D-9196-48CA-A446-AB87A6B69FB0}" destId="{FBCD15CA-0824-4F71-BD8B-35E1753C7631}" srcOrd="1" destOrd="0" presId="urn:microsoft.com/office/officeart/2018/5/layout/IconCircleLabelList"/>
    <dgm:cxn modelId="{EF36282F-2FEF-49B8-9290-744BFA2791F6}" type="presParOf" srcId="{876ED66D-9196-48CA-A446-AB87A6B69FB0}" destId="{92582AC6-6D41-4FAC-8F25-76C625497B7F}" srcOrd="2" destOrd="0" presId="urn:microsoft.com/office/officeart/2018/5/layout/IconCircleLabelList"/>
    <dgm:cxn modelId="{9B513F6B-CC41-48C7-BE84-3AA30A8B8980}" type="presParOf" srcId="{876ED66D-9196-48CA-A446-AB87A6B69FB0}" destId="{806572BC-2121-43C1-9FB4-0F852F71888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11B9-AAB8-4117-922B-39677CC4925A}">
      <dsp:nvSpPr>
        <dsp:cNvPr id="0" name=""/>
        <dsp:cNvSpPr/>
      </dsp:nvSpPr>
      <dsp:spPr>
        <a:xfrm>
          <a:off x="902727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F91-4CB5-408E-A3BD-D0A4A317C15C}">
      <dsp:nvSpPr>
        <dsp:cNvPr id="0" name=""/>
        <dsp:cNvSpPr/>
      </dsp:nvSpPr>
      <dsp:spPr>
        <a:xfrm>
          <a:off x="117147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676-EA18-4166-ADAC-D9D8F04FC652}">
      <dsp:nvSpPr>
        <dsp:cNvPr id="0" name=""/>
        <dsp:cNvSpPr/>
      </dsp:nvSpPr>
      <dsp:spPr>
        <a:xfrm>
          <a:off x="49960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Working Principles</a:t>
          </a:r>
          <a:endParaRPr lang="en-US" sz="1600" kern="1200"/>
        </a:p>
      </dsp:txBody>
      <dsp:txXfrm>
        <a:off x="499603" y="2324296"/>
        <a:ext cx="2067305" cy="720000"/>
      </dsp:txXfrm>
    </dsp:sp>
    <dsp:sp modelId="{C2D594A4-9EBB-4FCA-98F1-8B4641E82376}">
      <dsp:nvSpPr>
        <dsp:cNvPr id="0" name=""/>
        <dsp:cNvSpPr/>
      </dsp:nvSpPr>
      <dsp:spPr>
        <a:xfrm>
          <a:off x="3331811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F96-F819-4746-9EFA-85E721AC966B}">
      <dsp:nvSpPr>
        <dsp:cNvPr id="0" name=""/>
        <dsp:cNvSpPr/>
      </dsp:nvSpPr>
      <dsp:spPr>
        <a:xfrm>
          <a:off x="3600560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E306-9898-4458-A2D6-F36A95B30C7F}">
      <dsp:nvSpPr>
        <dsp:cNvPr id="0" name=""/>
        <dsp:cNvSpPr/>
      </dsp:nvSpPr>
      <dsp:spPr>
        <a:xfrm>
          <a:off x="2928686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Design Architecture</a:t>
          </a:r>
          <a:endParaRPr lang="en-US" sz="1600" kern="1200"/>
        </a:p>
      </dsp:txBody>
      <dsp:txXfrm>
        <a:off x="2928686" y="2324296"/>
        <a:ext cx="2067305" cy="720000"/>
      </dsp:txXfrm>
    </dsp:sp>
    <dsp:sp modelId="{EF38F348-2896-49F2-8313-802F95FAF71D}">
      <dsp:nvSpPr>
        <dsp:cNvPr id="0" name=""/>
        <dsp:cNvSpPr/>
      </dsp:nvSpPr>
      <dsp:spPr>
        <a:xfrm>
          <a:off x="5760894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709F-90BD-43AB-8722-D6B5477AAD7F}">
      <dsp:nvSpPr>
        <dsp:cNvPr id="0" name=""/>
        <dsp:cNvSpPr/>
      </dsp:nvSpPr>
      <dsp:spPr>
        <a:xfrm>
          <a:off x="6029644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0A88-E42B-4B1E-9A85-2276A7EBCBD7}">
      <dsp:nvSpPr>
        <dsp:cNvPr id="0" name=""/>
        <dsp:cNvSpPr/>
      </dsp:nvSpPr>
      <dsp:spPr>
        <a:xfrm>
          <a:off x="5357770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Safety Principles</a:t>
          </a:r>
          <a:endParaRPr lang="en-US" sz="1600" kern="1200"/>
        </a:p>
      </dsp:txBody>
      <dsp:txXfrm>
        <a:off x="5357770" y="2324296"/>
        <a:ext cx="2067305" cy="720000"/>
      </dsp:txXfrm>
    </dsp:sp>
    <dsp:sp modelId="{59372E55-15D7-429E-953D-E6327882BFCA}">
      <dsp:nvSpPr>
        <dsp:cNvPr id="0" name=""/>
        <dsp:cNvSpPr/>
      </dsp:nvSpPr>
      <dsp:spPr>
        <a:xfrm>
          <a:off x="8189978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D15CA-0824-4F71-BD8B-35E1753C7631}">
      <dsp:nvSpPr>
        <dsp:cNvPr id="0" name=""/>
        <dsp:cNvSpPr/>
      </dsp:nvSpPr>
      <dsp:spPr>
        <a:xfrm>
          <a:off x="845872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72BC-2121-43C1-9FB4-0F852F718885}">
      <dsp:nvSpPr>
        <dsp:cNvPr id="0" name=""/>
        <dsp:cNvSpPr/>
      </dsp:nvSpPr>
      <dsp:spPr>
        <a:xfrm>
          <a:off x="778685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Plan of Action</a:t>
          </a:r>
          <a:endParaRPr lang="en-US" sz="1600" kern="1200"/>
        </a:p>
      </dsp:txBody>
      <dsp:txXfrm>
        <a:off x="7786853" y="2324296"/>
        <a:ext cx="2067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11B9-AAB8-4117-922B-39677CC4925A}">
      <dsp:nvSpPr>
        <dsp:cNvPr id="0" name=""/>
        <dsp:cNvSpPr/>
      </dsp:nvSpPr>
      <dsp:spPr>
        <a:xfrm>
          <a:off x="902727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F91-4CB5-408E-A3BD-D0A4A317C15C}">
      <dsp:nvSpPr>
        <dsp:cNvPr id="0" name=""/>
        <dsp:cNvSpPr/>
      </dsp:nvSpPr>
      <dsp:spPr>
        <a:xfrm>
          <a:off x="117147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676-EA18-4166-ADAC-D9D8F04FC652}">
      <dsp:nvSpPr>
        <dsp:cNvPr id="0" name=""/>
        <dsp:cNvSpPr/>
      </dsp:nvSpPr>
      <dsp:spPr>
        <a:xfrm>
          <a:off x="49960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 dirty="0"/>
            <a:t>Working Principles</a:t>
          </a:r>
          <a:endParaRPr lang="en-US" sz="1600" kern="1200" dirty="0"/>
        </a:p>
      </dsp:txBody>
      <dsp:txXfrm>
        <a:off x="499603" y="2324296"/>
        <a:ext cx="2067305" cy="720000"/>
      </dsp:txXfrm>
    </dsp:sp>
    <dsp:sp modelId="{C2D594A4-9EBB-4FCA-98F1-8B4641E82376}">
      <dsp:nvSpPr>
        <dsp:cNvPr id="0" name=""/>
        <dsp:cNvSpPr/>
      </dsp:nvSpPr>
      <dsp:spPr>
        <a:xfrm>
          <a:off x="3331811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F96-F819-4746-9EFA-85E721AC966B}">
      <dsp:nvSpPr>
        <dsp:cNvPr id="0" name=""/>
        <dsp:cNvSpPr/>
      </dsp:nvSpPr>
      <dsp:spPr>
        <a:xfrm>
          <a:off x="3600560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E306-9898-4458-A2D6-F36A95B30C7F}">
      <dsp:nvSpPr>
        <dsp:cNvPr id="0" name=""/>
        <dsp:cNvSpPr/>
      </dsp:nvSpPr>
      <dsp:spPr>
        <a:xfrm>
          <a:off x="2928686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Design Architecture</a:t>
          </a:r>
          <a:endParaRPr lang="en-US" sz="1600" kern="1200"/>
        </a:p>
      </dsp:txBody>
      <dsp:txXfrm>
        <a:off x="2928686" y="2324296"/>
        <a:ext cx="2067305" cy="720000"/>
      </dsp:txXfrm>
    </dsp:sp>
    <dsp:sp modelId="{EF38F348-2896-49F2-8313-802F95FAF71D}">
      <dsp:nvSpPr>
        <dsp:cNvPr id="0" name=""/>
        <dsp:cNvSpPr/>
      </dsp:nvSpPr>
      <dsp:spPr>
        <a:xfrm>
          <a:off x="5760894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709F-90BD-43AB-8722-D6B5477AAD7F}">
      <dsp:nvSpPr>
        <dsp:cNvPr id="0" name=""/>
        <dsp:cNvSpPr/>
      </dsp:nvSpPr>
      <dsp:spPr>
        <a:xfrm>
          <a:off x="6029644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0A88-E42B-4B1E-9A85-2276A7EBCBD7}">
      <dsp:nvSpPr>
        <dsp:cNvPr id="0" name=""/>
        <dsp:cNvSpPr/>
      </dsp:nvSpPr>
      <dsp:spPr>
        <a:xfrm>
          <a:off x="5357770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Safety Principles</a:t>
          </a:r>
          <a:endParaRPr lang="en-US" sz="1600" kern="1200"/>
        </a:p>
      </dsp:txBody>
      <dsp:txXfrm>
        <a:off x="5357770" y="2324296"/>
        <a:ext cx="2067305" cy="720000"/>
      </dsp:txXfrm>
    </dsp:sp>
    <dsp:sp modelId="{59372E55-15D7-429E-953D-E6327882BFCA}">
      <dsp:nvSpPr>
        <dsp:cNvPr id="0" name=""/>
        <dsp:cNvSpPr/>
      </dsp:nvSpPr>
      <dsp:spPr>
        <a:xfrm>
          <a:off x="8189978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D15CA-0824-4F71-BD8B-35E1753C7631}">
      <dsp:nvSpPr>
        <dsp:cNvPr id="0" name=""/>
        <dsp:cNvSpPr/>
      </dsp:nvSpPr>
      <dsp:spPr>
        <a:xfrm>
          <a:off x="845872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72BC-2121-43C1-9FB4-0F852F718885}">
      <dsp:nvSpPr>
        <dsp:cNvPr id="0" name=""/>
        <dsp:cNvSpPr/>
      </dsp:nvSpPr>
      <dsp:spPr>
        <a:xfrm>
          <a:off x="778685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Plan of Action</a:t>
          </a:r>
          <a:endParaRPr lang="en-US" sz="1600" kern="1200"/>
        </a:p>
      </dsp:txBody>
      <dsp:txXfrm>
        <a:off x="7786853" y="2324296"/>
        <a:ext cx="206730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11B9-AAB8-4117-922B-39677CC4925A}">
      <dsp:nvSpPr>
        <dsp:cNvPr id="0" name=""/>
        <dsp:cNvSpPr/>
      </dsp:nvSpPr>
      <dsp:spPr>
        <a:xfrm>
          <a:off x="902727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F91-4CB5-408E-A3BD-D0A4A317C15C}">
      <dsp:nvSpPr>
        <dsp:cNvPr id="0" name=""/>
        <dsp:cNvSpPr/>
      </dsp:nvSpPr>
      <dsp:spPr>
        <a:xfrm>
          <a:off x="117147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676-EA18-4166-ADAC-D9D8F04FC652}">
      <dsp:nvSpPr>
        <dsp:cNvPr id="0" name=""/>
        <dsp:cNvSpPr/>
      </dsp:nvSpPr>
      <dsp:spPr>
        <a:xfrm>
          <a:off x="49960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Working Principles</a:t>
          </a:r>
          <a:endParaRPr lang="en-US" sz="1600" kern="1200"/>
        </a:p>
      </dsp:txBody>
      <dsp:txXfrm>
        <a:off x="499603" y="2324296"/>
        <a:ext cx="2067305" cy="720000"/>
      </dsp:txXfrm>
    </dsp:sp>
    <dsp:sp modelId="{C2D594A4-9EBB-4FCA-98F1-8B4641E82376}">
      <dsp:nvSpPr>
        <dsp:cNvPr id="0" name=""/>
        <dsp:cNvSpPr/>
      </dsp:nvSpPr>
      <dsp:spPr>
        <a:xfrm>
          <a:off x="3331811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F96-F819-4746-9EFA-85E721AC966B}">
      <dsp:nvSpPr>
        <dsp:cNvPr id="0" name=""/>
        <dsp:cNvSpPr/>
      </dsp:nvSpPr>
      <dsp:spPr>
        <a:xfrm>
          <a:off x="3600560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E306-9898-4458-A2D6-F36A95B30C7F}">
      <dsp:nvSpPr>
        <dsp:cNvPr id="0" name=""/>
        <dsp:cNvSpPr/>
      </dsp:nvSpPr>
      <dsp:spPr>
        <a:xfrm>
          <a:off x="2928686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Design Architecture</a:t>
          </a:r>
          <a:endParaRPr lang="en-US" sz="1600" kern="1200"/>
        </a:p>
      </dsp:txBody>
      <dsp:txXfrm>
        <a:off x="2928686" y="2324296"/>
        <a:ext cx="2067305" cy="720000"/>
      </dsp:txXfrm>
    </dsp:sp>
    <dsp:sp modelId="{EF38F348-2896-49F2-8313-802F95FAF71D}">
      <dsp:nvSpPr>
        <dsp:cNvPr id="0" name=""/>
        <dsp:cNvSpPr/>
      </dsp:nvSpPr>
      <dsp:spPr>
        <a:xfrm>
          <a:off x="5760894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709F-90BD-43AB-8722-D6B5477AAD7F}">
      <dsp:nvSpPr>
        <dsp:cNvPr id="0" name=""/>
        <dsp:cNvSpPr/>
      </dsp:nvSpPr>
      <dsp:spPr>
        <a:xfrm>
          <a:off x="6029644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0A88-E42B-4B1E-9A85-2276A7EBCBD7}">
      <dsp:nvSpPr>
        <dsp:cNvPr id="0" name=""/>
        <dsp:cNvSpPr/>
      </dsp:nvSpPr>
      <dsp:spPr>
        <a:xfrm>
          <a:off x="5357770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Safety Principles</a:t>
          </a:r>
          <a:endParaRPr lang="en-US" sz="1600" kern="1200"/>
        </a:p>
      </dsp:txBody>
      <dsp:txXfrm>
        <a:off x="5357770" y="2324296"/>
        <a:ext cx="2067305" cy="720000"/>
      </dsp:txXfrm>
    </dsp:sp>
    <dsp:sp modelId="{59372E55-15D7-429E-953D-E6327882BFCA}">
      <dsp:nvSpPr>
        <dsp:cNvPr id="0" name=""/>
        <dsp:cNvSpPr/>
      </dsp:nvSpPr>
      <dsp:spPr>
        <a:xfrm>
          <a:off x="8189978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D15CA-0824-4F71-BD8B-35E1753C7631}">
      <dsp:nvSpPr>
        <dsp:cNvPr id="0" name=""/>
        <dsp:cNvSpPr/>
      </dsp:nvSpPr>
      <dsp:spPr>
        <a:xfrm>
          <a:off x="845872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72BC-2121-43C1-9FB4-0F852F718885}">
      <dsp:nvSpPr>
        <dsp:cNvPr id="0" name=""/>
        <dsp:cNvSpPr/>
      </dsp:nvSpPr>
      <dsp:spPr>
        <a:xfrm>
          <a:off x="778685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Plan of Action</a:t>
          </a:r>
          <a:endParaRPr lang="en-US" sz="1600" kern="1200"/>
        </a:p>
      </dsp:txBody>
      <dsp:txXfrm>
        <a:off x="7786853" y="2324296"/>
        <a:ext cx="206730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FFADE-9911-4D56-A1DD-14303C594EAB}">
      <dsp:nvSpPr>
        <dsp:cNvPr id="0" name=""/>
        <dsp:cNvSpPr/>
      </dsp:nvSpPr>
      <dsp:spPr>
        <a:xfrm>
          <a:off x="902689" y="670454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BFC21-AF08-4872-9FE2-5E0975170AE6}">
      <dsp:nvSpPr>
        <dsp:cNvPr id="0" name=""/>
        <dsp:cNvSpPr/>
      </dsp:nvSpPr>
      <dsp:spPr>
        <a:xfrm>
          <a:off x="117143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E0748-B272-437D-BC54-EB8D7151E920}">
      <dsp:nvSpPr>
        <dsp:cNvPr id="0" name=""/>
        <dsp:cNvSpPr/>
      </dsp:nvSpPr>
      <dsp:spPr>
        <a:xfrm>
          <a:off x="499565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Chassis</a:t>
          </a:r>
          <a:endParaRPr lang="en-US" sz="2800" kern="1200"/>
        </a:p>
      </dsp:txBody>
      <dsp:txXfrm>
        <a:off x="499565" y="2324295"/>
        <a:ext cx="2067302" cy="720000"/>
      </dsp:txXfrm>
    </dsp:sp>
    <dsp:sp modelId="{A5B87023-9E4A-4144-AE5D-58D31A6BD749}">
      <dsp:nvSpPr>
        <dsp:cNvPr id="0" name=""/>
        <dsp:cNvSpPr/>
      </dsp:nvSpPr>
      <dsp:spPr>
        <a:xfrm>
          <a:off x="3331770" y="670454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F75D9-7F20-4EEE-9EF4-59247BA11B20}">
      <dsp:nvSpPr>
        <dsp:cNvPr id="0" name=""/>
        <dsp:cNvSpPr/>
      </dsp:nvSpPr>
      <dsp:spPr>
        <a:xfrm>
          <a:off x="360051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7726C-68E8-4D7F-B9BD-EDEE4573572F}">
      <dsp:nvSpPr>
        <dsp:cNvPr id="0" name=""/>
        <dsp:cNvSpPr/>
      </dsp:nvSpPr>
      <dsp:spPr>
        <a:xfrm>
          <a:off x="292864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Propulsion</a:t>
          </a:r>
          <a:endParaRPr lang="en-US" sz="2800" kern="1200"/>
        </a:p>
      </dsp:txBody>
      <dsp:txXfrm>
        <a:off x="2928646" y="2324295"/>
        <a:ext cx="2067302" cy="720000"/>
      </dsp:txXfrm>
    </dsp:sp>
    <dsp:sp modelId="{69E9868B-3C8A-460F-938F-7AD2EE8D162C}">
      <dsp:nvSpPr>
        <dsp:cNvPr id="0" name=""/>
        <dsp:cNvSpPr/>
      </dsp:nvSpPr>
      <dsp:spPr>
        <a:xfrm>
          <a:off x="5760850" y="670454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C98CC-F045-43F5-885F-D544D511BF43}">
      <dsp:nvSpPr>
        <dsp:cNvPr id="0" name=""/>
        <dsp:cNvSpPr/>
      </dsp:nvSpPr>
      <dsp:spPr>
        <a:xfrm>
          <a:off x="602959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D378-432F-4016-9C9D-8927F98AB767}">
      <dsp:nvSpPr>
        <dsp:cNvPr id="0" name=""/>
        <dsp:cNvSpPr/>
      </dsp:nvSpPr>
      <dsp:spPr>
        <a:xfrm>
          <a:off x="535772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Controls </a:t>
          </a:r>
          <a:endParaRPr lang="en-US" sz="2800" kern="1200"/>
        </a:p>
      </dsp:txBody>
      <dsp:txXfrm>
        <a:off x="5357726" y="2324295"/>
        <a:ext cx="2067302" cy="720000"/>
      </dsp:txXfrm>
    </dsp:sp>
    <dsp:sp modelId="{8AD9B607-4A51-46DC-8549-ECFE8ADB0680}">
      <dsp:nvSpPr>
        <dsp:cNvPr id="0" name=""/>
        <dsp:cNvSpPr/>
      </dsp:nvSpPr>
      <dsp:spPr>
        <a:xfrm>
          <a:off x="8189930" y="670454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B94F8-0BF2-496F-BD8C-A90A07C8C9E5}">
      <dsp:nvSpPr>
        <dsp:cNvPr id="0" name=""/>
        <dsp:cNvSpPr/>
      </dsp:nvSpPr>
      <dsp:spPr>
        <a:xfrm>
          <a:off x="845867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72CD-4AE3-4C1C-A85A-38F6C0B4400E}">
      <dsp:nvSpPr>
        <dsp:cNvPr id="0" name=""/>
        <dsp:cNvSpPr/>
      </dsp:nvSpPr>
      <dsp:spPr>
        <a:xfrm>
          <a:off x="778680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800" kern="1200"/>
            <a:t>Safety</a:t>
          </a:r>
          <a:endParaRPr lang="en-US" sz="2800" kern="1200"/>
        </a:p>
      </dsp:txBody>
      <dsp:txXfrm>
        <a:off x="7786806" y="2324295"/>
        <a:ext cx="206730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11B9-AAB8-4117-922B-39677CC4925A}">
      <dsp:nvSpPr>
        <dsp:cNvPr id="0" name=""/>
        <dsp:cNvSpPr/>
      </dsp:nvSpPr>
      <dsp:spPr>
        <a:xfrm>
          <a:off x="902727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F91-4CB5-408E-A3BD-D0A4A317C15C}">
      <dsp:nvSpPr>
        <dsp:cNvPr id="0" name=""/>
        <dsp:cNvSpPr/>
      </dsp:nvSpPr>
      <dsp:spPr>
        <a:xfrm>
          <a:off x="117147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676-EA18-4166-ADAC-D9D8F04FC652}">
      <dsp:nvSpPr>
        <dsp:cNvPr id="0" name=""/>
        <dsp:cNvSpPr/>
      </dsp:nvSpPr>
      <dsp:spPr>
        <a:xfrm>
          <a:off x="49960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Working Principles</a:t>
          </a:r>
          <a:endParaRPr lang="en-US" sz="1600" kern="1200"/>
        </a:p>
      </dsp:txBody>
      <dsp:txXfrm>
        <a:off x="499603" y="2324296"/>
        <a:ext cx="2067305" cy="720000"/>
      </dsp:txXfrm>
    </dsp:sp>
    <dsp:sp modelId="{C2D594A4-9EBB-4FCA-98F1-8B4641E82376}">
      <dsp:nvSpPr>
        <dsp:cNvPr id="0" name=""/>
        <dsp:cNvSpPr/>
      </dsp:nvSpPr>
      <dsp:spPr>
        <a:xfrm>
          <a:off x="3331811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F96-F819-4746-9EFA-85E721AC966B}">
      <dsp:nvSpPr>
        <dsp:cNvPr id="0" name=""/>
        <dsp:cNvSpPr/>
      </dsp:nvSpPr>
      <dsp:spPr>
        <a:xfrm>
          <a:off x="3600560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E306-9898-4458-A2D6-F36A95B30C7F}">
      <dsp:nvSpPr>
        <dsp:cNvPr id="0" name=""/>
        <dsp:cNvSpPr/>
      </dsp:nvSpPr>
      <dsp:spPr>
        <a:xfrm>
          <a:off x="2928686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Design Architecture</a:t>
          </a:r>
          <a:endParaRPr lang="en-US" sz="1600" kern="1200"/>
        </a:p>
      </dsp:txBody>
      <dsp:txXfrm>
        <a:off x="2928686" y="2324296"/>
        <a:ext cx="2067305" cy="720000"/>
      </dsp:txXfrm>
    </dsp:sp>
    <dsp:sp modelId="{EF38F348-2896-49F2-8313-802F95FAF71D}">
      <dsp:nvSpPr>
        <dsp:cNvPr id="0" name=""/>
        <dsp:cNvSpPr/>
      </dsp:nvSpPr>
      <dsp:spPr>
        <a:xfrm>
          <a:off x="5760894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709F-90BD-43AB-8722-D6B5477AAD7F}">
      <dsp:nvSpPr>
        <dsp:cNvPr id="0" name=""/>
        <dsp:cNvSpPr/>
      </dsp:nvSpPr>
      <dsp:spPr>
        <a:xfrm>
          <a:off x="6029644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0A88-E42B-4B1E-9A85-2276A7EBCBD7}">
      <dsp:nvSpPr>
        <dsp:cNvPr id="0" name=""/>
        <dsp:cNvSpPr/>
      </dsp:nvSpPr>
      <dsp:spPr>
        <a:xfrm>
          <a:off x="5357770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Safety Principles</a:t>
          </a:r>
          <a:endParaRPr lang="en-US" sz="1600" kern="1200"/>
        </a:p>
      </dsp:txBody>
      <dsp:txXfrm>
        <a:off x="5357770" y="2324296"/>
        <a:ext cx="2067305" cy="720000"/>
      </dsp:txXfrm>
    </dsp:sp>
    <dsp:sp modelId="{59372E55-15D7-429E-953D-E6327882BFCA}">
      <dsp:nvSpPr>
        <dsp:cNvPr id="0" name=""/>
        <dsp:cNvSpPr/>
      </dsp:nvSpPr>
      <dsp:spPr>
        <a:xfrm>
          <a:off x="8189978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D15CA-0824-4F71-BD8B-35E1753C7631}">
      <dsp:nvSpPr>
        <dsp:cNvPr id="0" name=""/>
        <dsp:cNvSpPr/>
      </dsp:nvSpPr>
      <dsp:spPr>
        <a:xfrm>
          <a:off x="845872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72BC-2121-43C1-9FB4-0F852F718885}">
      <dsp:nvSpPr>
        <dsp:cNvPr id="0" name=""/>
        <dsp:cNvSpPr/>
      </dsp:nvSpPr>
      <dsp:spPr>
        <a:xfrm>
          <a:off x="778685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Plan of Action</a:t>
          </a:r>
          <a:endParaRPr lang="en-US" sz="1600" kern="1200"/>
        </a:p>
      </dsp:txBody>
      <dsp:txXfrm>
        <a:off x="7786853" y="2324296"/>
        <a:ext cx="206730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E11B9-AAB8-4117-922B-39677CC4925A}">
      <dsp:nvSpPr>
        <dsp:cNvPr id="0" name=""/>
        <dsp:cNvSpPr/>
      </dsp:nvSpPr>
      <dsp:spPr>
        <a:xfrm>
          <a:off x="902727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F91-4CB5-408E-A3BD-D0A4A317C15C}">
      <dsp:nvSpPr>
        <dsp:cNvPr id="0" name=""/>
        <dsp:cNvSpPr/>
      </dsp:nvSpPr>
      <dsp:spPr>
        <a:xfrm>
          <a:off x="117147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97676-EA18-4166-ADAC-D9D8F04FC652}">
      <dsp:nvSpPr>
        <dsp:cNvPr id="0" name=""/>
        <dsp:cNvSpPr/>
      </dsp:nvSpPr>
      <dsp:spPr>
        <a:xfrm>
          <a:off x="49960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Working Principles</a:t>
          </a:r>
          <a:endParaRPr lang="en-US" sz="1600" kern="1200"/>
        </a:p>
      </dsp:txBody>
      <dsp:txXfrm>
        <a:off x="499603" y="2324296"/>
        <a:ext cx="2067305" cy="720000"/>
      </dsp:txXfrm>
    </dsp:sp>
    <dsp:sp modelId="{C2D594A4-9EBB-4FCA-98F1-8B4641E82376}">
      <dsp:nvSpPr>
        <dsp:cNvPr id="0" name=""/>
        <dsp:cNvSpPr/>
      </dsp:nvSpPr>
      <dsp:spPr>
        <a:xfrm>
          <a:off x="3331811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F96-F819-4746-9EFA-85E721AC966B}">
      <dsp:nvSpPr>
        <dsp:cNvPr id="0" name=""/>
        <dsp:cNvSpPr/>
      </dsp:nvSpPr>
      <dsp:spPr>
        <a:xfrm>
          <a:off x="3600560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5E306-9898-4458-A2D6-F36A95B30C7F}">
      <dsp:nvSpPr>
        <dsp:cNvPr id="0" name=""/>
        <dsp:cNvSpPr/>
      </dsp:nvSpPr>
      <dsp:spPr>
        <a:xfrm>
          <a:off x="2928686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Design Architecture</a:t>
          </a:r>
          <a:endParaRPr lang="en-US" sz="1600" kern="1200"/>
        </a:p>
      </dsp:txBody>
      <dsp:txXfrm>
        <a:off x="2928686" y="2324296"/>
        <a:ext cx="2067305" cy="720000"/>
      </dsp:txXfrm>
    </dsp:sp>
    <dsp:sp modelId="{EF38F348-2896-49F2-8313-802F95FAF71D}">
      <dsp:nvSpPr>
        <dsp:cNvPr id="0" name=""/>
        <dsp:cNvSpPr/>
      </dsp:nvSpPr>
      <dsp:spPr>
        <a:xfrm>
          <a:off x="5760894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2709F-90BD-43AB-8722-D6B5477AAD7F}">
      <dsp:nvSpPr>
        <dsp:cNvPr id="0" name=""/>
        <dsp:cNvSpPr/>
      </dsp:nvSpPr>
      <dsp:spPr>
        <a:xfrm>
          <a:off x="6029644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0A88-E42B-4B1E-9A85-2276A7EBCBD7}">
      <dsp:nvSpPr>
        <dsp:cNvPr id="0" name=""/>
        <dsp:cNvSpPr/>
      </dsp:nvSpPr>
      <dsp:spPr>
        <a:xfrm>
          <a:off x="5357770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Safety Principles</a:t>
          </a:r>
          <a:endParaRPr lang="en-US" sz="1600" kern="1200"/>
        </a:p>
      </dsp:txBody>
      <dsp:txXfrm>
        <a:off x="5357770" y="2324296"/>
        <a:ext cx="2067305" cy="720000"/>
      </dsp:txXfrm>
    </dsp:sp>
    <dsp:sp modelId="{59372E55-15D7-429E-953D-E6327882BFCA}">
      <dsp:nvSpPr>
        <dsp:cNvPr id="0" name=""/>
        <dsp:cNvSpPr/>
      </dsp:nvSpPr>
      <dsp:spPr>
        <a:xfrm>
          <a:off x="8189978" y="670452"/>
          <a:ext cx="1261056" cy="1261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D15CA-0824-4F71-BD8B-35E1753C7631}">
      <dsp:nvSpPr>
        <dsp:cNvPr id="0" name=""/>
        <dsp:cNvSpPr/>
      </dsp:nvSpPr>
      <dsp:spPr>
        <a:xfrm>
          <a:off x="8458727" y="939202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72BC-2121-43C1-9FB4-0F852F718885}">
      <dsp:nvSpPr>
        <dsp:cNvPr id="0" name=""/>
        <dsp:cNvSpPr/>
      </dsp:nvSpPr>
      <dsp:spPr>
        <a:xfrm>
          <a:off x="7786853" y="2324296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Plan of Action</a:t>
          </a:r>
          <a:endParaRPr lang="en-US" sz="1600" kern="1200"/>
        </a:p>
      </dsp:txBody>
      <dsp:txXfrm>
        <a:off x="7786853" y="2324296"/>
        <a:ext cx="2067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777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4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13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8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20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3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8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8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9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4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>
            <a:extLst>
              <a:ext uri="{FF2B5EF4-FFF2-40B4-BE49-F238E27FC236}">
                <a16:creationId xmlns:a16="http://schemas.microsoft.com/office/drawing/2014/main" id="{3FBE7553-6735-D727-9DA4-AC7880604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3" b="219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61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8CE9-A04A-D2EA-952D-0C0829EF0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Coil 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03FDF-DFAD-CC3A-343B-2C23A35C6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3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B3A046"/>
                </a:solidFill>
              </a:rPr>
              <a:t>Zap</a:t>
            </a:r>
          </a:p>
        </p:txBody>
      </p:sp>
    </p:spTree>
    <p:extLst>
      <p:ext uri="{BB962C8B-B14F-4D97-AF65-F5344CB8AC3E}">
        <p14:creationId xmlns:p14="http://schemas.microsoft.com/office/powerpoint/2010/main" val="89963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6471C-4C5C-A4EF-B8AA-AE0EBBC4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CA" dirty="0"/>
              <a:t>Recap</a:t>
            </a: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AD94FE05-10CC-ED2A-B764-55366C5EE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49" r="44753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6AEF-A378-C0D6-13A7-27ABAE9E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CA" sz="2400" dirty="0"/>
              <a:t>High voltage capacitors are charged</a:t>
            </a:r>
          </a:p>
          <a:p>
            <a:r>
              <a:rPr lang="en-CA" sz="2400" dirty="0"/>
              <a:t>Shorting the capacitors through coils produces strong B-fields</a:t>
            </a:r>
          </a:p>
          <a:p>
            <a:r>
              <a:rPr lang="en-CA" sz="2400" dirty="0"/>
              <a:t>B-Fields attract/repel magnetic materials to towards/away their center</a:t>
            </a:r>
          </a:p>
          <a:p>
            <a:r>
              <a:rPr lang="en-CA" sz="2400" dirty="0"/>
              <a:t>Sensors or timers are used to stop current flow and allow projectile to accelerate</a:t>
            </a:r>
          </a:p>
        </p:txBody>
      </p:sp>
    </p:spTree>
    <p:extLst>
      <p:ext uri="{BB962C8B-B14F-4D97-AF65-F5344CB8AC3E}">
        <p14:creationId xmlns:p14="http://schemas.microsoft.com/office/powerpoint/2010/main" val="126272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D4E3-6729-4765-9B88-F4A3D056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749200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2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C629-60C8-046C-42A2-6D444D2C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CA" dirty="0"/>
              <a:t>Coil Gun Subsystems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F95530-82D8-7FED-3FE9-3A4F9AC98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17664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70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0BA32-E038-AA63-757B-47081107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CA" dirty="0"/>
              <a:t>Chassis</a:t>
            </a:r>
          </a:p>
        </p:txBody>
      </p:sp>
      <p:pic>
        <p:nvPicPr>
          <p:cNvPr id="5" name="Picture 4" descr="Close-up of a projector&#10;&#10;Description automatically generated">
            <a:extLst>
              <a:ext uri="{FF2B5EF4-FFF2-40B4-BE49-F238E27FC236}">
                <a16:creationId xmlns:a16="http://schemas.microsoft.com/office/drawing/2014/main" id="{B92861D5-2CF4-DCE3-E4D6-D7F1DD070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4" r="59629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19F-7D72-CDF5-2EE1-82B86BAC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CA" dirty="0"/>
              <a:t>Mechanical housing and mounting of all other subsystems</a:t>
            </a:r>
          </a:p>
          <a:p>
            <a:r>
              <a:rPr lang="en-CA" dirty="0"/>
              <a:t>Ergonomic handling, projectile barrel, component housing, trigger, reload point</a:t>
            </a:r>
          </a:p>
          <a:p>
            <a:r>
              <a:rPr lang="en-CA" dirty="0"/>
              <a:t>Coil and capacitor holder</a:t>
            </a:r>
          </a:p>
          <a:p>
            <a:r>
              <a:rPr lang="en-CA" dirty="0"/>
              <a:t>Overall aesthetic design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88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78769-B7F1-D8FF-B283-17DF684D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CA" dirty="0"/>
              <a:t>Propulsion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8840-F93C-760E-3F3F-5C6CC0BE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n-CA" sz="2800" dirty="0"/>
              <a:t>Coil parameters: number of windings, wire gauges, coil thickness, coil length</a:t>
            </a:r>
          </a:p>
          <a:p>
            <a:r>
              <a:rPr lang="en-CA" sz="2800" dirty="0"/>
              <a:t>Capacitor selection</a:t>
            </a:r>
          </a:p>
          <a:p>
            <a:r>
              <a:rPr lang="en-CA" sz="2800" dirty="0"/>
              <a:t>Capacitor charging circuit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79F39CD7-48B4-94EF-224E-04723B7C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9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4E8E4-2DB8-1CB1-9BA1-33936A7D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CA" dirty="0"/>
              <a:t>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6D3E7-4B1B-4BDA-FEF9-567422EDD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2" r="45261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F20B-A961-6319-9EC6-65520643A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 lnSpcReduction="10000"/>
          </a:bodyPr>
          <a:lstStyle/>
          <a:p>
            <a:r>
              <a:rPr lang="en-CA" sz="2800" dirty="0"/>
              <a:t>External sensors or timers for current cut</a:t>
            </a:r>
          </a:p>
          <a:p>
            <a:r>
              <a:rPr lang="en-CA" sz="2800" dirty="0"/>
              <a:t>Voltage monitor</a:t>
            </a:r>
          </a:p>
          <a:p>
            <a:r>
              <a:rPr lang="en-CA" sz="2800" dirty="0"/>
              <a:t>UI -&gt; LEDs, LCD Screens, </a:t>
            </a:r>
          </a:p>
          <a:p>
            <a:r>
              <a:rPr lang="en-CA" sz="2800" dirty="0"/>
              <a:t>Velocity monitor</a:t>
            </a:r>
          </a:p>
          <a:p>
            <a:r>
              <a:rPr lang="en-CA" sz="2800" dirty="0"/>
              <a:t>Adjustable power level</a:t>
            </a:r>
          </a:p>
        </p:txBody>
      </p:sp>
    </p:spTree>
    <p:extLst>
      <p:ext uri="{BB962C8B-B14F-4D97-AF65-F5344CB8AC3E}">
        <p14:creationId xmlns:p14="http://schemas.microsoft.com/office/powerpoint/2010/main" val="10775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7AFB53CF-6D1B-4359-C17F-EB831A429B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51" r="8415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1759A-CB3C-5F1F-9EEC-09AED4C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CA" sz="320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0B67-C5C0-1B4C-300E-4E007DE4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CA" sz="2800" dirty="0"/>
              <a:t>Capacitor discharge circuit</a:t>
            </a:r>
          </a:p>
          <a:p>
            <a:r>
              <a:rPr lang="en-CA" sz="2800" dirty="0"/>
              <a:t>Mechanical capacitor discharge mechanism</a:t>
            </a:r>
          </a:p>
          <a:p>
            <a:r>
              <a:rPr lang="en-CA" sz="2800" dirty="0"/>
              <a:t>Bleeder Resistor</a:t>
            </a:r>
          </a:p>
          <a:p>
            <a:r>
              <a:rPr lang="en-CA" sz="2800" dirty="0"/>
              <a:t>Deadman’s switch</a:t>
            </a:r>
          </a:p>
          <a:p>
            <a:r>
              <a:rPr lang="en-CA" sz="2800" dirty="0"/>
              <a:t>Testing Rig, remote firing mechanism</a:t>
            </a:r>
          </a:p>
        </p:txBody>
      </p:sp>
    </p:spTree>
    <p:extLst>
      <p:ext uri="{BB962C8B-B14F-4D97-AF65-F5344CB8AC3E}">
        <p14:creationId xmlns:p14="http://schemas.microsoft.com/office/powerpoint/2010/main" val="76287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D4E3-6729-4765-9B88-F4A3D056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13152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11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B77611AD-1E6A-90E7-5E63-BBD37040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58" b="141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F2618-4794-E587-3681-5F2BA22E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CA" dirty="0"/>
              <a:t>1. High voltage 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A4CF-8836-6506-247C-C787B931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en-CA" dirty="0"/>
              <a:t>Capacitors discharge almost instantaneously when shorted</a:t>
            </a:r>
          </a:p>
          <a:p>
            <a:r>
              <a:rPr lang="en-CA" dirty="0"/>
              <a:t>Must stay under voltage rating</a:t>
            </a:r>
          </a:p>
          <a:p>
            <a:r>
              <a:rPr lang="en-CA" dirty="0"/>
              <a:t>Polarity!</a:t>
            </a:r>
          </a:p>
          <a:p>
            <a:r>
              <a:rPr lang="en-CA" dirty="0"/>
              <a:t>Reliable discharge methods, both mechanical and within system</a:t>
            </a:r>
          </a:p>
          <a:p>
            <a:r>
              <a:rPr lang="en-CA" dirty="0"/>
              <a:t>Passive discharge</a:t>
            </a:r>
          </a:p>
          <a:p>
            <a:r>
              <a:rPr lang="en-CA" dirty="0"/>
              <a:t>Video of capacitor short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4254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1DF4-79EE-E180-5172-C2E25EBC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CA" sz="3000"/>
              <a:t>2. Inductors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609-1798-7575-673A-2094570B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Instant current cutoff causes inductor kickback</a:t>
            </a:r>
          </a:p>
          <a:p>
            <a:r>
              <a:rPr lang="en-CA" sz="3200" dirty="0"/>
              <a:t>Must include flyback diode</a:t>
            </a:r>
          </a:p>
          <a:p>
            <a:endParaRPr lang="en-CA" sz="1800" dirty="0"/>
          </a:p>
        </p:txBody>
      </p:sp>
      <p:pic>
        <p:nvPicPr>
          <p:cNvPr id="7" name="Graphic 6" descr="Flag">
            <a:extLst>
              <a:ext uri="{FF2B5EF4-FFF2-40B4-BE49-F238E27FC236}">
                <a16:creationId xmlns:a16="http://schemas.microsoft.com/office/drawing/2014/main" id="{04C1B333-C418-DBAD-10A0-A4DA9DA3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8073" y="643466"/>
            <a:ext cx="5147733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D4E3-6729-4765-9B88-F4A3D056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19389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08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51EA3DA8-B7A9-220E-4DC0-AFFCB69AB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1"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6AB84-5CA9-85C1-06BC-B28102AE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CA" sz="3200"/>
              <a:t>3. Component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F9D9-74FD-3E9E-FA39-85738664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5125550"/>
          </a:xfrm>
        </p:spPr>
        <p:txBody>
          <a:bodyPr anchor="t">
            <a:normAutofit/>
          </a:bodyPr>
          <a:lstStyle/>
          <a:p>
            <a:r>
              <a:rPr lang="en-CA" sz="2400" dirty="0"/>
              <a:t>All components in contact with HV wires need to be HV rated</a:t>
            </a:r>
          </a:p>
          <a:p>
            <a:r>
              <a:rPr lang="en-CA" sz="2400" dirty="0"/>
              <a:t>Mechanical switches in series can fuse together at high voltages</a:t>
            </a:r>
          </a:p>
          <a:p>
            <a:r>
              <a:rPr lang="en-CA" sz="2400" dirty="0"/>
              <a:t>Diode Breakdown voltages</a:t>
            </a:r>
          </a:p>
          <a:p>
            <a:r>
              <a:rPr lang="en-CA" sz="2400" dirty="0" err="1"/>
              <a:t>uC</a:t>
            </a:r>
            <a:r>
              <a:rPr lang="en-CA" sz="2400" dirty="0"/>
              <a:t> ratings</a:t>
            </a:r>
          </a:p>
          <a:p>
            <a:r>
              <a:rPr lang="en-CA" sz="2400" dirty="0"/>
              <a:t>HV can arc across small airgaps</a:t>
            </a:r>
          </a:p>
          <a:p>
            <a:r>
              <a:rPr lang="en-CA" sz="2400" dirty="0"/>
              <a:t>Resistor W ratings</a:t>
            </a:r>
          </a:p>
        </p:txBody>
      </p:sp>
    </p:spTree>
    <p:extLst>
      <p:ext uri="{BB962C8B-B14F-4D97-AF65-F5344CB8AC3E}">
        <p14:creationId xmlns:p14="http://schemas.microsoft.com/office/powerpoint/2010/main" val="3233582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15C-1477-A3C4-0FA6-233AFD23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Safety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903BCE-92B9-370D-8B80-210E393A2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3600" dirty="0"/>
              <a:t>Design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46FF11-032F-C262-C4B7-6C083FF9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787597"/>
          </a:xfrm>
        </p:spPr>
        <p:txBody>
          <a:bodyPr>
            <a:normAutofit/>
          </a:bodyPr>
          <a:lstStyle/>
          <a:p>
            <a:r>
              <a:rPr lang="en-CA" sz="2400" dirty="0"/>
              <a:t>Bleeder resistors</a:t>
            </a:r>
          </a:p>
          <a:p>
            <a:r>
              <a:rPr lang="en-CA" sz="2400" dirty="0"/>
              <a:t>Capacitor discharge circuit</a:t>
            </a:r>
          </a:p>
          <a:p>
            <a:r>
              <a:rPr lang="en-CA" sz="2400" dirty="0"/>
              <a:t>Testing Rig</a:t>
            </a:r>
          </a:p>
          <a:p>
            <a:r>
              <a:rPr lang="en-CA" sz="2400" dirty="0"/>
              <a:t>Remote firing for testing</a:t>
            </a:r>
          </a:p>
          <a:p>
            <a:r>
              <a:rPr lang="en-CA" sz="2400" dirty="0"/>
              <a:t>Dead man’s switch</a:t>
            </a:r>
          </a:p>
          <a:p>
            <a:r>
              <a:rPr lang="en-CA" sz="2400" dirty="0"/>
              <a:t>Design to fail open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C5DB9E-B888-3BAC-88C5-26A8899C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3600" dirty="0"/>
              <a:t>Processes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26E6EB-78E5-4033-5B99-35A6869C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990797"/>
          </a:xfrm>
        </p:spPr>
        <p:txBody>
          <a:bodyPr>
            <a:normAutofit/>
          </a:bodyPr>
          <a:lstStyle/>
          <a:p>
            <a:r>
              <a:rPr lang="en-CA" sz="2400" dirty="0"/>
              <a:t>Electrical gloves</a:t>
            </a:r>
          </a:p>
          <a:p>
            <a:r>
              <a:rPr lang="en-CA" sz="2400" dirty="0"/>
              <a:t>Safety Glasses</a:t>
            </a:r>
          </a:p>
          <a:p>
            <a:r>
              <a:rPr lang="en-CA" sz="2400" dirty="0"/>
              <a:t>Test outside</a:t>
            </a:r>
          </a:p>
          <a:p>
            <a:r>
              <a:rPr lang="en-CA" sz="2400" dirty="0"/>
              <a:t>Regular gun safety</a:t>
            </a:r>
          </a:p>
          <a:p>
            <a:r>
              <a:rPr lang="en-CA" sz="2400" dirty="0"/>
              <a:t>Checklist</a:t>
            </a:r>
          </a:p>
          <a:p>
            <a:r>
              <a:rPr lang="en-CA" sz="2400" dirty="0"/>
              <a:t>Indirect voltage measurement -terminals</a:t>
            </a:r>
          </a:p>
        </p:txBody>
      </p:sp>
    </p:spTree>
    <p:extLst>
      <p:ext uri="{BB962C8B-B14F-4D97-AF65-F5344CB8AC3E}">
        <p14:creationId xmlns:p14="http://schemas.microsoft.com/office/powerpoint/2010/main" val="90059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D4E3-6729-4765-9B88-F4A3D056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801751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75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34A8-4D8F-305E-2A73-A928D891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A70D-DEFB-B74D-D9FD-1424EF01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73550"/>
          </a:xfrm>
        </p:spPr>
        <p:txBody>
          <a:bodyPr>
            <a:normAutofit fontScale="92500" lnSpcReduction="10000"/>
          </a:bodyPr>
          <a:lstStyle/>
          <a:p>
            <a:r>
              <a:rPr lang="en-CA" sz="3200" dirty="0"/>
              <a:t>Chassis – CAD Design, Trigger mechanism, Deadman's switch, component mounting.</a:t>
            </a:r>
          </a:p>
          <a:p>
            <a:r>
              <a:rPr lang="en-CA" sz="3200" dirty="0"/>
              <a:t>Propulsion – Coil length, width, number of turns, and wire gauge. Capacitor selection.</a:t>
            </a:r>
          </a:p>
          <a:p>
            <a:r>
              <a:rPr lang="en-CA" sz="3200" dirty="0"/>
              <a:t>Controls – PCB design, Modularity,  Speed sensing, UI (LCD screen, LEDS, variable power)</a:t>
            </a:r>
          </a:p>
          <a:p>
            <a:r>
              <a:rPr lang="en-CA" sz="3200" dirty="0"/>
              <a:t>Safety – Checklist, capacitor discharge circuit, mechanical discharge device, test rig, </a:t>
            </a:r>
          </a:p>
        </p:txBody>
      </p:sp>
    </p:spTree>
    <p:extLst>
      <p:ext uri="{BB962C8B-B14F-4D97-AF65-F5344CB8AC3E}">
        <p14:creationId xmlns:p14="http://schemas.microsoft.com/office/powerpoint/2010/main" val="1204607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2D95-F28F-8A3D-1162-8CB5DBB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B46E-B678-611D-D565-5C7AF7A5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meeting choose 1-3 things to complete for next meeting. If tasks are large/complex, further break down into individual tasks and choose</a:t>
            </a:r>
          </a:p>
          <a:p>
            <a:r>
              <a:rPr lang="en-CA" dirty="0"/>
              <a:t>Record everything we do</a:t>
            </a:r>
          </a:p>
          <a:p>
            <a:r>
              <a:rPr lang="en-CA" dirty="0"/>
              <a:t>Aim to have </a:t>
            </a:r>
            <a:r>
              <a:rPr lang="en-CA"/>
              <a:t>material ordered by Aug 2</a:t>
            </a:r>
          </a:p>
          <a:p>
            <a:endParaRPr lang="en-CA" baseline="3000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678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E86B-E61D-62AA-68C1-03992F98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04DD-96CD-0739-B439-A3224F2B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2900"/>
            <a:ext cx="4585305" cy="5118100"/>
          </a:xfrm>
        </p:spPr>
        <p:txBody>
          <a:bodyPr>
            <a:normAutofit/>
          </a:bodyPr>
          <a:lstStyle/>
          <a:p>
            <a:r>
              <a:rPr lang="en-CA" sz="2800" dirty="0"/>
              <a:t>Projectile + extras</a:t>
            </a:r>
          </a:p>
          <a:p>
            <a:r>
              <a:rPr lang="en-CA" sz="2800" dirty="0"/>
              <a:t>Barrel material</a:t>
            </a:r>
          </a:p>
          <a:p>
            <a:r>
              <a:rPr lang="en-CA" sz="2800" dirty="0"/>
              <a:t>PCB and electronic components</a:t>
            </a:r>
          </a:p>
          <a:p>
            <a:r>
              <a:rPr lang="en-CA" sz="2800" dirty="0"/>
              <a:t>HV capacitors</a:t>
            </a:r>
          </a:p>
          <a:p>
            <a:r>
              <a:rPr lang="en-CA" sz="2800" dirty="0"/>
              <a:t>COTS charging circuit?</a:t>
            </a:r>
          </a:p>
          <a:p>
            <a:r>
              <a:rPr lang="en-CA" sz="2800" dirty="0"/>
              <a:t>Sensors (speed, detection)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A692E3-89DA-DD1E-C8BB-DC630414C197}"/>
              </a:ext>
            </a:extLst>
          </p:cNvPr>
          <p:cNvSpPr txBox="1">
            <a:spLocks/>
          </p:cNvSpPr>
          <p:nvPr/>
        </p:nvSpPr>
        <p:spPr>
          <a:xfrm>
            <a:off x="5993795" y="1612900"/>
            <a:ext cx="4585305" cy="51181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Housing Material (3D Print? Injection Molding? </a:t>
            </a:r>
            <a:r>
              <a:rPr lang="en-CA" sz="2800" dirty="0" err="1"/>
              <a:t>Vaccuum</a:t>
            </a:r>
            <a:r>
              <a:rPr lang="en-CA" sz="2800" dirty="0"/>
              <a:t> Molding? Custom Part order?)</a:t>
            </a:r>
          </a:p>
          <a:p>
            <a:r>
              <a:rPr lang="en-CA" sz="2800" dirty="0"/>
              <a:t>Buttons, LEDS, LCDs</a:t>
            </a:r>
          </a:p>
          <a:p>
            <a:r>
              <a:rPr lang="en-CA" sz="2800" dirty="0"/>
              <a:t>Wire for coils</a:t>
            </a:r>
          </a:p>
          <a:p>
            <a:r>
              <a:rPr lang="en-CA" sz="2800" dirty="0"/>
              <a:t>Microcontroller</a:t>
            </a:r>
          </a:p>
          <a:p>
            <a:r>
              <a:rPr lang="en-CA" sz="2800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361005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D4E3-6729-4765-9B88-F4A3D056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171254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52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4B565-5D2D-C533-EAC8-21058197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CA" dirty="0"/>
              <a:t>Electromagnets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1418-9229-B8B5-DE40-613DCB33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r>
              <a:rPr lang="en-CA" dirty="0"/>
              <a:t>Magnets that turn on and off via current running through wire</a:t>
            </a:r>
          </a:p>
          <a:p>
            <a:r>
              <a:rPr lang="en-CA" dirty="0"/>
              <a:t>Magnetic field generated via RHR</a:t>
            </a:r>
          </a:p>
          <a:p>
            <a:r>
              <a:rPr lang="en-CA" dirty="0"/>
              <a:t>Thumb in direction of current -&gt; fingers coil in B-field</a:t>
            </a:r>
          </a:p>
          <a:p>
            <a:r>
              <a:rPr lang="en-CA" dirty="0"/>
              <a:t>Coil of wire has magnetic field produced strongest internally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Magnet">
            <a:extLst>
              <a:ext uri="{FF2B5EF4-FFF2-40B4-BE49-F238E27FC236}">
                <a16:creationId xmlns:a16="http://schemas.microsoft.com/office/drawing/2014/main" id="{C5F51076-7770-7DE6-9081-EE995FD10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DE018-238D-31C4-73A8-EDC9E6F5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Magnetic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BB74C-D4C4-82A3-34CE-198875B72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Ferromagnetic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D84C36-8CED-DF03-1F3B-C5B14EA9B26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Attracted to both poles of a magnet, maintain magnetism after removal of external B-Fields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EE1A1-CBBD-DF2B-30A0-4A84EF369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Paramagnetic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65450E-786E-6048-4D1F-2FAD35AF06B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Attracted weakly to magnets, do not retain magnetism once B-field is removed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615B48-6597-7A7B-8CE6-697370374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Diamagnetic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A355E2-2448-AAB4-A708-A342FBD9AA5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Repels magnets, does not retain magnetism once B-Field is removed</a:t>
            </a:r>
          </a:p>
        </p:txBody>
      </p:sp>
    </p:spTree>
    <p:extLst>
      <p:ext uri="{BB962C8B-B14F-4D97-AF65-F5344CB8AC3E}">
        <p14:creationId xmlns:p14="http://schemas.microsoft.com/office/powerpoint/2010/main" val="2443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erior of dark warehouse">
            <a:extLst>
              <a:ext uri="{FF2B5EF4-FFF2-40B4-BE49-F238E27FC236}">
                <a16:creationId xmlns:a16="http://schemas.microsoft.com/office/drawing/2014/main" id="{92DA303B-5F9E-5395-7989-D7BFF2F17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73" r="20427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EC0D4-DDC2-6037-41CC-A9ECE780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CA" sz="3200"/>
              <a:t>Coil Attraction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19F0-AD3E-37CC-0B3A-7484C71AA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en-CA" sz="2000" dirty="0"/>
              <a:t>Ferromagnetic and Paramagnetic Materials attracted to the center of solenoids</a:t>
            </a:r>
          </a:p>
          <a:p>
            <a:r>
              <a:rPr lang="en-CA" sz="2000" dirty="0"/>
              <a:t>Diamagnetic materials repelled from centre of coils</a:t>
            </a:r>
          </a:p>
          <a:p>
            <a:r>
              <a:rPr lang="en-CA" sz="2000" dirty="0"/>
              <a:t>The stronger the B-Field produced, the stronger the force</a:t>
            </a:r>
          </a:p>
          <a:p>
            <a:r>
              <a:rPr lang="en-CA" sz="2000" dirty="0"/>
              <a:t>However, in isolation the materials get stuck in the middle of the coil for attractive forces, or can’t enter the coil in the first place for repulsive forces</a:t>
            </a:r>
          </a:p>
        </p:txBody>
      </p:sp>
    </p:spTree>
    <p:extLst>
      <p:ext uri="{BB962C8B-B14F-4D97-AF65-F5344CB8AC3E}">
        <p14:creationId xmlns:p14="http://schemas.microsoft.com/office/powerpoint/2010/main" val="7990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43866-E098-051B-34F1-EA3DF929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CA" sz="2800" dirty="0"/>
              <a:t>Coil Switching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2E186-E45E-3EF5-5984-D14FB340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5023951"/>
          </a:xfrm>
        </p:spPr>
        <p:txBody>
          <a:bodyPr anchor="t">
            <a:normAutofit/>
          </a:bodyPr>
          <a:lstStyle/>
          <a:p>
            <a:r>
              <a:rPr lang="en-CA" sz="2000" dirty="0"/>
              <a:t>This is why we use electromagnets instead of magnets</a:t>
            </a:r>
          </a:p>
          <a:p>
            <a:r>
              <a:rPr lang="en-CA" sz="2000" dirty="0"/>
              <a:t>For attractive forces -&gt; cut current after the projectile is past halfway point</a:t>
            </a:r>
          </a:p>
          <a:p>
            <a:r>
              <a:rPr lang="en-CA" sz="2000" dirty="0"/>
              <a:t>For repulsive forces -&gt; turn current on after projectile is past halfway point</a:t>
            </a:r>
          </a:p>
          <a:p>
            <a:r>
              <a:rPr lang="en-CA" sz="2000" dirty="0"/>
              <a:t>Can be done with sensors or timers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4" descr="Wristwatch face">
            <a:extLst>
              <a:ext uri="{FF2B5EF4-FFF2-40B4-BE49-F238E27FC236}">
                <a16:creationId xmlns:a16="http://schemas.microsoft.com/office/drawing/2014/main" id="{7D583077-782F-2ECC-3C34-04216B164C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45" r="17188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05C2D-CD0A-53AA-41BD-C7CE21A0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CA" dirty="0"/>
              <a:t>How to generate a strong B-Field?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12B8-3633-DE9C-14E6-068E21FB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66303"/>
            <a:ext cx="5978072" cy="4691698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CA" sz="2800" dirty="0"/>
              <a:t>B-Field Proportional to current and a few other properties</a:t>
            </a:r>
          </a:p>
          <a:p>
            <a:pPr>
              <a:lnSpc>
                <a:spcPct val="100000"/>
              </a:lnSpc>
            </a:pPr>
            <a:r>
              <a:rPr lang="en-CA" sz="2800" dirty="0"/>
              <a:t>Shorting a wire gives maximum current (internal wire resistance)</a:t>
            </a:r>
          </a:p>
          <a:p>
            <a:pPr>
              <a:lnSpc>
                <a:spcPct val="100000"/>
              </a:lnSpc>
            </a:pPr>
            <a:r>
              <a:rPr lang="en-CA" sz="2800" dirty="0"/>
              <a:t>For a given length of wire, a voltage has a maximum current</a:t>
            </a:r>
          </a:p>
          <a:p>
            <a:pPr>
              <a:lnSpc>
                <a:spcPct val="100000"/>
              </a:lnSpc>
            </a:pPr>
            <a:r>
              <a:rPr lang="en-CA" sz="2800" dirty="0"/>
              <a:t>Increase the voltage!</a:t>
            </a:r>
          </a:p>
          <a:p>
            <a:pPr>
              <a:lnSpc>
                <a:spcPct val="100000"/>
              </a:lnSpc>
            </a:pPr>
            <a:r>
              <a:rPr lang="en-CA" sz="2800" dirty="0"/>
              <a:t>Batteries and power supplies throttle current for protection</a:t>
            </a:r>
          </a:p>
          <a:p>
            <a:pPr>
              <a:lnSpc>
                <a:spcPct val="100000"/>
              </a:lnSpc>
            </a:pPr>
            <a:r>
              <a:rPr lang="en-CA" sz="2800" dirty="0"/>
              <a:t>Solution? Capacitors!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7" name="Graphic 6" descr="Plug">
            <a:extLst>
              <a:ext uri="{FF2B5EF4-FFF2-40B4-BE49-F238E27FC236}">
                <a16:creationId xmlns:a16="http://schemas.microsoft.com/office/drawing/2014/main" id="{E93A1BD5-16E5-BB74-2F61-3F5D6BD8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1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8318E6-69F4-42F4-AB85-F01AA0DAF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B7D54-02C0-021B-F4E7-16C25C89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599"/>
            <a:ext cx="5978072" cy="1505804"/>
          </a:xfrm>
        </p:spPr>
        <p:txBody>
          <a:bodyPr>
            <a:normAutofit/>
          </a:bodyPr>
          <a:lstStyle/>
          <a:p>
            <a:r>
              <a:rPr lang="en-CA" dirty="0"/>
              <a:t>Capacitors</a:t>
            </a:r>
          </a:p>
        </p:txBody>
      </p:sp>
      <p:pic>
        <p:nvPicPr>
          <p:cNvPr id="5" name="Picture 4" descr="Adjustable measurement tool">
            <a:extLst>
              <a:ext uri="{FF2B5EF4-FFF2-40B4-BE49-F238E27FC236}">
                <a16:creationId xmlns:a16="http://schemas.microsoft.com/office/drawing/2014/main" id="{F2B82F81-1E93-8C42-F522-415227FFC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71" r="17731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CBCD-A24B-D7DB-76FD-AB2C3447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2286000"/>
            <a:ext cx="5978072" cy="3477088"/>
          </a:xfrm>
        </p:spPr>
        <p:txBody>
          <a:bodyPr anchor="ctr">
            <a:normAutofit/>
          </a:bodyPr>
          <a:lstStyle/>
          <a:p>
            <a:r>
              <a:rPr lang="en-CA" sz="2800" dirty="0"/>
              <a:t>Charge caps to high voltage -&gt; short caps through solenoid</a:t>
            </a:r>
          </a:p>
          <a:p>
            <a:r>
              <a:rPr lang="en-CA" sz="2800" dirty="0"/>
              <a:t>Isn’t shorting Capacitors dangerous?</a:t>
            </a:r>
          </a:p>
          <a:p>
            <a:r>
              <a:rPr lang="en-CA" sz="2800" dirty="0"/>
              <a:t>No! The coil is an inductor!</a:t>
            </a:r>
          </a:p>
        </p:txBody>
      </p:sp>
    </p:spTree>
    <p:extLst>
      <p:ext uri="{BB962C8B-B14F-4D97-AF65-F5344CB8AC3E}">
        <p14:creationId xmlns:p14="http://schemas.microsoft.com/office/powerpoint/2010/main" val="116043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1F3"/>
      </a:lt2>
      <a:accent1>
        <a:srgbClr val="B3A046"/>
      </a:accent1>
      <a:accent2>
        <a:srgbClr val="B16B3B"/>
      </a:accent2>
      <a:accent3>
        <a:srgbClr val="C34D4E"/>
      </a:accent3>
      <a:accent4>
        <a:srgbClr val="B13B6D"/>
      </a:accent4>
      <a:accent5>
        <a:srgbClr val="C34DB0"/>
      </a:accent5>
      <a:accent6>
        <a:srgbClr val="933BB1"/>
      </a:accent6>
      <a:hlink>
        <a:srgbClr val="C248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730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Dubai</vt:lpstr>
      <vt:lpstr>Georgia Pro</vt:lpstr>
      <vt:lpstr>Wingdings 2</vt:lpstr>
      <vt:lpstr>SlateVTI</vt:lpstr>
      <vt:lpstr>Coil Gun</vt:lpstr>
      <vt:lpstr>PowerPoint Presentation</vt:lpstr>
      <vt:lpstr>PowerPoint Presentation</vt:lpstr>
      <vt:lpstr>Electromagnets</vt:lpstr>
      <vt:lpstr>Magnetic Materials</vt:lpstr>
      <vt:lpstr>Coil Attraction</vt:lpstr>
      <vt:lpstr>Coil Switching</vt:lpstr>
      <vt:lpstr>How to generate a strong B-Field?</vt:lpstr>
      <vt:lpstr>Capacitors</vt:lpstr>
      <vt:lpstr>Recap</vt:lpstr>
      <vt:lpstr>PowerPoint Presentation</vt:lpstr>
      <vt:lpstr>Coil Gun Subsystems</vt:lpstr>
      <vt:lpstr>Chassis</vt:lpstr>
      <vt:lpstr>Propulsion</vt:lpstr>
      <vt:lpstr>Controls</vt:lpstr>
      <vt:lpstr>Safety</vt:lpstr>
      <vt:lpstr>PowerPoint Presentation</vt:lpstr>
      <vt:lpstr>1. High voltage capacitors</vt:lpstr>
      <vt:lpstr>2. Inductors</vt:lpstr>
      <vt:lpstr>3. Component Ratings</vt:lpstr>
      <vt:lpstr>Safety Implementation</vt:lpstr>
      <vt:lpstr>PowerPoint Presentation</vt:lpstr>
      <vt:lpstr>Design Division</vt:lpstr>
      <vt:lpstr>Proposed Plan</vt:lpstr>
      <vt:lpstr>Bill of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Coil Gun</dc:title>
  <dc:creator>Chris Viloria</dc:creator>
  <cp:lastModifiedBy>Chris Viloria</cp:lastModifiedBy>
  <cp:revision>3</cp:revision>
  <dcterms:created xsi:type="dcterms:W3CDTF">2023-07-19T18:08:29Z</dcterms:created>
  <dcterms:modified xsi:type="dcterms:W3CDTF">2023-07-19T21:43:32Z</dcterms:modified>
</cp:coreProperties>
</file>