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497" r:id="rId5"/>
    <p:sldId id="2010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248" userDrawn="1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pos="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in Beer" initials="RB" lastIdx="122" clrIdx="0">
    <p:extLst>
      <p:ext uri="{19B8F6BF-5375-455C-9EA6-DF929625EA0E}">
        <p15:presenceInfo xmlns:p15="http://schemas.microsoft.com/office/powerpoint/2012/main" userId="S-1-5-21-789336058-725345543-839522115-93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281CA"/>
    <a:srgbClr val="1395FB"/>
    <a:srgbClr val="FFFFFF"/>
    <a:srgbClr val="247F2C"/>
    <a:srgbClr val="7F7F7F"/>
    <a:srgbClr val="DA8032"/>
    <a:srgbClr val="DF0F44"/>
    <a:srgbClr val="283B5A"/>
    <a:srgbClr val="023D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487EF0-BA9A-4195-A6D2-E3E1BDC06EA1}" v="672" dt="2022-11-08T11:52:37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350" y="84"/>
      </p:cViewPr>
      <p:guideLst>
        <p:guide orient="horz" pos="1026"/>
        <p:guide pos="248"/>
        <p:guide orient="horz" pos="799"/>
        <p:guide pos="2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nkler, Christoph" userId="12b26882-481e-4683-9cbc-6ea57e732d05" providerId="ADAL" clId="{8848AEAA-7CDC-42BC-A180-B0F68269B85E}"/>
    <pc:docChg chg="custSel delSld modSld">
      <pc:chgData name="Winkler, Christoph" userId="12b26882-481e-4683-9cbc-6ea57e732d05" providerId="ADAL" clId="{8848AEAA-7CDC-42BC-A180-B0F68269B85E}" dt="2022-11-08T18:19:51.383" v="336" actId="47"/>
      <pc:docMkLst>
        <pc:docMk/>
      </pc:docMkLst>
      <pc:sldChg chg="modSp mod">
        <pc:chgData name="Winkler, Christoph" userId="12b26882-481e-4683-9cbc-6ea57e732d05" providerId="ADAL" clId="{8848AEAA-7CDC-42BC-A180-B0F68269B85E}" dt="2022-11-08T18:18:11.211" v="15" actId="20577"/>
        <pc:sldMkLst>
          <pc:docMk/>
          <pc:sldMk cId="3215109762" sldId="497"/>
        </pc:sldMkLst>
        <pc:spChg chg="mod">
          <ac:chgData name="Winkler, Christoph" userId="12b26882-481e-4683-9cbc-6ea57e732d05" providerId="ADAL" clId="{8848AEAA-7CDC-42BC-A180-B0F68269B85E}" dt="2022-11-08T18:18:11.211" v="15" actId="20577"/>
          <ac:spMkLst>
            <pc:docMk/>
            <pc:sldMk cId="3215109762" sldId="497"/>
            <ac:spMk id="5" creationId="{4188AD4B-5237-41FA-97FC-513ED46897D4}"/>
          </ac:spMkLst>
        </pc:spChg>
        <pc:spChg chg="mod">
          <ac:chgData name="Winkler, Christoph" userId="12b26882-481e-4683-9cbc-6ea57e732d05" providerId="ADAL" clId="{8848AEAA-7CDC-42BC-A180-B0F68269B85E}" dt="2022-11-08T18:18:03.562" v="3" actId="20577"/>
          <ac:spMkLst>
            <pc:docMk/>
            <pc:sldMk cId="3215109762" sldId="497"/>
            <ac:spMk id="9" creationId="{D187ECF2-D84A-4D7C-A88D-025259E692AC}"/>
          </ac:spMkLst>
        </pc:spChg>
      </pc:sldChg>
      <pc:sldChg chg="modSp mod">
        <pc:chgData name="Winkler, Christoph" userId="12b26882-481e-4683-9cbc-6ea57e732d05" providerId="ADAL" clId="{8848AEAA-7CDC-42BC-A180-B0F68269B85E}" dt="2022-11-08T18:19:42.715" v="335" actId="20577"/>
        <pc:sldMkLst>
          <pc:docMk/>
          <pc:sldMk cId="656820144" sldId="2010"/>
        </pc:sldMkLst>
        <pc:spChg chg="mod">
          <ac:chgData name="Winkler, Christoph" userId="12b26882-481e-4683-9cbc-6ea57e732d05" providerId="ADAL" clId="{8848AEAA-7CDC-42BC-A180-B0F68269B85E}" dt="2022-11-08T18:18:30.041" v="42" actId="20577"/>
          <ac:spMkLst>
            <pc:docMk/>
            <pc:sldMk cId="656820144" sldId="2010"/>
            <ac:spMk id="3" creationId="{3DC81A9F-E5D5-42FC-806D-71E5946B39FB}"/>
          </ac:spMkLst>
        </pc:spChg>
        <pc:spChg chg="mod">
          <ac:chgData name="Winkler, Christoph" userId="12b26882-481e-4683-9cbc-6ea57e732d05" providerId="ADAL" clId="{8848AEAA-7CDC-42BC-A180-B0F68269B85E}" dt="2022-11-08T18:19:11.267" v="199" actId="20577"/>
          <ac:spMkLst>
            <pc:docMk/>
            <pc:sldMk cId="656820144" sldId="2010"/>
            <ac:spMk id="5" creationId="{3927EE12-A636-46E8-981D-9B50B617CF1E}"/>
          </ac:spMkLst>
        </pc:spChg>
        <pc:spChg chg="mod">
          <ac:chgData name="Winkler, Christoph" userId="12b26882-481e-4683-9cbc-6ea57e732d05" providerId="ADAL" clId="{8848AEAA-7CDC-42BC-A180-B0F68269B85E}" dt="2022-11-08T18:19:42.715" v="335" actId="20577"/>
          <ac:spMkLst>
            <pc:docMk/>
            <pc:sldMk cId="656820144" sldId="2010"/>
            <ac:spMk id="6" creationId="{3C32398B-B740-40CE-AD09-73335A176BE3}"/>
          </ac:spMkLst>
        </pc:spChg>
      </pc:sldChg>
      <pc:sldChg chg="del">
        <pc:chgData name="Winkler, Christoph" userId="12b26882-481e-4683-9cbc-6ea57e732d05" providerId="ADAL" clId="{8848AEAA-7CDC-42BC-A180-B0F68269B85E}" dt="2022-11-08T18:19:51.383" v="336" actId="47"/>
        <pc:sldMkLst>
          <pc:docMk/>
          <pc:sldMk cId="3806931203" sldId="2014"/>
        </pc:sldMkLst>
      </pc:sldChg>
      <pc:sldChg chg="del">
        <pc:chgData name="Winkler, Christoph" userId="12b26882-481e-4683-9cbc-6ea57e732d05" providerId="ADAL" clId="{8848AEAA-7CDC-42BC-A180-B0F68269B85E}" dt="2022-11-08T18:19:51.383" v="336" actId="47"/>
        <pc:sldMkLst>
          <pc:docMk/>
          <pc:sldMk cId="332463806" sldId="2015"/>
        </pc:sldMkLst>
      </pc:sldChg>
      <pc:sldChg chg="del">
        <pc:chgData name="Winkler, Christoph" userId="12b26882-481e-4683-9cbc-6ea57e732d05" providerId="ADAL" clId="{8848AEAA-7CDC-42BC-A180-B0F68269B85E}" dt="2022-11-08T18:19:51.383" v="336" actId="47"/>
        <pc:sldMkLst>
          <pc:docMk/>
          <pc:sldMk cId="344465777" sldId="2017"/>
        </pc:sldMkLst>
      </pc:sldChg>
      <pc:sldChg chg="del">
        <pc:chgData name="Winkler, Christoph" userId="12b26882-481e-4683-9cbc-6ea57e732d05" providerId="ADAL" clId="{8848AEAA-7CDC-42BC-A180-B0F68269B85E}" dt="2022-11-08T18:19:51.383" v="336" actId="47"/>
        <pc:sldMkLst>
          <pc:docMk/>
          <pc:sldMk cId="3856790534" sldId="2018"/>
        </pc:sldMkLst>
      </pc:sldChg>
    </pc:docChg>
  </pc:docChgLst>
  <pc:docChgLst>
    <pc:chgData name="Winkler, Christoph" userId="12b26882-481e-4683-9cbc-6ea57e732d05" providerId="ADAL" clId="{94487EF0-BA9A-4195-A6D2-E3E1BDC06EA1}"/>
    <pc:docChg chg="undo custSel addSld delSld modSld">
      <pc:chgData name="Winkler, Christoph" userId="12b26882-481e-4683-9cbc-6ea57e732d05" providerId="ADAL" clId="{94487EF0-BA9A-4195-A6D2-E3E1BDC06EA1}" dt="2022-11-08T18:08:53.776" v="3195" actId="20577"/>
      <pc:docMkLst>
        <pc:docMk/>
      </pc:docMkLst>
      <pc:sldChg chg="modSp mod">
        <pc:chgData name="Winkler, Christoph" userId="12b26882-481e-4683-9cbc-6ea57e732d05" providerId="ADAL" clId="{94487EF0-BA9A-4195-A6D2-E3E1BDC06EA1}" dt="2022-11-08T10:18:42.113" v="6" actId="6549"/>
        <pc:sldMkLst>
          <pc:docMk/>
          <pc:sldMk cId="3215109762" sldId="497"/>
        </pc:sldMkLst>
        <pc:spChg chg="mod">
          <ac:chgData name="Winkler, Christoph" userId="12b26882-481e-4683-9cbc-6ea57e732d05" providerId="ADAL" clId="{94487EF0-BA9A-4195-A6D2-E3E1BDC06EA1}" dt="2022-11-08T10:18:42.113" v="6" actId="6549"/>
          <ac:spMkLst>
            <pc:docMk/>
            <pc:sldMk cId="3215109762" sldId="497"/>
            <ac:spMk id="9" creationId="{D187ECF2-D84A-4D7C-A88D-025259E692AC}"/>
          </ac:spMkLst>
        </pc:spChg>
      </pc:sldChg>
      <pc:sldChg chg="modSp mod">
        <pc:chgData name="Winkler, Christoph" userId="12b26882-481e-4683-9cbc-6ea57e732d05" providerId="ADAL" clId="{94487EF0-BA9A-4195-A6D2-E3E1BDC06EA1}" dt="2022-11-08T10:28:06.095" v="936" actId="20577"/>
        <pc:sldMkLst>
          <pc:docMk/>
          <pc:sldMk cId="656820144" sldId="2010"/>
        </pc:sldMkLst>
        <pc:spChg chg="mod">
          <ac:chgData name="Winkler, Christoph" userId="12b26882-481e-4683-9cbc-6ea57e732d05" providerId="ADAL" clId="{94487EF0-BA9A-4195-A6D2-E3E1BDC06EA1}" dt="2022-11-08T10:22:16.782" v="175" actId="20577"/>
          <ac:spMkLst>
            <pc:docMk/>
            <pc:sldMk cId="656820144" sldId="2010"/>
            <ac:spMk id="3" creationId="{3DC81A9F-E5D5-42FC-806D-71E5946B39FB}"/>
          </ac:spMkLst>
        </pc:spChg>
        <pc:spChg chg="mod">
          <ac:chgData name="Winkler, Christoph" userId="12b26882-481e-4683-9cbc-6ea57e732d05" providerId="ADAL" clId="{94487EF0-BA9A-4195-A6D2-E3E1BDC06EA1}" dt="2022-11-08T10:28:06.095" v="936" actId="20577"/>
          <ac:spMkLst>
            <pc:docMk/>
            <pc:sldMk cId="656820144" sldId="2010"/>
            <ac:spMk id="5" creationId="{3927EE12-A636-46E8-981D-9B50B617CF1E}"/>
          </ac:spMkLst>
        </pc:spChg>
      </pc:sldChg>
      <pc:sldChg chg="del">
        <pc:chgData name="Winkler, Christoph" userId="12b26882-481e-4683-9cbc-6ea57e732d05" providerId="ADAL" clId="{94487EF0-BA9A-4195-A6D2-E3E1BDC06EA1}" dt="2022-11-08T18:05:56.451" v="2650" actId="47"/>
        <pc:sldMkLst>
          <pc:docMk/>
          <pc:sldMk cId="1722947229" sldId="2011"/>
        </pc:sldMkLst>
      </pc:sldChg>
      <pc:sldChg chg="del">
        <pc:chgData name="Winkler, Christoph" userId="12b26882-481e-4683-9cbc-6ea57e732d05" providerId="ADAL" clId="{94487EF0-BA9A-4195-A6D2-E3E1BDC06EA1}" dt="2022-11-08T18:05:58.079" v="2651" actId="47"/>
        <pc:sldMkLst>
          <pc:docMk/>
          <pc:sldMk cId="1515284960" sldId="2012"/>
        </pc:sldMkLst>
      </pc:sldChg>
      <pc:sldChg chg="del">
        <pc:chgData name="Winkler, Christoph" userId="12b26882-481e-4683-9cbc-6ea57e732d05" providerId="ADAL" clId="{94487EF0-BA9A-4195-A6D2-E3E1BDC06EA1}" dt="2022-11-08T10:30:29.349" v="1040" actId="47"/>
        <pc:sldMkLst>
          <pc:docMk/>
          <pc:sldMk cId="2196011423" sldId="2013"/>
        </pc:sldMkLst>
      </pc:sldChg>
      <pc:sldChg chg="addSp delSp modSp add mod delAnim modAnim">
        <pc:chgData name="Winkler, Christoph" userId="12b26882-481e-4683-9cbc-6ea57e732d05" providerId="ADAL" clId="{94487EF0-BA9A-4195-A6D2-E3E1BDC06EA1}" dt="2022-11-08T10:38:07.176" v="1629" actId="21"/>
        <pc:sldMkLst>
          <pc:docMk/>
          <pc:sldMk cId="3806931203" sldId="2014"/>
        </pc:sldMkLst>
        <pc:spChg chg="mod">
          <ac:chgData name="Winkler, Christoph" userId="12b26882-481e-4683-9cbc-6ea57e732d05" providerId="ADAL" clId="{94487EF0-BA9A-4195-A6D2-E3E1BDC06EA1}" dt="2022-11-08T10:30:51.738" v="1059" actId="20577"/>
          <ac:spMkLst>
            <pc:docMk/>
            <pc:sldMk cId="3806931203" sldId="2014"/>
            <ac:spMk id="3" creationId="{3DC81A9F-E5D5-42FC-806D-71E5946B39FB}"/>
          </ac:spMkLst>
        </pc:spChg>
        <pc:spChg chg="mod">
          <ac:chgData name="Winkler, Christoph" userId="12b26882-481e-4683-9cbc-6ea57e732d05" providerId="ADAL" clId="{94487EF0-BA9A-4195-A6D2-E3E1BDC06EA1}" dt="2022-11-08T10:36:14.178" v="1568" actId="790"/>
          <ac:spMkLst>
            <pc:docMk/>
            <pc:sldMk cId="3806931203" sldId="2014"/>
            <ac:spMk id="5" creationId="{3927EE12-A636-46E8-981D-9B50B617CF1E}"/>
          </ac:spMkLst>
        </pc:spChg>
        <pc:spChg chg="add del mod">
          <ac:chgData name="Winkler, Christoph" userId="12b26882-481e-4683-9cbc-6ea57e732d05" providerId="ADAL" clId="{94487EF0-BA9A-4195-A6D2-E3E1BDC06EA1}" dt="2022-11-08T10:38:07.176" v="1629" actId="21"/>
          <ac:spMkLst>
            <pc:docMk/>
            <pc:sldMk cId="3806931203" sldId="2014"/>
            <ac:spMk id="7" creationId="{D65628D5-159D-468D-BE7E-63A95BC5744A}"/>
          </ac:spMkLst>
        </pc:spChg>
      </pc:sldChg>
      <pc:sldChg chg="addSp delSp modSp add mod modAnim">
        <pc:chgData name="Winkler, Christoph" userId="12b26882-481e-4683-9cbc-6ea57e732d05" providerId="ADAL" clId="{94487EF0-BA9A-4195-A6D2-E3E1BDC06EA1}" dt="2022-11-08T10:38:17.066" v="1651" actId="20577"/>
        <pc:sldMkLst>
          <pc:docMk/>
          <pc:sldMk cId="332463806" sldId="2015"/>
        </pc:sldMkLst>
        <pc:spChg chg="mod">
          <ac:chgData name="Winkler, Christoph" userId="12b26882-481e-4683-9cbc-6ea57e732d05" providerId="ADAL" clId="{94487EF0-BA9A-4195-A6D2-E3E1BDC06EA1}" dt="2022-11-08T10:31:05.688" v="1090" actId="20577"/>
          <ac:spMkLst>
            <pc:docMk/>
            <pc:sldMk cId="332463806" sldId="2015"/>
            <ac:spMk id="3" creationId="{3DC81A9F-E5D5-42FC-806D-71E5946B39FB}"/>
          </ac:spMkLst>
        </pc:spChg>
        <pc:spChg chg="mod">
          <ac:chgData name="Winkler, Christoph" userId="12b26882-481e-4683-9cbc-6ea57e732d05" providerId="ADAL" clId="{94487EF0-BA9A-4195-A6D2-E3E1BDC06EA1}" dt="2022-11-08T10:38:17.066" v="1651" actId="20577"/>
          <ac:spMkLst>
            <pc:docMk/>
            <pc:sldMk cId="332463806" sldId="2015"/>
            <ac:spMk id="5" creationId="{3927EE12-A636-46E8-981D-9B50B617CF1E}"/>
          </ac:spMkLst>
        </pc:spChg>
        <pc:spChg chg="mod">
          <ac:chgData name="Winkler, Christoph" userId="12b26882-481e-4683-9cbc-6ea57e732d05" providerId="ADAL" clId="{94487EF0-BA9A-4195-A6D2-E3E1BDC06EA1}" dt="2022-11-08T10:33:24.702" v="1428" actId="20577"/>
          <ac:spMkLst>
            <pc:docMk/>
            <pc:sldMk cId="332463806" sldId="2015"/>
            <ac:spMk id="6" creationId="{3C32398B-B740-40CE-AD09-73335A176BE3}"/>
          </ac:spMkLst>
        </pc:spChg>
        <pc:spChg chg="add del mod">
          <ac:chgData name="Winkler, Christoph" userId="12b26882-481e-4683-9cbc-6ea57e732d05" providerId="ADAL" clId="{94487EF0-BA9A-4195-A6D2-E3E1BDC06EA1}" dt="2022-11-08T10:35:44.728" v="1535" actId="21"/>
          <ac:spMkLst>
            <pc:docMk/>
            <pc:sldMk cId="332463806" sldId="2015"/>
            <ac:spMk id="7" creationId="{DF4D9A02-54ED-4FBC-91A6-08A61DC2C70A}"/>
          </ac:spMkLst>
        </pc:spChg>
        <pc:spChg chg="add mod">
          <ac:chgData name="Winkler, Christoph" userId="12b26882-481e-4683-9cbc-6ea57e732d05" providerId="ADAL" clId="{94487EF0-BA9A-4195-A6D2-E3E1BDC06EA1}" dt="2022-11-08T10:38:09.820" v="1630"/>
          <ac:spMkLst>
            <pc:docMk/>
            <pc:sldMk cId="332463806" sldId="2015"/>
            <ac:spMk id="8" creationId="{4C2C98FF-0C97-4ECB-87E2-FC7DCF4CE5C6}"/>
          </ac:spMkLst>
        </pc:spChg>
      </pc:sldChg>
      <pc:sldChg chg="add del">
        <pc:chgData name="Winkler, Christoph" userId="12b26882-481e-4683-9cbc-6ea57e732d05" providerId="ADAL" clId="{94487EF0-BA9A-4195-A6D2-E3E1BDC06EA1}" dt="2022-11-08T10:38:30.129" v="1652" actId="47"/>
        <pc:sldMkLst>
          <pc:docMk/>
          <pc:sldMk cId="258462429" sldId="2016"/>
        </pc:sldMkLst>
      </pc:sldChg>
      <pc:sldChg chg="new del">
        <pc:chgData name="Winkler, Christoph" userId="12b26882-481e-4683-9cbc-6ea57e732d05" providerId="ADAL" clId="{94487EF0-BA9A-4195-A6D2-E3E1BDC06EA1}" dt="2022-11-08T18:05:59.305" v="2652" actId="47"/>
        <pc:sldMkLst>
          <pc:docMk/>
          <pc:sldMk cId="2154981481" sldId="2016"/>
        </pc:sldMkLst>
      </pc:sldChg>
      <pc:sldChg chg="addSp delSp modSp add mod delAnim">
        <pc:chgData name="Winkler, Christoph" userId="12b26882-481e-4683-9cbc-6ea57e732d05" providerId="ADAL" clId="{94487EF0-BA9A-4195-A6D2-E3E1BDC06EA1}" dt="2022-11-08T11:52:37.088" v="2645" actId="6549"/>
        <pc:sldMkLst>
          <pc:docMk/>
          <pc:sldMk cId="344465777" sldId="2017"/>
        </pc:sldMkLst>
        <pc:spChg chg="mod">
          <ac:chgData name="Winkler, Christoph" userId="12b26882-481e-4683-9cbc-6ea57e732d05" providerId="ADAL" clId="{94487EF0-BA9A-4195-A6D2-E3E1BDC06EA1}" dt="2022-11-08T10:39:57.385" v="1701" actId="20577"/>
          <ac:spMkLst>
            <pc:docMk/>
            <pc:sldMk cId="344465777" sldId="2017"/>
            <ac:spMk id="3" creationId="{3DC81A9F-E5D5-42FC-806D-71E5946B39FB}"/>
          </ac:spMkLst>
        </pc:spChg>
        <pc:spChg chg="mod">
          <ac:chgData name="Winkler, Christoph" userId="12b26882-481e-4683-9cbc-6ea57e732d05" providerId="ADAL" clId="{94487EF0-BA9A-4195-A6D2-E3E1BDC06EA1}" dt="2022-11-08T11:52:37.088" v="2645" actId="6549"/>
          <ac:spMkLst>
            <pc:docMk/>
            <pc:sldMk cId="344465777" sldId="2017"/>
            <ac:spMk id="5" creationId="{3927EE12-A636-46E8-981D-9B50B617CF1E}"/>
          </ac:spMkLst>
        </pc:spChg>
        <pc:spChg chg="mod">
          <ac:chgData name="Winkler, Christoph" userId="12b26882-481e-4683-9cbc-6ea57e732d05" providerId="ADAL" clId="{94487EF0-BA9A-4195-A6D2-E3E1BDC06EA1}" dt="2022-11-08T10:45:06.768" v="2116" actId="20577"/>
          <ac:spMkLst>
            <pc:docMk/>
            <pc:sldMk cId="344465777" sldId="2017"/>
            <ac:spMk id="6" creationId="{3C32398B-B740-40CE-AD09-73335A176BE3}"/>
          </ac:spMkLst>
        </pc:spChg>
        <pc:spChg chg="add mod">
          <ac:chgData name="Winkler, Christoph" userId="12b26882-481e-4683-9cbc-6ea57e732d05" providerId="ADAL" clId="{94487EF0-BA9A-4195-A6D2-E3E1BDC06EA1}" dt="2022-11-08T11:44:15.471" v="2609" actId="20577"/>
          <ac:spMkLst>
            <pc:docMk/>
            <pc:sldMk cId="344465777" sldId="2017"/>
            <ac:spMk id="7" creationId="{1B4DD9D3-B080-409F-8FB1-8697631FE26F}"/>
          </ac:spMkLst>
        </pc:spChg>
        <pc:spChg chg="del">
          <ac:chgData name="Winkler, Christoph" userId="12b26882-481e-4683-9cbc-6ea57e732d05" providerId="ADAL" clId="{94487EF0-BA9A-4195-A6D2-E3E1BDC06EA1}" dt="2022-11-08T10:42:25.238" v="1702" actId="478"/>
          <ac:spMkLst>
            <pc:docMk/>
            <pc:sldMk cId="344465777" sldId="2017"/>
            <ac:spMk id="8" creationId="{4C2C98FF-0C97-4ECB-87E2-FC7DCF4CE5C6}"/>
          </ac:spMkLst>
        </pc:spChg>
      </pc:sldChg>
      <pc:sldChg chg="delSp modSp add mod">
        <pc:chgData name="Winkler, Christoph" userId="12b26882-481e-4683-9cbc-6ea57e732d05" providerId="ADAL" clId="{94487EF0-BA9A-4195-A6D2-E3E1BDC06EA1}" dt="2022-11-08T18:08:53.776" v="3195" actId="20577"/>
        <pc:sldMkLst>
          <pc:docMk/>
          <pc:sldMk cId="3856790534" sldId="2018"/>
        </pc:sldMkLst>
        <pc:spChg chg="mod">
          <ac:chgData name="Winkler, Christoph" userId="12b26882-481e-4683-9cbc-6ea57e732d05" providerId="ADAL" clId="{94487EF0-BA9A-4195-A6D2-E3E1BDC06EA1}" dt="2022-11-08T18:06:32.378" v="2693" actId="20577"/>
          <ac:spMkLst>
            <pc:docMk/>
            <pc:sldMk cId="3856790534" sldId="2018"/>
            <ac:spMk id="3" creationId="{3DC81A9F-E5D5-42FC-806D-71E5946B39FB}"/>
          </ac:spMkLst>
        </pc:spChg>
        <pc:spChg chg="mod">
          <ac:chgData name="Winkler, Christoph" userId="12b26882-481e-4683-9cbc-6ea57e732d05" providerId="ADAL" clId="{94487EF0-BA9A-4195-A6D2-E3E1BDC06EA1}" dt="2022-11-08T18:08:43.333" v="3186" actId="20577"/>
          <ac:spMkLst>
            <pc:docMk/>
            <pc:sldMk cId="3856790534" sldId="2018"/>
            <ac:spMk id="5" creationId="{3927EE12-A636-46E8-981D-9B50B617CF1E}"/>
          </ac:spMkLst>
        </pc:spChg>
        <pc:spChg chg="mod">
          <ac:chgData name="Winkler, Christoph" userId="12b26882-481e-4683-9cbc-6ea57e732d05" providerId="ADAL" clId="{94487EF0-BA9A-4195-A6D2-E3E1BDC06EA1}" dt="2022-11-08T18:08:53.776" v="3195" actId="20577"/>
          <ac:spMkLst>
            <pc:docMk/>
            <pc:sldMk cId="3856790534" sldId="2018"/>
            <ac:spMk id="6" creationId="{3C32398B-B740-40CE-AD09-73335A176BE3}"/>
          </ac:spMkLst>
        </pc:spChg>
        <pc:spChg chg="del">
          <ac:chgData name="Winkler, Christoph" userId="12b26882-481e-4683-9cbc-6ea57e732d05" providerId="ADAL" clId="{94487EF0-BA9A-4195-A6D2-E3E1BDC06EA1}" dt="2022-11-08T11:53:00.084" v="2649" actId="478"/>
          <ac:spMkLst>
            <pc:docMk/>
            <pc:sldMk cId="3856790534" sldId="2018"/>
            <ac:spMk id="7" creationId="{1B4DD9D3-B080-409F-8FB1-8697631FE26F}"/>
          </ac:spMkLst>
        </pc:spChg>
      </pc:sldChg>
    </pc:docChg>
  </pc:docChgLst>
  <pc:docChgLst>
    <pc:chgData name="Franzmann, David" userId="a3384bf1-db4c-4b25-b76b-4eb705669120" providerId="ADAL" clId="{B083DBE1-8B66-4E28-AA6F-D71443F9A07E}"/>
    <pc:docChg chg="custSel addSld modSld">
      <pc:chgData name="Franzmann, David" userId="a3384bf1-db4c-4b25-b76b-4eb705669120" providerId="ADAL" clId="{B083DBE1-8B66-4E28-AA6F-D71443F9A07E}" dt="2022-11-03T15:52:01.046" v="1288" actId="20577"/>
      <pc:docMkLst>
        <pc:docMk/>
      </pc:docMkLst>
      <pc:sldChg chg="modSp mod">
        <pc:chgData name="Franzmann, David" userId="a3384bf1-db4c-4b25-b76b-4eb705669120" providerId="ADAL" clId="{B083DBE1-8B66-4E28-AA6F-D71443F9A07E}" dt="2022-10-27T13:01:04.096" v="1218" actId="20577"/>
        <pc:sldMkLst>
          <pc:docMk/>
          <pc:sldMk cId="656820144" sldId="2010"/>
        </pc:sldMkLst>
        <pc:spChg chg="mod">
          <ac:chgData name="Franzmann, David" userId="a3384bf1-db4c-4b25-b76b-4eb705669120" providerId="ADAL" clId="{B083DBE1-8B66-4E28-AA6F-D71443F9A07E}" dt="2022-10-27T12:57:02.138" v="1003" actId="20577"/>
          <ac:spMkLst>
            <pc:docMk/>
            <pc:sldMk cId="656820144" sldId="2010"/>
            <ac:spMk id="3" creationId="{3DC81A9F-E5D5-42FC-806D-71E5946B39FB}"/>
          </ac:spMkLst>
        </pc:spChg>
        <pc:spChg chg="mod">
          <ac:chgData name="Franzmann, David" userId="a3384bf1-db4c-4b25-b76b-4eb705669120" providerId="ADAL" clId="{B083DBE1-8B66-4E28-AA6F-D71443F9A07E}" dt="2022-10-27T13:01:04.096" v="1218" actId="20577"/>
          <ac:spMkLst>
            <pc:docMk/>
            <pc:sldMk cId="656820144" sldId="2010"/>
            <ac:spMk id="5" creationId="{3927EE12-A636-46E8-981D-9B50B617CF1E}"/>
          </ac:spMkLst>
        </pc:spChg>
        <pc:spChg chg="mod">
          <ac:chgData name="Franzmann, David" userId="a3384bf1-db4c-4b25-b76b-4eb705669120" providerId="ADAL" clId="{B083DBE1-8B66-4E28-AA6F-D71443F9A07E}" dt="2022-10-27T12:57:39.086" v="1071" actId="20577"/>
          <ac:spMkLst>
            <pc:docMk/>
            <pc:sldMk cId="656820144" sldId="2010"/>
            <ac:spMk id="6" creationId="{3C32398B-B740-40CE-AD09-73335A176BE3}"/>
          </ac:spMkLst>
        </pc:spChg>
      </pc:sldChg>
      <pc:sldChg chg="modSp add mod">
        <pc:chgData name="Franzmann, David" userId="a3384bf1-db4c-4b25-b76b-4eb705669120" providerId="ADAL" clId="{B083DBE1-8B66-4E28-AA6F-D71443F9A07E}" dt="2022-11-03T15:52:01.046" v="1288" actId="20577"/>
        <pc:sldMkLst>
          <pc:docMk/>
          <pc:sldMk cId="1722947229" sldId="2011"/>
        </pc:sldMkLst>
        <pc:spChg chg="mod">
          <ac:chgData name="Franzmann, David" userId="a3384bf1-db4c-4b25-b76b-4eb705669120" providerId="ADAL" clId="{B083DBE1-8B66-4E28-AA6F-D71443F9A07E}" dt="2022-10-27T12:57:23.192" v="1048" actId="20577"/>
          <ac:spMkLst>
            <pc:docMk/>
            <pc:sldMk cId="1722947229" sldId="2011"/>
            <ac:spMk id="3" creationId="{3DC81A9F-E5D5-42FC-806D-71E5946B39FB}"/>
          </ac:spMkLst>
        </pc:spChg>
        <pc:spChg chg="mod">
          <ac:chgData name="Franzmann, David" userId="a3384bf1-db4c-4b25-b76b-4eb705669120" providerId="ADAL" clId="{B083DBE1-8B66-4E28-AA6F-D71443F9A07E}" dt="2022-11-03T15:52:01.046" v="1288" actId="20577"/>
          <ac:spMkLst>
            <pc:docMk/>
            <pc:sldMk cId="1722947229" sldId="2011"/>
            <ac:spMk id="5" creationId="{3927EE12-A636-46E8-981D-9B50B617CF1E}"/>
          </ac:spMkLst>
        </pc:spChg>
        <pc:spChg chg="mod">
          <ac:chgData name="Franzmann, David" userId="a3384bf1-db4c-4b25-b76b-4eb705669120" providerId="ADAL" clId="{B083DBE1-8B66-4E28-AA6F-D71443F9A07E}" dt="2022-11-03T15:49:18.281" v="1249" actId="20577"/>
          <ac:spMkLst>
            <pc:docMk/>
            <pc:sldMk cId="1722947229" sldId="2011"/>
            <ac:spMk id="6" creationId="{3C32398B-B740-40CE-AD09-73335A176BE3}"/>
          </ac:spMkLst>
        </pc:spChg>
      </pc:sldChg>
      <pc:sldChg chg="modSp add mod">
        <pc:chgData name="Franzmann, David" userId="a3384bf1-db4c-4b25-b76b-4eb705669120" providerId="ADAL" clId="{B083DBE1-8B66-4E28-AA6F-D71443F9A07E}" dt="2022-11-03T15:49:25.884" v="1250"/>
        <pc:sldMkLst>
          <pc:docMk/>
          <pc:sldMk cId="1515284960" sldId="2012"/>
        </pc:sldMkLst>
        <pc:spChg chg="mod">
          <ac:chgData name="Franzmann, David" userId="a3384bf1-db4c-4b25-b76b-4eb705669120" providerId="ADAL" clId="{B083DBE1-8B66-4E28-AA6F-D71443F9A07E}" dt="2022-10-27T12:57:33.705" v="1070" actId="20577"/>
          <ac:spMkLst>
            <pc:docMk/>
            <pc:sldMk cId="1515284960" sldId="2012"/>
            <ac:spMk id="3" creationId="{3DC81A9F-E5D5-42FC-806D-71E5946B39FB}"/>
          </ac:spMkLst>
        </pc:spChg>
        <pc:spChg chg="mod">
          <ac:chgData name="Franzmann, David" userId="a3384bf1-db4c-4b25-b76b-4eb705669120" providerId="ADAL" clId="{B083DBE1-8B66-4E28-AA6F-D71443F9A07E}" dt="2022-10-27T12:56:28.857" v="960" actId="5793"/>
          <ac:spMkLst>
            <pc:docMk/>
            <pc:sldMk cId="1515284960" sldId="2012"/>
            <ac:spMk id="5" creationId="{3927EE12-A636-46E8-981D-9B50B617CF1E}"/>
          </ac:spMkLst>
        </pc:spChg>
        <pc:spChg chg="mod">
          <ac:chgData name="Franzmann, David" userId="a3384bf1-db4c-4b25-b76b-4eb705669120" providerId="ADAL" clId="{B083DBE1-8B66-4E28-AA6F-D71443F9A07E}" dt="2022-11-03T15:49:25.884" v="1250"/>
          <ac:spMkLst>
            <pc:docMk/>
            <pc:sldMk cId="1515284960" sldId="2012"/>
            <ac:spMk id="6" creationId="{3C32398B-B740-40CE-AD09-73335A176BE3}"/>
          </ac:spMkLst>
        </pc:spChg>
      </pc:sldChg>
      <pc:sldChg chg="addSp delSp modSp add mod">
        <pc:chgData name="Franzmann, David" userId="a3384bf1-db4c-4b25-b76b-4eb705669120" providerId="ADAL" clId="{B083DBE1-8B66-4E28-AA6F-D71443F9A07E}" dt="2022-10-27T13:01:18.352" v="1224" actId="20577"/>
        <pc:sldMkLst>
          <pc:docMk/>
          <pc:sldMk cId="2196011423" sldId="2013"/>
        </pc:sldMkLst>
        <pc:spChg chg="mod">
          <ac:chgData name="Franzmann, David" userId="a3384bf1-db4c-4b25-b76b-4eb705669120" providerId="ADAL" clId="{B083DBE1-8B66-4E28-AA6F-D71443F9A07E}" dt="2022-10-27T13:01:18.352" v="1224" actId="20577"/>
          <ac:spMkLst>
            <pc:docMk/>
            <pc:sldMk cId="2196011423" sldId="2013"/>
            <ac:spMk id="5" creationId="{3927EE12-A636-46E8-981D-9B50B617CF1E}"/>
          </ac:spMkLst>
        </pc:spChg>
        <pc:spChg chg="add del">
          <ac:chgData name="Franzmann, David" userId="a3384bf1-db4c-4b25-b76b-4eb705669120" providerId="ADAL" clId="{B083DBE1-8B66-4E28-AA6F-D71443F9A07E}" dt="2022-10-27T12:58:44.349" v="1088"/>
          <ac:spMkLst>
            <pc:docMk/>
            <pc:sldMk cId="2196011423" sldId="2013"/>
            <ac:spMk id="7" creationId="{748C046C-CED4-CB87-DDC6-EB70F61FF06C}"/>
          </ac:spMkLst>
        </pc:spChg>
        <pc:spChg chg="add del">
          <ac:chgData name="Franzmann, David" userId="a3384bf1-db4c-4b25-b76b-4eb705669120" providerId="ADAL" clId="{B083DBE1-8B66-4E28-AA6F-D71443F9A07E}" dt="2022-10-27T12:58:46.631" v="1090"/>
          <ac:spMkLst>
            <pc:docMk/>
            <pc:sldMk cId="2196011423" sldId="2013"/>
            <ac:spMk id="8" creationId="{B2389DF2-E571-A772-1A1D-D0FEF6E0DE9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E1389CC-567B-462D-9606-5A6D48725E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2223E6-8DEC-4459-8B52-D06E9BD3DA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9E86A-6679-4EC8-847C-9F954F45BF68}" type="datetimeFigureOut">
              <a:rPr lang="de-DE" smtClean="0"/>
              <a:t>08.11.2022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E09F90-192B-4C21-A710-7EFC4BA93B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7B6243-ABD9-472E-9641-6E7B2B863D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8E8B7-5326-4A3E-8AE4-83D3CDA8A9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575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3C419-10E8-4216-A6CC-B7C8A23909AD}" type="datetimeFigureOut">
              <a:rPr lang="de-DE" smtClean="0"/>
              <a:t>08.11.2022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6CAD1-FD47-46B0-9C16-1B81F4E69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32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E713E3ED-78BF-4AEF-A5C2-46B7E751DB0E}"/>
              </a:ext>
            </a:extLst>
          </p:cNvPr>
          <p:cNvSpPr/>
          <p:nvPr userDrawn="1"/>
        </p:nvSpPr>
        <p:spPr>
          <a:xfrm>
            <a:off x="1" y="380577"/>
            <a:ext cx="9906000" cy="5028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4225" y="537344"/>
            <a:ext cx="8456577" cy="623404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14000"/>
              </a:lnSpc>
              <a:defRPr sz="2400" spc="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Headline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9453" y="2444703"/>
            <a:ext cx="8456576" cy="516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cap="none" spc="65" baseline="0">
                <a:solidFill>
                  <a:schemeClr val="bg1"/>
                </a:solidFill>
              </a:defRPr>
            </a:lvl1pPr>
            <a:lvl2pPr marL="495328" indent="0" algn="ctr">
              <a:buNone/>
              <a:defRPr sz="2167"/>
            </a:lvl2pPr>
            <a:lvl3pPr marL="990657" indent="0" algn="ctr">
              <a:buNone/>
              <a:defRPr sz="1950"/>
            </a:lvl3pPr>
            <a:lvl4pPr marL="1485984" indent="0" algn="ctr">
              <a:buNone/>
              <a:defRPr sz="1733"/>
            </a:lvl4pPr>
            <a:lvl5pPr marL="1981313" indent="0" algn="ctr">
              <a:buNone/>
              <a:defRPr sz="1733"/>
            </a:lvl5pPr>
            <a:lvl6pPr marL="2476641" indent="0" algn="ctr">
              <a:buNone/>
              <a:defRPr sz="1733"/>
            </a:lvl6pPr>
            <a:lvl7pPr marL="2971970" indent="0" algn="ctr">
              <a:buNone/>
              <a:defRPr sz="1733"/>
            </a:lvl7pPr>
            <a:lvl8pPr marL="3467297" indent="0" algn="ctr">
              <a:buNone/>
              <a:defRPr sz="1733"/>
            </a:lvl8pPr>
            <a:lvl9pPr marL="3962626" indent="0" algn="ctr">
              <a:buNone/>
              <a:defRPr sz="1733"/>
            </a:lvl9pPr>
          </a:lstStyle>
          <a:p>
            <a:r>
              <a:rPr lang="en-US" noProof="0"/>
              <a:t>Date  |  Name</a:t>
            </a:r>
          </a:p>
        </p:txBody>
      </p:sp>
      <p:pic>
        <p:nvPicPr>
          <p:cNvPr id="10" name="Grafik 13">
            <a:extLst>
              <a:ext uri="{FF2B5EF4-FFF2-40B4-BE49-F238E27FC236}">
                <a16:creationId xmlns:a16="http://schemas.microsoft.com/office/drawing/2014/main" id="{CD8EAD64-AF04-4C84-A4BD-DC7D236650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200" y="6192000"/>
            <a:ext cx="1922022" cy="548854"/>
          </a:xfrm>
          <a:prstGeom prst="rect">
            <a:avLst/>
          </a:prstGeom>
        </p:spPr>
      </p:pic>
      <p:pic>
        <p:nvPicPr>
          <p:cNvPr id="14" name="Grafik 7">
            <a:extLst>
              <a:ext uri="{FF2B5EF4-FFF2-40B4-BE49-F238E27FC236}">
                <a16:creationId xmlns:a16="http://schemas.microsoft.com/office/drawing/2014/main" id="{F1A4E5FA-E01B-487D-AF33-2995D0586B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16" y="6559200"/>
            <a:ext cx="2303553" cy="91462"/>
          </a:xfrm>
          <a:prstGeom prst="rect">
            <a:avLst/>
          </a:prstGeom>
        </p:spPr>
      </p:pic>
      <p:sp>
        <p:nvSpPr>
          <p:cNvPr id="16" name="Untertitel 2">
            <a:extLst>
              <a:ext uri="{FF2B5EF4-FFF2-40B4-BE49-F238E27FC236}">
                <a16:creationId xmlns:a16="http://schemas.microsoft.com/office/drawing/2014/main" id="{EEE304FD-5CB5-4A27-B953-09ADE21E98ED}"/>
              </a:ext>
            </a:extLst>
          </p:cNvPr>
          <p:cNvSpPr txBox="1">
            <a:spLocks/>
          </p:cNvSpPr>
          <p:nvPr userDrawn="1"/>
        </p:nvSpPr>
        <p:spPr>
          <a:xfrm>
            <a:off x="726585" y="4797152"/>
            <a:ext cx="8456579" cy="3600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1600" kern="1200" cap="all" spc="64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84998" indent="0" algn="ctr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21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9996" indent="0" algn="ctr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19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54993" indent="0" algn="ctr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9991" indent="0" algn="ctr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24989" indent="0" algn="ctr" defTabSz="969996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09987" indent="0" algn="ctr" defTabSz="969996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94984" indent="0" algn="ctr" defTabSz="969996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982" indent="0" algn="ctr" defTabSz="969996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cap="none" baseline="0" noProof="0"/>
              <a:t>IEK-3: Institute of Techno-Economic Systems Analysis</a:t>
            </a:r>
          </a:p>
          <a:p>
            <a:pPr algn="ctr"/>
            <a:endParaRPr lang="en-US" sz="1600" b="1" cap="none" baseline="0" noProof="0"/>
          </a:p>
        </p:txBody>
      </p:sp>
    </p:spTree>
    <p:extLst>
      <p:ext uri="{BB962C8B-B14F-4D97-AF65-F5344CB8AC3E}">
        <p14:creationId xmlns:p14="http://schemas.microsoft.com/office/powerpoint/2010/main" val="2389604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7" userDrawn="1">
          <p15:clr>
            <a:srgbClr val="FBAE40"/>
          </p15:clr>
        </p15:guide>
        <p15:guide id="2" pos="578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E95F26-FB0C-4F70-ABAA-668B788D47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E469CE-573C-4BA6-B213-E4A5950FA4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971" y="322022"/>
            <a:ext cx="9116951" cy="442682"/>
          </a:xfrm>
        </p:spPr>
        <p:txBody>
          <a:bodyPr/>
          <a:lstStyle>
            <a:lvl1pPr>
              <a:defRPr spc="0" baseline="0"/>
            </a:lvl1pPr>
          </a:lstStyle>
          <a:p>
            <a:r>
              <a:rPr lang="de-DE"/>
              <a:t>Headline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0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3DA6-F7AB-40BB-91D7-9F2137F2C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A1577B-CA73-4BEF-836E-9EF0D974C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9ADD4C66-CCB1-45D4-AB14-B301104814D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3971" y="6021388"/>
            <a:ext cx="7151417" cy="431800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Placeholder for references</a:t>
            </a:r>
          </a:p>
        </p:txBody>
      </p:sp>
      <p:sp>
        <p:nvSpPr>
          <p:cNvPr id="5" name="Textplatzhalter 7">
            <a:extLst>
              <a:ext uri="{FF2B5EF4-FFF2-40B4-BE49-F238E27FC236}">
                <a16:creationId xmlns:a16="http://schemas.microsoft.com/office/drawing/2014/main" id="{662F51FF-E4F0-41FC-8FC2-26ADF34DC5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3971" y="1052736"/>
            <a:ext cx="9131029" cy="486606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427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971" y="4869160"/>
            <a:ext cx="8375453" cy="442682"/>
          </a:xfrm>
        </p:spPr>
        <p:txBody>
          <a:bodyPr anchor="b"/>
          <a:lstStyle>
            <a:lvl1pPr algn="r">
              <a:defRPr sz="4400" spc="0" baseline="0"/>
            </a:lvl1pPr>
          </a:lstStyle>
          <a:p>
            <a:r>
              <a:rPr lang="de-DE"/>
              <a:t>Headline</a:t>
            </a:r>
            <a:endParaRPr lang="en-US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BFF90422-5EA9-49BF-B256-D3D2AA4EDCC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113600" y="6523435"/>
            <a:ext cx="504056" cy="230633"/>
          </a:xfrm>
        </p:spPr>
        <p:txBody>
          <a:bodyPr/>
          <a:lstStyle/>
          <a:p>
            <a:fld id="{A52F4D17-1AD6-42D9-B93A-EB002C62F43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70266CD-A41F-49F7-9D98-4209AA883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3240" y="6527063"/>
            <a:ext cx="432048" cy="23063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A52F4D17-1AD6-42D9-B93A-EB002C62F43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9" name="Grafik 9">
            <a:extLst>
              <a:ext uri="{FF2B5EF4-FFF2-40B4-BE49-F238E27FC236}">
                <a16:creationId xmlns:a16="http://schemas.microsoft.com/office/drawing/2014/main" id="{EAF7FF5F-7CD5-4C32-BB7A-2E24C7952AE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200" y="6192000"/>
            <a:ext cx="1922022" cy="548854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E2AAA4B-C7FD-4739-AE96-822F44261205}"/>
              </a:ext>
            </a:extLst>
          </p:cNvPr>
          <p:cNvSpPr txBox="1">
            <a:spLocks/>
          </p:cNvSpPr>
          <p:nvPr userDrawn="1"/>
        </p:nvSpPr>
        <p:spPr>
          <a:xfrm>
            <a:off x="2936776" y="6520259"/>
            <a:ext cx="3750544" cy="22110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noProof="0"/>
              <a:t>IEK-3: Techno-Economic Systems Analysis</a:t>
            </a:r>
          </a:p>
        </p:txBody>
      </p:sp>
      <p:pic>
        <p:nvPicPr>
          <p:cNvPr id="21" name="Grafik 6">
            <a:extLst>
              <a:ext uri="{FF2B5EF4-FFF2-40B4-BE49-F238E27FC236}">
                <a16:creationId xmlns:a16="http://schemas.microsoft.com/office/drawing/2014/main" id="{1A42DDE9-2901-4A80-99CD-BF27E488D35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16" y="6559200"/>
            <a:ext cx="2303553" cy="91462"/>
          </a:xfrm>
          <a:prstGeom prst="rect">
            <a:avLst/>
          </a:prstGeom>
        </p:spPr>
      </p:pic>
      <p:sp>
        <p:nvSpPr>
          <p:cNvPr id="24" name="Title Placeholder 1">
            <a:extLst>
              <a:ext uri="{FF2B5EF4-FFF2-40B4-BE49-F238E27FC236}">
                <a16:creationId xmlns:a16="http://schemas.microsoft.com/office/drawing/2014/main" id="{D0E59E6C-3BD9-419B-B907-E627DABB2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971" y="322022"/>
            <a:ext cx="9116951" cy="4426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Headline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5FA5AC7C-2CD3-41D9-AB7D-975F870B0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971" y="1052736"/>
            <a:ext cx="9116951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274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6" r:id="rId4"/>
  </p:sldLayoutIdLst>
  <p:hf hdr="0" ftr="0"/>
  <p:txStyles>
    <p:titleStyle>
      <a:lvl1pPr algn="l" defTabSz="990657" rtl="0" eaLnBrk="1" latinLnBrk="0" hangingPunct="1">
        <a:lnSpc>
          <a:spcPct val="114000"/>
        </a:lnSpc>
        <a:spcBef>
          <a:spcPct val="0"/>
        </a:spcBef>
        <a:buNone/>
        <a:defRPr sz="2000" b="1" kern="1200" cap="none" spc="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47664" indent="-247664" algn="l" defTabSz="990657" rtl="0" eaLnBrk="1" latinLnBrk="0" hangingPunct="1">
        <a:lnSpc>
          <a:spcPct val="113000"/>
        </a:lnSpc>
        <a:spcBef>
          <a:spcPts val="0"/>
        </a:spcBef>
        <a:spcAft>
          <a:spcPts val="613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88449" indent="-254544" algn="l" defTabSz="990657" rtl="0" eaLnBrk="1" latinLnBrk="0" hangingPunct="1">
        <a:lnSpc>
          <a:spcPct val="113000"/>
        </a:lnSpc>
        <a:spcBef>
          <a:spcPts val="0"/>
        </a:spcBef>
        <a:spcAft>
          <a:spcPts val="613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22353" indent="-233905" algn="l" defTabSz="990657" rtl="0" eaLnBrk="1" latinLnBrk="0" hangingPunct="1">
        <a:lnSpc>
          <a:spcPct val="113000"/>
        </a:lnSpc>
        <a:spcBef>
          <a:spcPts val="0"/>
        </a:spcBef>
        <a:spcAft>
          <a:spcPts val="613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70017" indent="-233905" algn="l" defTabSz="990657" rtl="0" eaLnBrk="1" latinLnBrk="0" hangingPunct="1">
        <a:lnSpc>
          <a:spcPct val="113000"/>
        </a:lnSpc>
        <a:spcBef>
          <a:spcPts val="0"/>
        </a:spcBef>
        <a:spcAft>
          <a:spcPts val="613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10802" indent="-233905" algn="l" defTabSz="990657" rtl="0" eaLnBrk="1" latinLnBrk="0" hangingPunct="1">
        <a:lnSpc>
          <a:spcPct val="113000"/>
        </a:lnSpc>
        <a:spcBef>
          <a:spcPts val="0"/>
        </a:spcBef>
        <a:spcAft>
          <a:spcPts val="613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305" indent="-247664" algn="l" defTabSz="990657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633" indent="-247664" algn="l" defTabSz="990657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961" indent="-247664" algn="l" defTabSz="990657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10290" indent="-247664" algn="l" defTabSz="990657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657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328" algn="l" defTabSz="990657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657" algn="l" defTabSz="990657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984" algn="l" defTabSz="990657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313" algn="l" defTabSz="990657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641" algn="l" defTabSz="990657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70" algn="l" defTabSz="990657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7297" algn="l" defTabSz="990657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626" algn="l" defTabSz="990657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6" userDrawn="1">
          <p15:clr>
            <a:srgbClr val="F26B43"/>
          </p15:clr>
        </p15:guide>
        <p15:guide id="2" pos="248" userDrawn="1">
          <p15:clr>
            <a:srgbClr val="F26B43"/>
          </p15:clr>
        </p15:guide>
        <p15:guide id="3" pos="5992" userDrawn="1">
          <p15:clr>
            <a:srgbClr val="F26B43"/>
          </p15:clr>
        </p15:guide>
        <p15:guide id="4" orient="horz" pos="278" userDrawn="1">
          <p15:clr>
            <a:srgbClr val="F26B43"/>
          </p15:clr>
        </p15:guide>
        <p15:guide id="6" pos="2935" userDrawn="1">
          <p15:clr>
            <a:srgbClr val="F26B43"/>
          </p15:clr>
        </p15:guide>
        <p15:guide id="7" pos="3305" userDrawn="1">
          <p15:clr>
            <a:srgbClr val="F26B43"/>
          </p15:clr>
        </p15:guide>
        <p15:guide id="8" orient="horz" pos="363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E0D442-5A2D-4B5C-B541-D25F7EB2C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25" y="897384"/>
            <a:ext cx="8456577" cy="803424"/>
          </a:xfrm>
        </p:spPr>
        <p:txBody>
          <a:bodyPr/>
          <a:lstStyle/>
          <a:p>
            <a:pPr algn="ctr"/>
            <a:r>
              <a:rPr lang="en-US" sz="1600" cap="none" dirty="0">
                <a:cs typeface="Arial" panose="020B0604020202020204" pitchFamily="34" charset="0"/>
              </a:rPr>
              <a:t>IMP-EGH: Interdisciplinary Master Program – Energy &amp; Green Hydrogen </a:t>
            </a:r>
            <a:br>
              <a:rPr lang="en-US" sz="1600" cap="none" dirty="0">
                <a:cs typeface="Arial" panose="020B0604020202020204" pitchFamily="34" charset="0"/>
              </a:rPr>
            </a:br>
            <a:r>
              <a:rPr lang="en-US" sz="1600" cap="none" dirty="0">
                <a:cs typeface="Arial" panose="020B0604020202020204" pitchFamily="34" charset="0"/>
              </a:rPr>
              <a:t>Track 6: Systems Analysis for Green Hydrogen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188AD4B-5237-41FA-97FC-513ED4689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453" y="1916832"/>
            <a:ext cx="8456576" cy="1044627"/>
          </a:xfrm>
        </p:spPr>
        <p:txBody>
          <a:bodyPr>
            <a:normAutofit/>
          </a:bodyPr>
          <a:lstStyle/>
          <a:p>
            <a:r>
              <a:rPr lang="en-US" sz="2000" dirty="0"/>
              <a:t>3</a:t>
            </a:r>
            <a:r>
              <a:rPr lang="en-US" sz="2000" baseline="30000" dirty="0"/>
              <a:t>rd</a:t>
            </a:r>
            <a:r>
              <a:rPr lang="en-US" sz="2000" dirty="0"/>
              <a:t> Semester | Heidi U. Heinrichs, ...</a:t>
            </a:r>
          </a:p>
          <a:p>
            <a:pPr algn="ctr"/>
            <a:r>
              <a:rPr lang="de-DE" cap="none" dirty="0">
                <a:latin typeface="Arial" panose="020B0604020202020204" pitchFamily="34" charset="0"/>
                <a:cs typeface="Arial" panose="020B0604020202020204" pitchFamily="34" charset="0"/>
              </a:rPr>
              <a:t>h.heinrichs@fz-juelich.de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6A378C28-4B8B-4FC5-8F7A-49D0C31C9E36}"/>
              </a:ext>
            </a:extLst>
          </p:cNvPr>
          <p:cNvSpPr txBox="1">
            <a:spLocks/>
          </p:cNvSpPr>
          <p:nvPr/>
        </p:nvSpPr>
        <p:spPr>
          <a:xfrm>
            <a:off x="726587" y="4158208"/>
            <a:ext cx="8456579" cy="3007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1600" kern="1200" cap="all" spc="64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84998" indent="0" algn="ctr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21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9996" indent="0" algn="ctr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19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54993" indent="0" algn="ctr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9991" indent="0" algn="ctr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24989" indent="0" algn="ctr" defTabSz="969996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09987" indent="0" algn="ctr" defTabSz="969996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94984" indent="0" algn="ctr" defTabSz="969996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982" indent="0" algn="ctr" defTabSz="969996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400" cap="non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D187ECF2-D84A-4D7C-A88D-025259E692AC}"/>
              </a:ext>
            </a:extLst>
          </p:cNvPr>
          <p:cNvSpPr txBox="1">
            <a:spLocks/>
          </p:cNvSpPr>
          <p:nvPr/>
        </p:nvSpPr>
        <p:spPr>
          <a:xfrm>
            <a:off x="726587" y="3416300"/>
            <a:ext cx="8456579" cy="7327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1600" kern="1200" cap="all" spc="64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84998" indent="0" algn="ctr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21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9996" indent="0" algn="ctr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19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54993" indent="0" algn="ctr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9991" indent="0" algn="ctr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24989" indent="0" algn="ctr" defTabSz="969996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09987" indent="0" algn="ctr" defTabSz="969996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94984" indent="0" algn="ctr" defTabSz="969996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982" indent="0" algn="ctr" defTabSz="969996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cap="none" dirty="0" err="1">
                <a:solidFill>
                  <a:prstClr val="white"/>
                </a:solidFill>
                <a:cs typeface="Arial" panose="020B0604020202020204" pitchFamily="34" charset="0"/>
              </a:rPr>
              <a:t>Exercise</a:t>
            </a:r>
            <a:r>
              <a:rPr lang="de-DE" cap="none" dirty="0">
                <a:solidFill>
                  <a:prstClr val="white"/>
                </a:solidFill>
                <a:cs typeface="Arial" panose="020B0604020202020204" pitchFamily="34" charset="0"/>
              </a:rPr>
              <a:t> Unit XYZ</a:t>
            </a:r>
          </a:p>
          <a:p>
            <a:pPr algn="ctr"/>
            <a:r>
              <a:rPr lang="de-DE" cap="none" dirty="0">
                <a:solidFill>
                  <a:prstClr val="white"/>
                </a:solidFill>
                <a:cs typeface="Arial" panose="020B0604020202020204" pitchFamily="34" charset="0"/>
              </a:rPr>
              <a:t>Nov. – </a:t>
            </a:r>
            <a:r>
              <a:rPr lang="de-DE" cap="none" dirty="0" err="1">
                <a:solidFill>
                  <a:prstClr val="white"/>
                </a:solidFill>
                <a:cs typeface="Arial" panose="020B0604020202020204" pitchFamily="34" charset="0"/>
              </a:rPr>
              <a:t>Dec</a:t>
            </a:r>
            <a:r>
              <a:rPr lang="de-DE" cap="none" dirty="0">
                <a:solidFill>
                  <a:prstClr val="white"/>
                </a:solidFill>
                <a:cs typeface="Arial" panose="020B0604020202020204" pitchFamily="34" charset="0"/>
              </a:rPr>
              <a:t>. 2022</a:t>
            </a:r>
          </a:p>
          <a:p>
            <a:pPr algn="ctr"/>
            <a:endParaRPr lang="de-DE" cap="none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10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38"/>
    </mc:Choice>
    <mc:Fallback xmlns="">
      <p:transition spd="slow" advTm="1983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DC81A9F-E5D5-42FC-806D-71E5946B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XYZ.1) Sub Task Name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98B4A5C-622E-4EF1-AB7E-43F2A0E133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56ACDE-7220-40F0-B2E6-2E16BB56F0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3971" y="6222554"/>
            <a:ext cx="7151417" cy="23063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27EE12-A636-46E8-981D-9B50B617CF1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3971" y="1052735"/>
            <a:ext cx="9131029" cy="3339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Short but </a:t>
            </a:r>
            <a:r>
              <a:rPr lang="de-DE" dirty="0" err="1"/>
              <a:t>self-explaining</a:t>
            </a:r>
            <a:r>
              <a:rPr lang="de-DE" dirty="0"/>
              <a:t> </a:t>
            </a:r>
            <a:r>
              <a:rPr lang="de-DE" dirty="0" err="1"/>
              <a:t>description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sub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. Also </a:t>
            </a:r>
            <a:r>
              <a:rPr lang="de-DE" dirty="0" err="1"/>
              <a:t>mention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students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alone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in </a:t>
            </a:r>
            <a:r>
              <a:rPr lang="de-DE" dirty="0" err="1"/>
              <a:t>pairs</a:t>
            </a:r>
            <a:r>
              <a:rPr lang="de-DE" dirty="0"/>
              <a:t>/</a:t>
            </a:r>
            <a:r>
              <a:rPr lang="de-DE" dirty="0" err="1"/>
              <a:t>groups</a:t>
            </a:r>
            <a:r>
              <a:rPr lang="de-DE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(time in mins)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3C32398B-B740-40CE-AD09-73335A176BE3}"/>
              </a:ext>
            </a:extLst>
          </p:cNvPr>
          <p:cNvSpPr txBox="1">
            <a:spLocks/>
          </p:cNvSpPr>
          <p:nvPr/>
        </p:nvSpPr>
        <p:spPr>
          <a:xfrm>
            <a:off x="393971" y="4466599"/>
            <a:ext cx="9131029" cy="1553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7664" indent="-247664" algn="l" defTabSz="990657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13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8449" indent="-254544" algn="l" defTabSz="990657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13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2353" indent="-233905" algn="l" defTabSz="990657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1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0017" indent="-233905" algn="l" defTabSz="990657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1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0802" indent="-233905" algn="l" defTabSz="990657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1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305" indent="-247664" algn="l" defTabSz="990657" rtl="0" eaLnBrk="1" latinLnBrk="0" hangingPunct="1">
              <a:lnSpc>
                <a:spcPct val="90000"/>
              </a:lnSpc>
              <a:spcBef>
                <a:spcPts val="541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633" indent="-247664" algn="l" defTabSz="990657" rtl="0" eaLnBrk="1" latinLnBrk="0" hangingPunct="1">
              <a:lnSpc>
                <a:spcPct val="90000"/>
              </a:lnSpc>
              <a:spcBef>
                <a:spcPts val="541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961" indent="-247664" algn="l" defTabSz="990657" rtl="0" eaLnBrk="1" latinLnBrk="0" hangingPunct="1">
              <a:lnSpc>
                <a:spcPct val="90000"/>
              </a:lnSpc>
              <a:spcBef>
                <a:spcPts val="541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10290" indent="-247664" algn="l" defTabSz="990657" rtl="0" eaLnBrk="1" latinLnBrk="0" hangingPunct="1">
              <a:lnSpc>
                <a:spcPct val="90000"/>
              </a:lnSpc>
              <a:spcBef>
                <a:spcPts val="541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Materials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used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necessary material (e.g. Lecture slides, the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filename.ipynb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of the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Jupyter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notebook that you prepared for your task etc.)</a:t>
            </a:r>
          </a:p>
        </p:txBody>
      </p:sp>
    </p:spTree>
    <p:extLst>
      <p:ext uri="{BB962C8B-B14F-4D97-AF65-F5344CB8AC3E}">
        <p14:creationId xmlns:p14="http://schemas.microsoft.com/office/powerpoint/2010/main" val="656820144"/>
      </p:ext>
    </p:extLst>
  </p:cSld>
  <p:clrMapOvr>
    <a:masterClrMapping/>
  </p:clrMapOvr>
</p:sld>
</file>

<file path=ppt/theme/theme1.xml><?xml version="1.0" encoding="utf-8"?>
<a:theme xmlns:a="http://schemas.openxmlformats.org/drawingml/2006/main" name="2018-02-28_ppt_a4">
  <a:themeElements>
    <a:clrScheme name="Benutzerdefiniert 292">
      <a:dk1>
        <a:sysClr val="windowText" lastClr="000000"/>
      </a:dk1>
      <a:lt1>
        <a:sysClr val="window" lastClr="FFFFFF"/>
      </a:lt1>
      <a:dk2>
        <a:srgbClr val="6D268E"/>
      </a:dk2>
      <a:lt2>
        <a:srgbClr val="EBEBEB"/>
      </a:lt2>
      <a:accent1>
        <a:srgbClr val="023D6B"/>
      </a:accent1>
      <a:accent2>
        <a:srgbClr val="ADBDE3"/>
      </a:accent2>
      <a:accent3>
        <a:srgbClr val="30A93B"/>
      </a:accent3>
      <a:accent4>
        <a:srgbClr val="FFE900"/>
      </a:accent4>
      <a:accent5>
        <a:srgbClr val="FF8C0C"/>
      </a:accent5>
      <a:accent6>
        <a:srgbClr val="DF0F44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5000"/>
          </a:lnSpc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95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Jülich_PowerPoint_A4_en.potx" id="{3CE67491-C12E-4B6B-ACFB-F85C00567A0D}" vid="{AE4EB8DF-3FCF-4241-802A-8864FAE2CD97}"/>
    </a:ext>
  </a:extLst>
</a:theme>
</file>

<file path=ppt/theme/theme2.xml><?xml version="1.0" encoding="utf-8"?>
<a:theme xmlns:a="http://schemas.openxmlformats.org/drawingml/2006/main" name="Office">
  <a:themeElements>
    <a:clrScheme name="Benutzerdefiniert 282">
      <a:dk1>
        <a:sysClr val="windowText" lastClr="000000"/>
      </a:dk1>
      <a:lt1>
        <a:sysClr val="window" lastClr="FFFFFF"/>
      </a:lt1>
      <a:dk2>
        <a:srgbClr val="AF82B9"/>
      </a:dk2>
      <a:lt2>
        <a:srgbClr val="EBEBEB"/>
      </a:lt2>
      <a:accent1>
        <a:srgbClr val="023D6B"/>
      </a:accent1>
      <a:accent2>
        <a:srgbClr val="ADBDE3"/>
      </a:accent2>
      <a:accent3>
        <a:srgbClr val="B9D25F"/>
      </a:accent3>
      <a:accent4>
        <a:srgbClr val="FAEB5A"/>
      </a:accent4>
      <a:accent5>
        <a:srgbClr val="FAB45A"/>
      </a:accent5>
      <a:accent6>
        <a:srgbClr val="EB5F7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282">
      <a:dk1>
        <a:sysClr val="windowText" lastClr="000000"/>
      </a:dk1>
      <a:lt1>
        <a:sysClr val="window" lastClr="FFFFFF"/>
      </a:lt1>
      <a:dk2>
        <a:srgbClr val="AF82B9"/>
      </a:dk2>
      <a:lt2>
        <a:srgbClr val="EBEBEB"/>
      </a:lt2>
      <a:accent1>
        <a:srgbClr val="023D6B"/>
      </a:accent1>
      <a:accent2>
        <a:srgbClr val="ADBDE3"/>
      </a:accent2>
      <a:accent3>
        <a:srgbClr val="B9D25F"/>
      </a:accent3>
      <a:accent4>
        <a:srgbClr val="FAEB5A"/>
      </a:accent4>
      <a:accent5>
        <a:srgbClr val="FAB45A"/>
      </a:accent5>
      <a:accent6>
        <a:srgbClr val="EB5F7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180314A710F7A4EB1047E73480405AC" ma:contentTypeVersion="2" ma:contentTypeDescription="Ein neues Dokument erstellen." ma:contentTypeScope="" ma:versionID="5fce66a760adaa0c3bc41a29ccc7320c">
  <xsd:schema xmlns:xsd="http://www.w3.org/2001/XMLSchema" xmlns:xs="http://www.w3.org/2001/XMLSchema" xmlns:p="http://schemas.microsoft.com/office/2006/metadata/properties" xmlns:ns2="d7b0c8ab-ab56-4bff-bbcf-7cef73c6fd20" targetNamespace="http://schemas.microsoft.com/office/2006/metadata/properties" ma:root="true" ma:fieldsID="6ba31731252026cfbdc8e38cee30aacc" ns2:_="">
    <xsd:import namespace="d7b0c8ab-ab56-4bff-bbcf-7cef73c6fd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b0c8ab-ab56-4bff-bbcf-7cef73c6fd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BFB196-69DD-47B3-A2FC-0C63F3CA58C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1A508FC-C280-40AD-8398-BAA377701E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8BCB8-3A48-4D84-8E08-2A3E06938E31}">
  <ds:schemaRefs>
    <ds:schemaRef ds:uri="d7b0c8ab-ab56-4bff-bbcf-7cef73c6fd2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2018-02-28_ppt_a4</Template>
  <TotalTime>0</TotalTime>
  <Words>113</Words>
  <Application>Microsoft Office PowerPoint</Application>
  <PresentationFormat>A4-Papier (210 x 297 mm)</PresentationFormat>
  <Paragraphs>11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2018-02-28_ppt_a4</vt:lpstr>
      <vt:lpstr>IMP-EGH: Interdisciplinary Master Program – Energy &amp; Green Hydrogen  Track 6: Systems Analysis for Green Hydrogen</vt:lpstr>
      <vt:lpstr>Exercise XYZ.1) Sub Task 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 of presentation</dc:title>
  <dc:creator>Leander Kotzur</dc:creator>
  <cp:lastModifiedBy>Winkler, Christoph</cp:lastModifiedBy>
  <cp:revision>21</cp:revision>
  <dcterms:created xsi:type="dcterms:W3CDTF">2018-05-18T12:37:32Z</dcterms:created>
  <dcterms:modified xsi:type="dcterms:W3CDTF">2022-11-08T18:19:55Z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0x010100D180314A710F7A4EB1047E73480405AC</vt:lpwstr>
  </property>
</Properties>
</file>