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497" r:id="rId5"/>
    <p:sldId id="2010" r:id="rId6"/>
    <p:sldId id="2014" r:id="rId7"/>
    <p:sldId id="2015" r:id="rId8"/>
    <p:sldId id="2017" r:id="rId9"/>
    <p:sldId id="2018" r:id="rId10"/>
    <p:sldId id="2020" r:id="rId11"/>
    <p:sldId id="2022" r:id="rId12"/>
    <p:sldId id="2019" r:id="rId13"/>
    <p:sldId id="2023" r:id="rId14"/>
    <p:sldId id="2024" r:id="rId15"/>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6" userDrawn="1">
          <p15:clr>
            <a:srgbClr val="A4A3A4"/>
          </p15:clr>
        </p15:guide>
        <p15:guide id="2" pos="248" userDrawn="1">
          <p15:clr>
            <a:srgbClr val="A4A3A4"/>
          </p15:clr>
        </p15:guide>
        <p15:guide id="3" orient="horz" pos="799">
          <p15:clr>
            <a:srgbClr val="A4A3A4"/>
          </p15:clr>
        </p15:guide>
        <p15:guide id="4" pos="262">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in Beer" initials="RB" lastIdx="122" clrIdx="0">
    <p:extLst>
      <p:ext uri="{19B8F6BF-5375-455C-9EA6-DF929625EA0E}">
        <p15:presenceInfo xmlns:p15="http://schemas.microsoft.com/office/powerpoint/2012/main" userId="S-1-5-21-789336058-725345543-839522115-93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281CA"/>
    <a:srgbClr val="1395FB"/>
    <a:srgbClr val="FFFFFF"/>
    <a:srgbClr val="247F2C"/>
    <a:srgbClr val="7F7F7F"/>
    <a:srgbClr val="DA8032"/>
    <a:srgbClr val="DF0F44"/>
    <a:srgbClr val="283B5A"/>
    <a:srgbClr val="023D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p:cViewPr varScale="1">
        <p:scale>
          <a:sx n="106" d="100"/>
          <a:sy n="106" d="100"/>
        </p:scale>
        <p:origin x="1626" y="102"/>
      </p:cViewPr>
      <p:guideLst>
        <p:guide orient="horz" pos="1026"/>
        <p:guide pos="248"/>
        <p:guide orient="horz" pos="799"/>
        <p:guide pos="262"/>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nkler, Christoph" userId="12b26882-481e-4683-9cbc-6ea57e732d05" providerId="ADAL" clId="{94487EF0-BA9A-4195-A6D2-E3E1BDC06EA1}"/>
    <pc:docChg chg="undo custSel addSld delSld modSld sldOrd">
      <pc:chgData name="Winkler, Christoph" userId="12b26882-481e-4683-9cbc-6ea57e732d05" providerId="ADAL" clId="{94487EF0-BA9A-4195-A6D2-E3E1BDC06EA1}" dt="2022-11-20T13:41:17.661" v="6722" actId="20577"/>
      <pc:docMkLst>
        <pc:docMk/>
      </pc:docMkLst>
      <pc:sldChg chg="modSp mod">
        <pc:chgData name="Winkler, Christoph" userId="12b26882-481e-4683-9cbc-6ea57e732d05" providerId="ADAL" clId="{94487EF0-BA9A-4195-A6D2-E3E1BDC06EA1}" dt="2022-11-08T10:18:42.113" v="6" actId="6549"/>
        <pc:sldMkLst>
          <pc:docMk/>
          <pc:sldMk cId="3215109762" sldId="497"/>
        </pc:sldMkLst>
      </pc:sldChg>
      <pc:sldChg chg="modSp mod">
        <pc:chgData name="Winkler, Christoph" userId="12b26882-481e-4683-9cbc-6ea57e732d05" providerId="ADAL" clId="{94487EF0-BA9A-4195-A6D2-E3E1BDC06EA1}" dt="2022-11-20T13:16:36.972" v="6716" actId="20577"/>
        <pc:sldMkLst>
          <pc:docMk/>
          <pc:sldMk cId="656820144" sldId="2010"/>
        </pc:sldMkLst>
      </pc:sldChg>
      <pc:sldChg chg="del">
        <pc:chgData name="Winkler, Christoph" userId="12b26882-481e-4683-9cbc-6ea57e732d05" providerId="ADAL" clId="{94487EF0-BA9A-4195-A6D2-E3E1BDC06EA1}" dt="2022-11-08T18:05:56.451" v="2650" actId="47"/>
        <pc:sldMkLst>
          <pc:docMk/>
          <pc:sldMk cId="1722947229" sldId="2011"/>
        </pc:sldMkLst>
      </pc:sldChg>
      <pc:sldChg chg="del">
        <pc:chgData name="Winkler, Christoph" userId="12b26882-481e-4683-9cbc-6ea57e732d05" providerId="ADAL" clId="{94487EF0-BA9A-4195-A6D2-E3E1BDC06EA1}" dt="2022-11-08T18:05:58.079" v="2651" actId="47"/>
        <pc:sldMkLst>
          <pc:docMk/>
          <pc:sldMk cId="1515284960" sldId="2012"/>
        </pc:sldMkLst>
      </pc:sldChg>
      <pc:sldChg chg="del">
        <pc:chgData name="Winkler, Christoph" userId="12b26882-481e-4683-9cbc-6ea57e732d05" providerId="ADAL" clId="{94487EF0-BA9A-4195-A6D2-E3E1BDC06EA1}" dt="2022-11-08T10:30:29.349" v="1040" actId="47"/>
        <pc:sldMkLst>
          <pc:docMk/>
          <pc:sldMk cId="2196011423" sldId="2013"/>
        </pc:sldMkLst>
      </pc:sldChg>
      <pc:sldChg chg="addSp delSp modSp add mod delAnim modAnim">
        <pc:chgData name="Winkler, Christoph" userId="12b26882-481e-4683-9cbc-6ea57e732d05" providerId="ADAL" clId="{94487EF0-BA9A-4195-A6D2-E3E1BDC06EA1}" dt="2022-11-20T13:16:32.450" v="6714" actId="20577"/>
        <pc:sldMkLst>
          <pc:docMk/>
          <pc:sldMk cId="3806931203" sldId="2014"/>
        </pc:sldMkLst>
      </pc:sldChg>
      <pc:sldChg chg="addSp delSp modSp add mod modAnim">
        <pc:chgData name="Winkler, Christoph" userId="12b26882-481e-4683-9cbc-6ea57e732d05" providerId="ADAL" clId="{94487EF0-BA9A-4195-A6D2-E3E1BDC06EA1}" dt="2022-11-20T13:16:57.362" v="6718" actId="20577"/>
        <pc:sldMkLst>
          <pc:docMk/>
          <pc:sldMk cId="332463806" sldId="2015"/>
        </pc:sldMkLst>
      </pc:sldChg>
      <pc:sldChg chg="add del">
        <pc:chgData name="Winkler, Christoph" userId="12b26882-481e-4683-9cbc-6ea57e732d05" providerId="ADAL" clId="{94487EF0-BA9A-4195-A6D2-E3E1BDC06EA1}" dt="2022-11-08T10:38:30.129" v="1652" actId="47"/>
        <pc:sldMkLst>
          <pc:docMk/>
          <pc:sldMk cId="258462429" sldId="2016"/>
        </pc:sldMkLst>
      </pc:sldChg>
      <pc:sldChg chg="new del">
        <pc:chgData name="Winkler, Christoph" userId="12b26882-481e-4683-9cbc-6ea57e732d05" providerId="ADAL" clId="{94487EF0-BA9A-4195-A6D2-E3E1BDC06EA1}" dt="2022-11-08T18:05:59.305" v="2652" actId="47"/>
        <pc:sldMkLst>
          <pc:docMk/>
          <pc:sldMk cId="2154981481" sldId="2016"/>
        </pc:sldMkLst>
      </pc:sldChg>
      <pc:sldChg chg="addSp delSp modSp add mod delAnim">
        <pc:chgData name="Winkler, Christoph" userId="12b26882-481e-4683-9cbc-6ea57e732d05" providerId="ADAL" clId="{94487EF0-BA9A-4195-A6D2-E3E1BDC06EA1}" dt="2022-11-09T12:21:30.196" v="4906" actId="20577"/>
        <pc:sldMkLst>
          <pc:docMk/>
          <pc:sldMk cId="344465777" sldId="2017"/>
        </pc:sldMkLst>
      </pc:sldChg>
      <pc:sldChg chg="addSp delSp modSp add mod">
        <pc:chgData name="Winkler, Christoph" userId="12b26882-481e-4683-9cbc-6ea57e732d05" providerId="ADAL" clId="{94487EF0-BA9A-4195-A6D2-E3E1BDC06EA1}" dt="2022-11-20T13:41:17.661" v="6722" actId="20577"/>
        <pc:sldMkLst>
          <pc:docMk/>
          <pc:sldMk cId="3856790534" sldId="2018"/>
        </pc:sldMkLst>
      </pc:sldChg>
      <pc:sldChg chg="modSp add mod">
        <pc:chgData name="Winkler, Christoph" userId="12b26882-481e-4683-9cbc-6ea57e732d05" providerId="ADAL" clId="{94487EF0-BA9A-4195-A6D2-E3E1BDC06EA1}" dt="2022-11-09T12:28:32.397" v="5305" actId="20577"/>
        <pc:sldMkLst>
          <pc:docMk/>
          <pc:sldMk cId="1605617565" sldId="2019"/>
        </pc:sldMkLst>
      </pc:sldChg>
      <pc:sldChg chg="new del">
        <pc:chgData name="Winkler, Christoph" userId="12b26882-481e-4683-9cbc-6ea57e732d05" providerId="ADAL" clId="{94487EF0-BA9A-4195-A6D2-E3E1BDC06EA1}" dt="2022-11-09T07:35:50.106" v="3232" actId="2696"/>
        <pc:sldMkLst>
          <pc:docMk/>
          <pc:sldMk cId="1720184857" sldId="2020"/>
        </pc:sldMkLst>
      </pc:sldChg>
      <pc:sldChg chg="addSp modSp new mod ord">
        <pc:chgData name="Winkler, Christoph" userId="12b26882-481e-4683-9cbc-6ea57e732d05" providerId="ADAL" clId="{94487EF0-BA9A-4195-A6D2-E3E1BDC06EA1}" dt="2022-11-09T12:40:22.589" v="5330" actId="20577"/>
        <pc:sldMkLst>
          <pc:docMk/>
          <pc:sldMk cId="3041432483" sldId="2020"/>
        </pc:sldMkLst>
      </pc:sldChg>
      <pc:sldChg chg="new del">
        <pc:chgData name="Winkler, Christoph" userId="12b26882-481e-4683-9cbc-6ea57e732d05" providerId="ADAL" clId="{94487EF0-BA9A-4195-A6D2-E3E1BDC06EA1}" dt="2022-11-09T13:08:47.042" v="5332" actId="2696"/>
        <pc:sldMkLst>
          <pc:docMk/>
          <pc:sldMk cId="1386867933" sldId="2021"/>
        </pc:sldMkLst>
      </pc:sldChg>
      <pc:sldChg chg="add del">
        <pc:chgData name="Winkler, Christoph" userId="12b26882-481e-4683-9cbc-6ea57e732d05" providerId="ADAL" clId="{94487EF0-BA9A-4195-A6D2-E3E1BDC06EA1}" dt="2022-11-09T07:35:47.327" v="3231" actId="2696"/>
        <pc:sldMkLst>
          <pc:docMk/>
          <pc:sldMk cId="2052605295" sldId="2021"/>
        </pc:sldMkLst>
      </pc:sldChg>
      <pc:sldChg chg="modSp add mod">
        <pc:chgData name="Winkler, Christoph" userId="12b26882-481e-4683-9cbc-6ea57e732d05" providerId="ADAL" clId="{94487EF0-BA9A-4195-A6D2-E3E1BDC06EA1}" dt="2022-11-09T12:28:05.188" v="5290" actId="20577"/>
        <pc:sldMkLst>
          <pc:docMk/>
          <pc:sldMk cId="57802781" sldId="2022"/>
        </pc:sldMkLst>
      </pc:sldChg>
      <pc:sldChg chg="modSp add mod">
        <pc:chgData name="Winkler, Christoph" userId="12b26882-481e-4683-9cbc-6ea57e732d05" providerId="ADAL" clId="{94487EF0-BA9A-4195-A6D2-E3E1BDC06EA1}" dt="2022-11-09T17:28:06.725" v="6708" actId="20577"/>
        <pc:sldMkLst>
          <pc:docMk/>
          <pc:sldMk cId="4090433932" sldId="2023"/>
        </pc:sldMkLst>
      </pc:sldChg>
      <pc:sldChg chg="modSp new mod">
        <pc:chgData name="Winkler, Christoph" userId="12b26882-481e-4683-9cbc-6ea57e732d05" providerId="ADAL" clId="{94487EF0-BA9A-4195-A6D2-E3E1BDC06EA1}" dt="2022-11-09T13:11:32.762" v="5934" actId="790"/>
        <pc:sldMkLst>
          <pc:docMk/>
          <pc:sldMk cId="3433469437" sldId="2024"/>
        </pc:sldMkLst>
      </pc:sldChg>
    </pc:docChg>
  </pc:docChgLst>
  <pc:docChgLst>
    <pc:chgData name="Winkler, Christoph" userId="12b26882-481e-4683-9cbc-6ea57e732d05" providerId="ADAL" clId="{74C41938-D3F0-42D1-8134-0600DA6D3E93}"/>
    <pc:docChg chg="modSld modMainMaster">
      <pc:chgData name="Winkler, Christoph" userId="12b26882-481e-4683-9cbc-6ea57e732d05" providerId="ADAL" clId="{74C41938-D3F0-42D1-8134-0600DA6D3E93}" dt="2025-03-20T14:00:50.146" v="74" actId="20577"/>
      <pc:docMkLst>
        <pc:docMk/>
      </pc:docMkLst>
      <pc:sldChg chg="modSp mod">
        <pc:chgData name="Winkler, Christoph" userId="12b26882-481e-4683-9cbc-6ea57e732d05" providerId="ADAL" clId="{74C41938-D3F0-42D1-8134-0600DA6D3E93}" dt="2025-03-20T13:59:54.429" v="51" actId="20577"/>
        <pc:sldMkLst>
          <pc:docMk/>
          <pc:sldMk cId="3215109762" sldId="497"/>
        </pc:sldMkLst>
        <pc:spChg chg="mod">
          <ac:chgData name="Winkler, Christoph" userId="12b26882-481e-4683-9cbc-6ea57e732d05" providerId="ADAL" clId="{74C41938-D3F0-42D1-8134-0600DA6D3E93}" dt="2025-03-20T13:59:54.429" v="51" actId="20577"/>
          <ac:spMkLst>
            <pc:docMk/>
            <pc:sldMk cId="3215109762" sldId="497"/>
            <ac:spMk id="5" creationId="{4188AD4B-5237-41FA-97FC-513ED46897D4}"/>
          </ac:spMkLst>
        </pc:spChg>
        <pc:spChg chg="mod">
          <ac:chgData name="Winkler, Christoph" userId="12b26882-481e-4683-9cbc-6ea57e732d05" providerId="ADAL" clId="{74C41938-D3F0-42D1-8134-0600DA6D3E93}" dt="2025-03-20T13:59:38.324" v="9" actId="20577"/>
          <ac:spMkLst>
            <pc:docMk/>
            <pc:sldMk cId="3215109762" sldId="497"/>
            <ac:spMk id="9" creationId="{D187ECF2-D84A-4D7C-A88D-025259E692AC}"/>
          </ac:spMkLst>
        </pc:spChg>
      </pc:sldChg>
      <pc:sldMasterChg chg="modSp mod modSldLayout">
        <pc:chgData name="Winkler, Christoph" userId="12b26882-481e-4683-9cbc-6ea57e732d05" providerId="ADAL" clId="{74C41938-D3F0-42D1-8134-0600DA6D3E93}" dt="2025-03-20T14:00:50.146" v="74" actId="20577"/>
        <pc:sldMasterMkLst>
          <pc:docMk/>
          <pc:sldMasterMk cId="3822747736" sldId="2147483660"/>
        </pc:sldMasterMkLst>
        <pc:spChg chg="mod">
          <ac:chgData name="Winkler, Christoph" userId="12b26882-481e-4683-9cbc-6ea57e732d05" providerId="ADAL" clId="{74C41938-D3F0-42D1-8134-0600DA6D3E93}" dt="2025-03-20T14:00:50.146" v="74" actId="20577"/>
          <ac:spMkLst>
            <pc:docMk/>
            <pc:sldMasterMk cId="3822747736" sldId="2147483660"/>
            <ac:spMk id="20" creationId="{FE2AAA4B-C7FD-4739-AE96-822F44261205}"/>
          </ac:spMkLst>
        </pc:spChg>
        <pc:sldLayoutChg chg="modSp mod">
          <pc:chgData name="Winkler, Christoph" userId="12b26882-481e-4683-9cbc-6ea57e732d05" providerId="ADAL" clId="{74C41938-D3F0-42D1-8134-0600DA6D3E93}" dt="2025-03-20T14:00:24.591" v="63" actId="20577"/>
          <pc:sldLayoutMkLst>
            <pc:docMk/>
            <pc:sldMasterMk cId="3822747736" sldId="2147483660"/>
            <pc:sldLayoutMk cId="2389604393" sldId="2147483669"/>
          </pc:sldLayoutMkLst>
          <pc:spChg chg="mod">
            <ac:chgData name="Winkler, Christoph" userId="12b26882-481e-4683-9cbc-6ea57e732d05" providerId="ADAL" clId="{74C41938-D3F0-42D1-8134-0600DA6D3E93}" dt="2025-03-20T14:00:24.591" v="63" actId="20577"/>
            <ac:spMkLst>
              <pc:docMk/>
              <pc:sldMasterMk cId="3822747736" sldId="2147483660"/>
              <pc:sldLayoutMk cId="2389604393" sldId="2147483669"/>
              <ac:spMk id="16" creationId="{EEE304FD-5CB5-4A27-B953-09ADE21E98ED}"/>
            </ac:spMkLst>
          </pc:spChg>
        </pc:sldLayoutChg>
      </pc:sldMasterChg>
    </pc:docChg>
  </pc:docChgLst>
  <pc:docChgLst>
    <pc:chgData name="Franzmann, David" userId="a3384bf1-db4c-4b25-b76b-4eb705669120" providerId="ADAL" clId="{B083DBE1-8B66-4E28-AA6F-D71443F9A07E}"/>
    <pc:docChg chg="custSel addSld modSld">
      <pc:chgData name="Franzmann, David" userId="a3384bf1-db4c-4b25-b76b-4eb705669120" providerId="ADAL" clId="{B083DBE1-8B66-4E28-AA6F-D71443F9A07E}" dt="2022-11-03T15:52:01.046" v="1288" actId="20577"/>
      <pc:docMkLst>
        <pc:docMk/>
      </pc:docMkLst>
      <pc:sldChg chg="modSp mod">
        <pc:chgData name="Franzmann, David" userId="a3384bf1-db4c-4b25-b76b-4eb705669120" providerId="ADAL" clId="{B083DBE1-8B66-4E28-AA6F-D71443F9A07E}" dt="2022-10-27T13:01:04.096" v="1218" actId="20577"/>
        <pc:sldMkLst>
          <pc:docMk/>
          <pc:sldMk cId="656820144" sldId="2010"/>
        </pc:sldMkLst>
      </pc:sldChg>
      <pc:sldChg chg="modSp add mod">
        <pc:chgData name="Franzmann, David" userId="a3384bf1-db4c-4b25-b76b-4eb705669120" providerId="ADAL" clId="{B083DBE1-8B66-4E28-AA6F-D71443F9A07E}" dt="2022-11-03T15:52:01.046" v="1288" actId="20577"/>
        <pc:sldMkLst>
          <pc:docMk/>
          <pc:sldMk cId="1722947229" sldId="2011"/>
        </pc:sldMkLst>
      </pc:sldChg>
      <pc:sldChg chg="modSp add mod">
        <pc:chgData name="Franzmann, David" userId="a3384bf1-db4c-4b25-b76b-4eb705669120" providerId="ADAL" clId="{B083DBE1-8B66-4E28-AA6F-D71443F9A07E}" dt="2022-11-03T15:49:25.884" v="1250"/>
        <pc:sldMkLst>
          <pc:docMk/>
          <pc:sldMk cId="1515284960" sldId="2012"/>
        </pc:sldMkLst>
      </pc:sldChg>
      <pc:sldChg chg="addSp delSp modSp add mod">
        <pc:chgData name="Franzmann, David" userId="a3384bf1-db4c-4b25-b76b-4eb705669120" providerId="ADAL" clId="{B083DBE1-8B66-4E28-AA6F-D71443F9A07E}" dt="2022-10-27T13:01:18.352" v="1224" actId="20577"/>
        <pc:sldMkLst>
          <pc:docMk/>
          <pc:sldMk cId="2196011423" sldId="201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6E1389CC-567B-462D-9606-5A6D48725E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E32223E6-8DEC-4459-8B52-D06E9BD3DA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E9E86A-6679-4EC8-847C-9F954F45BF68}" type="datetimeFigureOut">
              <a:rPr lang="de-DE" smtClean="0"/>
              <a:t>20.03.2025</a:t>
            </a:fld>
            <a:endParaRPr lang="de-DE"/>
          </a:p>
        </p:txBody>
      </p:sp>
      <p:sp>
        <p:nvSpPr>
          <p:cNvPr id="4" name="Fußzeilenplatzhalter 3">
            <a:extLst>
              <a:ext uri="{FF2B5EF4-FFF2-40B4-BE49-F238E27FC236}">
                <a16:creationId xmlns:a16="http://schemas.microsoft.com/office/drawing/2014/main" id="{DDE09F90-192B-4C21-A710-7EFC4BA93B8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077B6243-ABD9-472E-9641-6E7B2B863D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48E8B7-5326-4A3E-8AE4-83D3CDA8A9FC}" type="slidenum">
              <a:rPr lang="de-DE" smtClean="0"/>
              <a:t>‹Nr.›</a:t>
            </a:fld>
            <a:endParaRPr lang="de-DE"/>
          </a:p>
        </p:txBody>
      </p:sp>
    </p:spTree>
    <p:extLst>
      <p:ext uri="{BB962C8B-B14F-4D97-AF65-F5344CB8AC3E}">
        <p14:creationId xmlns:p14="http://schemas.microsoft.com/office/powerpoint/2010/main" val="9465754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13C419-10E8-4216-A6CC-B7C8A23909AD}" type="datetimeFigureOut">
              <a:rPr lang="de-DE" smtClean="0"/>
              <a:t>20.03.2025</a:t>
            </a:fld>
            <a:endParaRPr lang="de-DE"/>
          </a:p>
        </p:txBody>
      </p:sp>
      <p:sp>
        <p:nvSpPr>
          <p:cNvPr id="4" name="Folienbildplatzhalt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6CAD1-FD47-46B0-9C16-1B81F4E690E0}" type="slidenum">
              <a:rPr lang="de-DE" smtClean="0"/>
              <a:t>‹Nr.›</a:t>
            </a:fld>
            <a:endParaRPr lang="de-DE"/>
          </a:p>
        </p:txBody>
      </p:sp>
    </p:spTree>
    <p:extLst>
      <p:ext uri="{BB962C8B-B14F-4D97-AF65-F5344CB8AC3E}">
        <p14:creationId xmlns:p14="http://schemas.microsoft.com/office/powerpoint/2010/main" val="901325447"/>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1pPr>
    <a:lvl2pPr marL="6286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10858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15430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20002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E713E3ED-78BF-4AEF-A5C2-46B7E751DB0E}"/>
              </a:ext>
            </a:extLst>
          </p:cNvPr>
          <p:cNvSpPr/>
          <p:nvPr userDrawn="1"/>
        </p:nvSpPr>
        <p:spPr>
          <a:xfrm>
            <a:off x="1" y="380577"/>
            <a:ext cx="9906000" cy="5028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50" noProof="0"/>
          </a:p>
        </p:txBody>
      </p:sp>
      <p:sp>
        <p:nvSpPr>
          <p:cNvPr id="2" name="Title 1"/>
          <p:cNvSpPr>
            <a:spLocks noGrp="1"/>
          </p:cNvSpPr>
          <p:nvPr>
            <p:ph type="ctrTitle" hasCustomPrompt="1"/>
          </p:nvPr>
        </p:nvSpPr>
        <p:spPr>
          <a:xfrm>
            <a:off x="634225" y="537344"/>
            <a:ext cx="8456577" cy="623404"/>
          </a:xfrm>
          <a:prstGeom prst="rect">
            <a:avLst/>
          </a:prstGeom>
        </p:spPr>
        <p:txBody>
          <a:bodyPr anchor="t"/>
          <a:lstStyle>
            <a:lvl1pPr algn="ctr">
              <a:lnSpc>
                <a:spcPct val="114000"/>
              </a:lnSpc>
              <a:defRPr sz="2400" spc="0" baseline="0">
                <a:solidFill>
                  <a:schemeClr val="bg1"/>
                </a:solidFill>
              </a:defRPr>
            </a:lvl1pPr>
          </a:lstStyle>
          <a:p>
            <a:r>
              <a:rPr lang="en-US" noProof="0"/>
              <a:t>Headline</a:t>
            </a:r>
          </a:p>
        </p:txBody>
      </p:sp>
      <p:sp>
        <p:nvSpPr>
          <p:cNvPr id="3" name="Subtitle 2"/>
          <p:cNvSpPr>
            <a:spLocks noGrp="1"/>
          </p:cNvSpPr>
          <p:nvPr>
            <p:ph type="subTitle" idx="1" hasCustomPrompt="1"/>
          </p:nvPr>
        </p:nvSpPr>
        <p:spPr>
          <a:xfrm>
            <a:off x="629453" y="2444703"/>
            <a:ext cx="8456576" cy="516756"/>
          </a:xfrm>
          <a:prstGeom prst="rect">
            <a:avLst/>
          </a:prstGeom>
        </p:spPr>
        <p:txBody>
          <a:bodyPr>
            <a:normAutofit/>
          </a:bodyPr>
          <a:lstStyle>
            <a:lvl1pPr marL="0" indent="0" algn="ctr">
              <a:buNone/>
              <a:defRPr sz="1600" cap="none" spc="65" baseline="0">
                <a:solidFill>
                  <a:schemeClr val="bg1"/>
                </a:solidFill>
              </a:defRPr>
            </a:lvl1pPr>
            <a:lvl2pPr marL="495328" indent="0" algn="ctr">
              <a:buNone/>
              <a:defRPr sz="2167"/>
            </a:lvl2pPr>
            <a:lvl3pPr marL="990657" indent="0" algn="ctr">
              <a:buNone/>
              <a:defRPr sz="1950"/>
            </a:lvl3pPr>
            <a:lvl4pPr marL="1485984" indent="0" algn="ctr">
              <a:buNone/>
              <a:defRPr sz="1733"/>
            </a:lvl4pPr>
            <a:lvl5pPr marL="1981313" indent="0" algn="ctr">
              <a:buNone/>
              <a:defRPr sz="1733"/>
            </a:lvl5pPr>
            <a:lvl6pPr marL="2476641" indent="0" algn="ctr">
              <a:buNone/>
              <a:defRPr sz="1733"/>
            </a:lvl6pPr>
            <a:lvl7pPr marL="2971970" indent="0" algn="ctr">
              <a:buNone/>
              <a:defRPr sz="1733"/>
            </a:lvl7pPr>
            <a:lvl8pPr marL="3467297" indent="0" algn="ctr">
              <a:buNone/>
              <a:defRPr sz="1733"/>
            </a:lvl8pPr>
            <a:lvl9pPr marL="3962626" indent="0" algn="ctr">
              <a:buNone/>
              <a:defRPr sz="1733"/>
            </a:lvl9pPr>
          </a:lstStyle>
          <a:p>
            <a:r>
              <a:rPr lang="en-US" noProof="0"/>
              <a:t>Date  |  Name</a:t>
            </a:r>
          </a:p>
        </p:txBody>
      </p:sp>
      <p:pic>
        <p:nvPicPr>
          <p:cNvPr id="10" name="Grafik 13">
            <a:extLst>
              <a:ext uri="{FF2B5EF4-FFF2-40B4-BE49-F238E27FC236}">
                <a16:creationId xmlns:a16="http://schemas.microsoft.com/office/drawing/2014/main" id="{CD8EAD64-AF04-4C84-A4BD-DC7D236650F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711200" y="6192000"/>
            <a:ext cx="1922022" cy="548854"/>
          </a:xfrm>
          <a:prstGeom prst="rect">
            <a:avLst/>
          </a:prstGeom>
        </p:spPr>
      </p:pic>
      <p:pic>
        <p:nvPicPr>
          <p:cNvPr id="14" name="Grafik 7">
            <a:extLst>
              <a:ext uri="{FF2B5EF4-FFF2-40B4-BE49-F238E27FC236}">
                <a16:creationId xmlns:a16="http://schemas.microsoft.com/office/drawing/2014/main" id="{F1A4E5FA-E01B-487D-AF33-2995D0586BB6}"/>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385316" y="6559200"/>
            <a:ext cx="2303553" cy="91462"/>
          </a:xfrm>
          <a:prstGeom prst="rect">
            <a:avLst/>
          </a:prstGeom>
        </p:spPr>
      </p:pic>
      <p:sp>
        <p:nvSpPr>
          <p:cNvPr id="16" name="Untertitel 2">
            <a:extLst>
              <a:ext uri="{FF2B5EF4-FFF2-40B4-BE49-F238E27FC236}">
                <a16:creationId xmlns:a16="http://schemas.microsoft.com/office/drawing/2014/main" id="{EEE304FD-5CB5-4A27-B953-09ADE21E98ED}"/>
              </a:ext>
            </a:extLst>
          </p:cNvPr>
          <p:cNvSpPr txBox="1">
            <a:spLocks/>
          </p:cNvSpPr>
          <p:nvPr userDrawn="1"/>
        </p:nvSpPr>
        <p:spPr>
          <a:xfrm>
            <a:off x="726585" y="4797152"/>
            <a:ext cx="8456579" cy="360040"/>
          </a:xfrm>
          <a:prstGeom prst="rect">
            <a:avLst/>
          </a:prstGeom>
        </p:spPr>
        <p:txBody>
          <a:bodyPr vert="horz" lIns="0" tIns="0" rIns="0" bIns="0" rtlCol="0" anchor="t" anchorCtr="0">
            <a:noAutofit/>
          </a:bodyPr>
          <a:lstStyle>
            <a:lvl1pPr marL="0" indent="0" algn="l" defTabSz="969996" rtl="0" eaLnBrk="1" latinLnBrk="0" hangingPunct="1">
              <a:lnSpc>
                <a:spcPct val="113000"/>
              </a:lnSpc>
              <a:spcBef>
                <a:spcPts val="0"/>
              </a:spcBef>
              <a:spcAft>
                <a:spcPts val="600"/>
              </a:spcAft>
              <a:buFont typeface="Calibri" panose="020F0502020204030204" pitchFamily="34" charset="0"/>
              <a:buNone/>
              <a:defRPr sz="1600" kern="1200" cap="all" spc="64" baseline="0">
                <a:solidFill>
                  <a:schemeClr val="bg1"/>
                </a:solidFill>
                <a:latin typeface="+mn-lt"/>
                <a:ea typeface="+mn-ea"/>
                <a:cs typeface="+mn-cs"/>
              </a:defRPr>
            </a:lvl1pPr>
            <a:lvl2pPr marL="484998" indent="0" algn="ctr" defTabSz="969996" rtl="0" eaLnBrk="1" latinLnBrk="0" hangingPunct="1">
              <a:lnSpc>
                <a:spcPct val="113000"/>
              </a:lnSpc>
              <a:spcBef>
                <a:spcPts val="0"/>
              </a:spcBef>
              <a:spcAft>
                <a:spcPts val="600"/>
              </a:spcAft>
              <a:buFont typeface="Calibri" panose="020F0502020204030204" pitchFamily="34" charset="0"/>
              <a:buNone/>
              <a:defRPr sz="2122" kern="1200">
                <a:solidFill>
                  <a:schemeClr val="tx1"/>
                </a:solidFill>
                <a:latin typeface="+mn-lt"/>
                <a:ea typeface="+mn-ea"/>
                <a:cs typeface="+mn-cs"/>
              </a:defRPr>
            </a:lvl2pPr>
            <a:lvl3pPr marL="969996" indent="0" algn="ctr" defTabSz="969996" rtl="0" eaLnBrk="1" latinLnBrk="0" hangingPunct="1">
              <a:lnSpc>
                <a:spcPct val="113000"/>
              </a:lnSpc>
              <a:spcBef>
                <a:spcPts val="0"/>
              </a:spcBef>
              <a:spcAft>
                <a:spcPts val="600"/>
              </a:spcAft>
              <a:buFont typeface="Calibri" panose="020F0502020204030204" pitchFamily="34" charset="0"/>
              <a:buNone/>
              <a:defRPr sz="1909" kern="1200">
                <a:solidFill>
                  <a:schemeClr val="tx1"/>
                </a:solidFill>
                <a:latin typeface="+mn-lt"/>
                <a:ea typeface="+mn-ea"/>
                <a:cs typeface="+mn-cs"/>
              </a:defRPr>
            </a:lvl3pPr>
            <a:lvl4pPr marL="1454993" indent="0" algn="ctr" defTabSz="969996" rtl="0" eaLnBrk="1" latinLnBrk="0" hangingPunct="1">
              <a:lnSpc>
                <a:spcPct val="113000"/>
              </a:lnSpc>
              <a:spcBef>
                <a:spcPts val="0"/>
              </a:spcBef>
              <a:spcAft>
                <a:spcPts val="600"/>
              </a:spcAft>
              <a:buFont typeface="Calibri" panose="020F0502020204030204" pitchFamily="34" charset="0"/>
              <a:buNone/>
              <a:defRPr sz="1697" kern="1200">
                <a:solidFill>
                  <a:schemeClr val="tx1"/>
                </a:solidFill>
                <a:latin typeface="+mn-lt"/>
                <a:ea typeface="+mn-ea"/>
                <a:cs typeface="+mn-cs"/>
              </a:defRPr>
            </a:lvl4pPr>
            <a:lvl5pPr marL="1939991" indent="0" algn="ctr" defTabSz="969996" rtl="0" eaLnBrk="1" latinLnBrk="0" hangingPunct="1">
              <a:lnSpc>
                <a:spcPct val="113000"/>
              </a:lnSpc>
              <a:spcBef>
                <a:spcPts val="0"/>
              </a:spcBef>
              <a:spcAft>
                <a:spcPts val="600"/>
              </a:spcAft>
              <a:buFont typeface="Calibri" panose="020F0502020204030204" pitchFamily="34" charset="0"/>
              <a:buNone/>
              <a:defRPr sz="1697" kern="1200">
                <a:solidFill>
                  <a:schemeClr val="tx1"/>
                </a:solidFill>
                <a:latin typeface="+mn-lt"/>
                <a:ea typeface="+mn-ea"/>
                <a:cs typeface="+mn-cs"/>
              </a:defRPr>
            </a:lvl5pPr>
            <a:lvl6pPr marL="2424989"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6pPr>
            <a:lvl7pPr marL="2909987"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7pPr>
            <a:lvl8pPr marL="3394984"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8pPr>
            <a:lvl9pPr marL="3879982"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9pPr>
          </a:lstStyle>
          <a:p>
            <a:pPr algn="ctr"/>
            <a:r>
              <a:rPr lang="en-US" sz="1600" b="1" cap="none" baseline="0" noProof="0" dirty="0"/>
              <a:t>ICE-2: Jülich Systems Analysis</a:t>
            </a:r>
          </a:p>
          <a:p>
            <a:pPr algn="ctr"/>
            <a:endParaRPr lang="en-US" sz="1600" b="1" cap="none" baseline="0" noProof="0" dirty="0"/>
          </a:p>
        </p:txBody>
      </p:sp>
    </p:spTree>
    <p:extLst>
      <p:ext uri="{BB962C8B-B14F-4D97-AF65-F5344CB8AC3E}">
        <p14:creationId xmlns:p14="http://schemas.microsoft.com/office/powerpoint/2010/main" val="2389604393"/>
      </p:ext>
    </p:extLst>
  </p:cSld>
  <p:clrMapOvr>
    <a:masterClrMapping/>
  </p:clrMapOvr>
  <p:extLst>
    <p:ext uri="{DCECCB84-F9BA-43D5-87BE-67443E8EF086}">
      <p15:sldGuideLst xmlns:p15="http://schemas.microsoft.com/office/powerpoint/2012/main">
        <p15:guide id="1" pos="457" userDrawn="1">
          <p15:clr>
            <a:srgbClr val="FBAE40"/>
          </p15:clr>
        </p15:guide>
        <p15:guide id="2" pos="578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E95F26-FB0C-4F70-ABAA-668B788D4731}"/>
              </a:ext>
            </a:extLst>
          </p:cNvPr>
          <p:cNvSpPr>
            <a:spLocks noGrp="1"/>
          </p:cNvSpPr>
          <p:nvPr>
            <p:ph type="sldNum" sz="quarter" idx="10"/>
          </p:nvPr>
        </p:nvSpPr>
        <p:spPr/>
        <p:txBody>
          <a:bodyPr/>
          <a:lstStyle/>
          <a:p>
            <a:fld id="{A52F4D17-1AD6-42D9-B93A-EB002C62F438}" type="slidenum">
              <a:rPr lang="de-DE" smtClean="0"/>
              <a:pPr/>
              <a:t>‹Nr.›</a:t>
            </a:fld>
            <a:endParaRPr lang="de-DE"/>
          </a:p>
        </p:txBody>
      </p:sp>
      <p:sp>
        <p:nvSpPr>
          <p:cNvPr id="4" name="Title 1">
            <a:extLst>
              <a:ext uri="{FF2B5EF4-FFF2-40B4-BE49-F238E27FC236}">
                <a16:creationId xmlns:a16="http://schemas.microsoft.com/office/drawing/2014/main" id="{1FE469CE-573C-4BA6-B213-E4A5950FA4C9}"/>
              </a:ext>
            </a:extLst>
          </p:cNvPr>
          <p:cNvSpPr>
            <a:spLocks noGrp="1"/>
          </p:cNvSpPr>
          <p:nvPr>
            <p:ph type="title" hasCustomPrompt="1"/>
          </p:nvPr>
        </p:nvSpPr>
        <p:spPr>
          <a:xfrm>
            <a:off x="393971" y="322022"/>
            <a:ext cx="9116951" cy="442682"/>
          </a:xfrm>
        </p:spPr>
        <p:txBody>
          <a:bodyPr/>
          <a:lstStyle>
            <a:lvl1pPr>
              <a:defRPr spc="0" baseline="0"/>
            </a:lvl1pPr>
          </a:lstStyle>
          <a:p>
            <a:r>
              <a:rPr lang="de-DE"/>
              <a:t>Headline</a:t>
            </a:r>
            <a:endParaRPr lang="en-US"/>
          </a:p>
        </p:txBody>
      </p:sp>
    </p:spTree>
    <p:extLst>
      <p:ext uri="{BB962C8B-B14F-4D97-AF65-F5344CB8AC3E}">
        <p14:creationId xmlns:p14="http://schemas.microsoft.com/office/powerpoint/2010/main" val="1215607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Referenc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83DA6-F7AB-40BB-91D7-9F2137F2CEC4}"/>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68A1577B-CA73-4BEF-836E-9EF0D974C9CA}"/>
              </a:ext>
            </a:extLst>
          </p:cNvPr>
          <p:cNvSpPr>
            <a:spLocks noGrp="1"/>
          </p:cNvSpPr>
          <p:nvPr>
            <p:ph type="sldNum" sz="quarter" idx="10"/>
          </p:nvPr>
        </p:nvSpPr>
        <p:spPr/>
        <p:txBody>
          <a:bodyPr/>
          <a:lstStyle/>
          <a:p>
            <a:fld id="{A52F4D17-1AD6-42D9-B93A-EB002C62F438}" type="slidenum">
              <a:rPr lang="de-DE" smtClean="0"/>
              <a:pPr/>
              <a:t>‹Nr.›</a:t>
            </a:fld>
            <a:endParaRPr lang="de-DE"/>
          </a:p>
        </p:txBody>
      </p:sp>
      <p:sp>
        <p:nvSpPr>
          <p:cNvPr id="4" name="Textplatzhalter 5">
            <a:extLst>
              <a:ext uri="{FF2B5EF4-FFF2-40B4-BE49-F238E27FC236}">
                <a16:creationId xmlns:a16="http://schemas.microsoft.com/office/drawing/2014/main" id="{9ADD4C66-CCB1-45D4-AB14-B301104814DD}"/>
              </a:ext>
            </a:extLst>
          </p:cNvPr>
          <p:cNvSpPr>
            <a:spLocks noGrp="1"/>
          </p:cNvSpPr>
          <p:nvPr>
            <p:ph type="body" sz="quarter" idx="11" hasCustomPrompt="1"/>
          </p:nvPr>
        </p:nvSpPr>
        <p:spPr>
          <a:xfrm>
            <a:off x="393971" y="6021388"/>
            <a:ext cx="7151417" cy="431800"/>
          </a:xfrm>
        </p:spPr>
        <p:txBody>
          <a:bodyPr>
            <a:noAutofit/>
          </a:bodyPr>
          <a:lstStyle>
            <a:lvl1pPr marL="0" indent="0">
              <a:buNone/>
              <a:defRPr sz="1200" baseline="0">
                <a:solidFill>
                  <a:schemeClr val="tx1"/>
                </a:solidFill>
              </a:defRPr>
            </a:lvl1pPr>
            <a:lvl2pPr>
              <a:defRPr sz="1200"/>
            </a:lvl2pPr>
            <a:lvl3pPr>
              <a:defRPr sz="1200"/>
            </a:lvl3pPr>
            <a:lvl4pPr>
              <a:defRPr sz="1200"/>
            </a:lvl4pPr>
            <a:lvl5pPr>
              <a:defRPr sz="1200"/>
            </a:lvl5pPr>
          </a:lstStyle>
          <a:p>
            <a:pPr lvl="0"/>
            <a:r>
              <a:rPr lang="en-US" noProof="0"/>
              <a:t>Placeholder for references</a:t>
            </a:r>
          </a:p>
        </p:txBody>
      </p:sp>
      <p:sp>
        <p:nvSpPr>
          <p:cNvPr id="5" name="Textplatzhalter 7">
            <a:extLst>
              <a:ext uri="{FF2B5EF4-FFF2-40B4-BE49-F238E27FC236}">
                <a16:creationId xmlns:a16="http://schemas.microsoft.com/office/drawing/2014/main" id="{662F51FF-E4F0-41FC-8FC2-26ADF34DC569}"/>
              </a:ext>
            </a:extLst>
          </p:cNvPr>
          <p:cNvSpPr>
            <a:spLocks noGrp="1"/>
          </p:cNvSpPr>
          <p:nvPr>
            <p:ph type="body" sz="quarter" idx="12"/>
          </p:nvPr>
        </p:nvSpPr>
        <p:spPr>
          <a:xfrm>
            <a:off x="393971" y="1052736"/>
            <a:ext cx="9131029" cy="4866064"/>
          </a:xfrm>
        </p:spPr>
        <p:txBody>
          <a:bodyPr>
            <a:normAutofit/>
          </a:bodyPr>
          <a:lstStyle>
            <a:lvl1pPr>
              <a:defRPr sz="1600"/>
            </a:lvl1pPr>
            <a:lvl2pP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4277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3971" y="4869160"/>
            <a:ext cx="8375453" cy="442682"/>
          </a:xfrm>
        </p:spPr>
        <p:txBody>
          <a:bodyPr anchor="b"/>
          <a:lstStyle>
            <a:lvl1pPr algn="r">
              <a:defRPr sz="4400" spc="0" baseline="0"/>
            </a:lvl1pPr>
          </a:lstStyle>
          <a:p>
            <a:r>
              <a:rPr lang="de-DE"/>
              <a:t>Headline</a:t>
            </a:r>
            <a:endParaRPr lang="en-US"/>
          </a:p>
        </p:txBody>
      </p:sp>
      <p:sp>
        <p:nvSpPr>
          <p:cNvPr id="18" name="Foliennummernplatzhalter 17">
            <a:extLst>
              <a:ext uri="{FF2B5EF4-FFF2-40B4-BE49-F238E27FC236}">
                <a16:creationId xmlns:a16="http://schemas.microsoft.com/office/drawing/2014/main" id="{BFF90422-5EA9-49BF-B256-D3D2AA4EDCC9}"/>
              </a:ext>
            </a:extLst>
          </p:cNvPr>
          <p:cNvSpPr>
            <a:spLocks noGrp="1"/>
          </p:cNvSpPr>
          <p:nvPr>
            <p:ph type="sldNum" sz="quarter" idx="14"/>
          </p:nvPr>
        </p:nvSpPr>
        <p:spPr>
          <a:xfrm>
            <a:off x="7113600" y="6523435"/>
            <a:ext cx="504056" cy="230633"/>
          </a:xfrm>
        </p:spPr>
        <p:txBody>
          <a:bodyPr/>
          <a:lstStyle/>
          <a:p>
            <a:fld id="{A52F4D17-1AD6-42D9-B93A-EB002C62F438}" type="slidenum">
              <a:rPr lang="de-DE" smtClean="0"/>
              <a:pPr/>
              <a:t>‹Nr.›</a:t>
            </a:fld>
            <a:endParaRPr lang="de-DE"/>
          </a:p>
        </p:txBody>
      </p:sp>
    </p:spTree>
    <p:extLst>
      <p:ext uri="{BB962C8B-B14F-4D97-AF65-F5344CB8AC3E}">
        <p14:creationId xmlns:p14="http://schemas.microsoft.com/office/powerpoint/2010/main" val="94684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Slide Number Placeholder 5">
            <a:extLst>
              <a:ext uri="{FF2B5EF4-FFF2-40B4-BE49-F238E27FC236}">
                <a16:creationId xmlns:a16="http://schemas.microsoft.com/office/drawing/2014/main" id="{D70266CD-A41F-49F7-9D98-4209AA883530}"/>
              </a:ext>
            </a:extLst>
          </p:cNvPr>
          <p:cNvSpPr>
            <a:spLocks noGrp="1"/>
          </p:cNvSpPr>
          <p:nvPr>
            <p:ph type="sldNum" sz="quarter" idx="4"/>
          </p:nvPr>
        </p:nvSpPr>
        <p:spPr>
          <a:xfrm>
            <a:off x="7113240" y="6527063"/>
            <a:ext cx="432048" cy="230633"/>
          </a:xfrm>
          <a:prstGeom prst="rect">
            <a:avLst/>
          </a:prstGeom>
        </p:spPr>
        <p:txBody>
          <a:bodyPr vert="horz" lIns="0" tIns="0" rIns="0" bIns="0" rtlCol="0" anchor="t" anchorCtr="0">
            <a:noAutofit/>
          </a:bodyPr>
          <a:lstStyle>
            <a:lvl1pPr algn="l">
              <a:defRPr sz="1000">
                <a:solidFill>
                  <a:schemeClr val="accent1"/>
                </a:solidFill>
              </a:defRPr>
            </a:lvl1pPr>
          </a:lstStyle>
          <a:p>
            <a:fld id="{A52F4D17-1AD6-42D9-B93A-EB002C62F438}" type="slidenum">
              <a:rPr lang="de-DE" smtClean="0"/>
              <a:pPr/>
              <a:t>‹Nr.›</a:t>
            </a:fld>
            <a:endParaRPr lang="de-DE"/>
          </a:p>
        </p:txBody>
      </p:sp>
      <p:pic>
        <p:nvPicPr>
          <p:cNvPr id="19" name="Grafik 9">
            <a:extLst>
              <a:ext uri="{FF2B5EF4-FFF2-40B4-BE49-F238E27FC236}">
                <a16:creationId xmlns:a16="http://schemas.microsoft.com/office/drawing/2014/main" id="{EAF7FF5F-7CD5-4C32-BB7A-2E24C7952AE8}"/>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7711200" y="6192000"/>
            <a:ext cx="1922022" cy="548854"/>
          </a:xfrm>
          <a:prstGeom prst="rect">
            <a:avLst/>
          </a:prstGeom>
        </p:spPr>
      </p:pic>
      <p:sp>
        <p:nvSpPr>
          <p:cNvPr id="20" name="Slide Number Placeholder 5">
            <a:extLst>
              <a:ext uri="{FF2B5EF4-FFF2-40B4-BE49-F238E27FC236}">
                <a16:creationId xmlns:a16="http://schemas.microsoft.com/office/drawing/2014/main" id="{FE2AAA4B-C7FD-4739-AE96-822F44261205}"/>
              </a:ext>
            </a:extLst>
          </p:cNvPr>
          <p:cNvSpPr txBox="1">
            <a:spLocks/>
          </p:cNvSpPr>
          <p:nvPr userDrawn="1"/>
        </p:nvSpPr>
        <p:spPr>
          <a:xfrm>
            <a:off x="2936776" y="6520259"/>
            <a:ext cx="3750544" cy="221109"/>
          </a:xfrm>
          <a:prstGeom prst="rect">
            <a:avLst/>
          </a:prstGeom>
        </p:spPr>
        <p:txBody>
          <a:bodyPr vert="horz" lIns="0" tIns="0" rIns="0" bIns="0" rtlCol="0" anchor="t" anchorCtr="0">
            <a:noAutofit/>
          </a:bodyPr>
          <a:lstStyle>
            <a:defPPr>
              <a:defRPr lang="en-US"/>
            </a:defPPr>
            <a:lvl1pPr marL="0" algn="l"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b="1" noProof="0" dirty="0"/>
              <a:t>ICE-2</a:t>
            </a:r>
            <a:r>
              <a:rPr lang="en-US" sz="1100" b="1" noProof="0"/>
              <a:t>: Jülich </a:t>
            </a:r>
            <a:r>
              <a:rPr lang="en-US" sz="1100" b="1" noProof="0" dirty="0"/>
              <a:t>Systems Analysis</a:t>
            </a:r>
          </a:p>
        </p:txBody>
      </p:sp>
      <p:pic>
        <p:nvPicPr>
          <p:cNvPr id="21" name="Grafik 6">
            <a:extLst>
              <a:ext uri="{FF2B5EF4-FFF2-40B4-BE49-F238E27FC236}">
                <a16:creationId xmlns:a16="http://schemas.microsoft.com/office/drawing/2014/main" id="{1A42DDE9-2901-4A80-99CD-BF27E488D351}"/>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385316" y="6559200"/>
            <a:ext cx="2303553" cy="91462"/>
          </a:xfrm>
          <a:prstGeom prst="rect">
            <a:avLst/>
          </a:prstGeom>
        </p:spPr>
      </p:pic>
      <p:sp>
        <p:nvSpPr>
          <p:cNvPr id="24" name="Title Placeholder 1">
            <a:extLst>
              <a:ext uri="{FF2B5EF4-FFF2-40B4-BE49-F238E27FC236}">
                <a16:creationId xmlns:a16="http://schemas.microsoft.com/office/drawing/2014/main" id="{D0E59E6C-3BD9-419B-B907-E627DABB2F21}"/>
              </a:ext>
            </a:extLst>
          </p:cNvPr>
          <p:cNvSpPr>
            <a:spLocks noGrp="1"/>
          </p:cNvSpPr>
          <p:nvPr>
            <p:ph type="title"/>
          </p:nvPr>
        </p:nvSpPr>
        <p:spPr>
          <a:xfrm>
            <a:off x="393971" y="322022"/>
            <a:ext cx="9116951" cy="442682"/>
          </a:xfrm>
          <a:prstGeom prst="rect">
            <a:avLst/>
          </a:prstGeom>
        </p:spPr>
        <p:txBody>
          <a:bodyPr vert="horz" lIns="0" tIns="0" rIns="0" bIns="0" rtlCol="0" anchor="t" anchorCtr="0">
            <a:noAutofit/>
          </a:bodyPr>
          <a:lstStyle/>
          <a:p>
            <a:r>
              <a:rPr lang="en-US" noProof="0"/>
              <a:t>Headline</a:t>
            </a:r>
          </a:p>
        </p:txBody>
      </p:sp>
      <p:sp>
        <p:nvSpPr>
          <p:cNvPr id="25" name="Textplatzhalter 2">
            <a:extLst>
              <a:ext uri="{FF2B5EF4-FFF2-40B4-BE49-F238E27FC236}">
                <a16:creationId xmlns:a16="http://schemas.microsoft.com/office/drawing/2014/main" id="{5FA5AC7C-2CD3-41D9-AB7D-975F870B08C9}"/>
              </a:ext>
            </a:extLst>
          </p:cNvPr>
          <p:cNvSpPr>
            <a:spLocks noGrp="1"/>
          </p:cNvSpPr>
          <p:nvPr>
            <p:ph type="body" idx="1"/>
          </p:nvPr>
        </p:nvSpPr>
        <p:spPr>
          <a:xfrm>
            <a:off x="393971" y="1052736"/>
            <a:ext cx="9116951" cy="47525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274773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6" r:id="rId4"/>
  </p:sldLayoutIdLst>
  <p:hf hdr="0" ftr="0"/>
  <p:txStyles>
    <p:titleStyle>
      <a:lvl1pPr algn="l" defTabSz="990657" rtl="0" eaLnBrk="1" latinLnBrk="0" hangingPunct="1">
        <a:lnSpc>
          <a:spcPct val="114000"/>
        </a:lnSpc>
        <a:spcBef>
          <a:spcPct val="0"/>
        </a:spcBef>
        <a:buNone/>
        <a:defRPr sz="2000" b="1" kern="1200" cap="none" spc="0" baseline="0">
          <a:solidFill>
            <a:schemeClr val="accent1"/>
          </a:solidFill>
          <a:latin typeface="+mj-lt"/>
          <a:ea typeface="+mj-ea"/>
          <a:cs typeface="+mj-cs"/>
        </a:defRPr>
      </a:lvl1pPr>
    </p:titleStyle>
    <p:bodyStyle>
      <a:lvl1pPr marL="247664" indent="-24766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tx1"/>
          </a:solidFill>
          <a:latin typeface="+mn-lt"/>
          <a:ea typeface="+mn-ea"/>
          <a:cs typeface="+mn-cs"/>
        </a:defRPr>
      </a:lvl1pPr>
      <a:lvl2pPr marL="488449" indent="-25454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722353"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3pPr>
      <a:lvl4pPr marL="970017"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4pPr>
      <a:lvl5pPr marL="1210802"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5pPr>
      <a:lvl6pPr marL="2724305"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6pPr>
      <a:lvl7pPr marL="3219633"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7pPr>
      <a:lvl8pPr marL="3714961"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8pPr>
      <a:lvl9pPr marL="4210290"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9pPr>
    </p:bodyStyle>
    <p:otherStyle>
      <a:defPPr>
        <a:defRPr lang="en-US"/>
      </a:defPPr>
      <a:lvl1pPr marL="0" algn="l" defTabSz="990657" rtl="0" eaLnBrk="1" latinLnBrk="0" hangingPunct="1">
        <a:defRPr sz="1950" kern="1200">
          <a:solidFill>
            <a:schemeClr val="tx1"/>
          </a:solidFill>
          <a:latin typeface="+mn-lt"/>
          <a:ea typeface="+mn-ea"/>
          <a:cs typeface="+mn-cs"/>
        </a:defRPr>
      </a:lvl1pPr>
      <a:lvl2pPr marL="495328" algn="l" defTabSz="990657" rtl="0" eaLnBrk="1" latinLnBrk="0" hangingPunct="1">
        <a:defRPr sz="1950" kern="1200">
          <a:solidFill>
            <a:schemeClr val="tx1"/>
          </a:solidFill>
          <a:latin typeface="+mn-lt"/>
          <a:ea typeface="+mn-ea"/>
          <a:cs typeface="+mn-cs"/>
        </a:defRPr>
      </a:lvl2pPr>
      <a:lvl3pPr marL="990657" algn="l" defTabSz="990657" rtl="0" eaLnBrk="1" latinLnBrk="0" hangingPunct="1">
        <a:defRPr sz="1950" kern="1200">
          <a:solidFill>
            <a:schemeClr val="tx1"/>
          </a:solidFill>
          <a:latin typeface="+mn-lt"/>
          <a:ea typeface="+mn-ea"/>
          <a:cs typeface="+mn-cs"/>
        </a:defRPr>
      </a:lvl3pPr>
      <a:lvl4pPr marL="1485984" algn="l" defTabSz="990657" rtl="0" eaLnBrk="1" latinLnBrk="0" hangingPunct="1">
        <a:defRPr sz="1950" kern="1200">
          <a:solidFill>
            <a:schemeClr val="tx1"/>
          </a:solidFill>
          <a:latin typeface="+mn-lt"/>
          <a:ea typeface="+mn-ea"/>
          <a:cs typeface="+mn-cs"/>
        </a:defRPr>
      </a:lvl4pPr>
      <a:lvl5pPr marL="1981313" algn="l" defTabSz="990657" rtl="0" eaLnBrk="1" latinLnBrk="0" hangingPunct="1">
        <a:defRPr sz="1950" kern="1200">
          <a:solidFill>
            <a:schemeClr val="tx1"/>
          </a:solidFill>
          <a:latin typeface="+mn-lt"/>
          <a:ea typeface="+mn-ea"/>
          <a:cs typeface="+mn-cs"/>
        </a:defRPr>
      </a:lvl5pPr>
      <a:lvl6pPr marL="2476641" algn="l" defTabSz="990657" rtl="0" eaLnBrk="1" latinLnBrk="0" hangingPunct="1">
        <a:defRPr sz="1950" kern="1200">
          <a:solidFill>
            <a:schemeClr val="tx1"/>
          </a:solidFill>
          <a:latin typeface="+mn-lt"/>
          <a:ea typeface="+mn-ea"/>
          <a:cs typeface="+mn-cs"/>
        </a:defRPr>
      </a:lvl6pPr>
      <a:lvl7pPr marL="2971970" algn="l" defTabSz="990657" rtl="0" eaLnBrk="1" latinLnBrk="0" hangingPunct="1">
        <a:defRPr sz="1950" kern="1200">
          <a:solidFill>
            <a:schemeClr val="tx1"/>
          </a:solidFill>
          <a:latin typeface="+mn-lt"/>
          <a:ea typeface="+mn-ea"/>
          <a:cs typeface="+mn-cs"/>
        </a:defRPr>
      </a:lvl7pPr>
      <a:lvl8pPr marL="3467297" algn="l" defTabSz="990657" rtl="0" eaLnBrk="1" latinLnBrk="0" hangingPunct="1">
        <a:defRPr sz="1950" kern="1200">
          <a:solidFill>
            <a:schemeClr val="tx1"/>
          </a:solidFill>
          <a:latin typeface="+mn-lt"/>
          <a:ea typeface="+mn-ea"/>
          <a:cs typeface="+mn-cs"/>
        </a:defRPr>
      </a:lvl8pPr>
      <a:lvl9pPr marL="3962626" algn="l" defTabSz="990657" rtl="0" eaLnBrk="1" latinLnBrk="0" hangingPunct="1">
        <a:defRPr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26" userDrawn="1">
          <p15:clr>
            <a:srgbClr val="F26B43"/>
          </p15:clr>
        </p15:guide>
        <p15:guide id="2" pos="248" userDrawn="1">
          <p15:clr>
            <a:srgbClr val="F26B43"/>
          </p15:clr>
        </p15:guide>
        <p15:guide id="3" pos="5992" userDrawn="1">
          <p15:clr>
            <a:srgbClr val="F26B43"/>
          </p15:clr>
        </p15:guide>
        <p15:guide id="4" orient="horz" pos="278" userDrawn="1">
          <p15:clr>
            <a:srgbClr val="F26B43"/>
          </p15:clr>
        </p15:guide>
        <p15:guide id="6" pos="2935" userDrawn="1">
          <p15:clr>
            <a:srgbClr val="F26B43"/>
          </p15:clr>
        </p15:guide>
        <p15:guide id="7" pos="3305" userDrawn="1">
          <p15:clr>
            <a:srgbClr val="F26B43"/>
          </p15:clr>
        </p15:guide>
        <p15:guide id="8" orient="horz" pos="363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E0D442-5A2D-4B5C-B541-D25F7EB2CA31}"/>
              </a:ext>
            </a:extLst>
          </p:cNvPr>
          <p:cNvSpPr>
            <a:spLocks noGrp="1"/>
          </p:cNvSpPr>
          <p:nvPr>
            <p:ph type="ctrTitle"/>
          </p:nvPr>
        </p:nvSpPr>
        <p:spPr>
          <a:xfrm>
            <a:off x="634225" y="897384"/>
            <a:ext cx="8456577" cy="803424"/>
          </a:xfrm>
        </p:spPr>
        <p:txBody>
          <a:bodyPr/>
          <a:lstStyle/>
          <a:p>
            <a:pPr algn="ctr"/>
            <a:r>
              <a:rPr lang="en-US" sz="1600" cap="none" dirty="0">
                <a:cs typeface="Arial" panose="020B0604020202020204" pitchFamily="34" charset="0"/>
              </a:rPr>
              <a:t>IMP-EGH: Interdisciplinary Master Program – Energy &amp; Green Hydrogen </a:t>
            </a:r>
            <a:br>
              <a:rPr lang="en-US" sz="1600" cap="none" dirty="0">
                <a:cs typeface="Arial" panose="020B0604020202020204" pitchFamily="34" charset="0"/>
              </a:rPr>
            </a:br>
            <a:r>
              <a:rPr lang="en-US" sz="1600" cap="none" dirty="0">
                <a:cs typeface="Arial" panose="020B0604020202020204" pitchFamily="34" charset="0"/>
              </a:rPr>
              <a:t>Track 6: Systems Analysis for Green Hydrogen</a:t>
            </a:r>
          </a:p>
        </p:txBody>
      </p:sp>
      <p:sp>
        <p:nvSpPr>
          <p:cNvPr id="5" name="Subtitle 4">
            <a:extLst>
              <a:ext uri="{FF2B5EF4-FFF2-40B4-BE49-F238E27FC236}">
                <a16:creationId xmlns:a16="http://schemas.microsoft.com/office/drawing/2014/main" id="{4188AD4B-5237-41FA-97FC-513ED46897D4}"/>
              </a:ext>
            </a:extLst>
          </p:cNvPr>
          <p:cNvSpPr>
            <a:spLocks noGrp="1"/>
          </p:cNvSpPr>
          <p:nvPr>
            <p:ph type="subTitle" idx="1"/>
          </p:nvPr>
        </p:nvSpPr>
        <p:spPr>
          <a:xfrm>
            <a:off x="629453" y="1916832"/>
            <a:ext cx="8456576" cy="1044627"/>
          </a:xfrm>
        </p:spPr>
        <p:txBody>
          <a:bodyPr>
            <a:normAutofit/>
          </a:bodyPr>
          <a:lstStyle/>
          <a:p>
            <a:r>
              <a:rPr lang="en-US" sz="2000" dirty="0"/>
              <a:t>3</a:t>
            </a:r>
            <a:r>
              <a:rPr lang="en-US" sz="2000" baseline="30000" dirty="0"/>
              <a:t>rd</a:t>
            </a:r>
            <a:r>
              <a:rPr lang="en-US" sz="2000" dirty="0"/>
              <a:t> Semester | Heidi U. Heinrichs, Christoph Winkler</a:t>
            </a:r>
          </a:p>
          <a:p>
            <a:pPr algn="ctr"/>
            <a:r>
              <a:rPr lang="de-DE" cap="none" dirty="0">
                <a:latin typeface="Arial" panose="020B0604020202020204" pitchFamily="34" charset="0"/>
                <a:cs typeface="Arial" panose="020B0604020202020204" pitchFamily="34" charset="0"/>
              </a:rPr>
              <a:t>c.winkler@fz-juelich.de</a:t>
            </a:r>
          </a:p>
        </p:txBody>
      </p:sp>
      <p:sp>
        <p:nvSpPr>
          <p:cNvPr id="6" name="Untertitel 2">
            <a:extLst>
              <a:ext uri="{FF2B5EF4-FFF2-40B4-BE49-F238E27FC236}">
                <a16:creationId xmlns:a16="http://schemas.microsoft.com/office/drawing/2014/main" id="{6A378C28-4B8B-4FC5-8F7A-49D0C31C9E36}"/>
              </a:ext>
            </a:extLst>
          </p:cNvPr>
          <p:cNvSpPr txBox="1">
            <a:spLocks/>
          </p:cNvSpPr>
          <p:nvPr/>
        </p:nvSpPr>
        <p:spPr>
          <a:xfrm>
            <a:off x="726587" y="4158208"/>
            <a:ext cx="8456579" cy="300732"/>
          </a:xfrm>
          <a:prstGeom prst="rect">
            <a:avLst/>
          </a:prstGeom>
        </p:spPr>
        <p:txBody>
          <a:bodyPr vert="horz" lIns="0" tIns="0" rIns="0" bIns="0" rtlCol="0" anchor="t" anchorCtr="0">
            <a:noAutofit/>
          </a:bodyPr>
          <a:lstStyle>
            <a:lvl1pPr marL="0" indent="0" algn="l" defTabSz="969996" rtl="0" eaLnBrk="1" latinLnBrk="0" hangingPunct="1">
              <a:lnSpc>
                <a:spcPct val="113000"/>
              </a:lnSpc>
              <a:spcBef>
                <a:spcPts val="0"/>
              </a:spcBef>
              <a:spcAft>
                <a:spcPts val="600"/>
              </a:spcAft>
              <a:buFont typeface="Calibri" panose="020F0502020204030204" pitchFamily="34" charset="0"/>
              <a:buNone/>
              <a:defRPr sz="1600" kern="1200" cap="all" spc="64" baseline="0">
                <a:solidFill>
                  <a:schemeClr val="bg1"/>
                </a:solidFill>
                <a:latin typeface="+mn-lt"/>
                <a:ea typeface="+mn-ea"/>
                <a:cs typeface="+mn-cs"/>
              </a:defRPr>
            </a:lvl1pPr>
            <a:lvl2pPr marL="484998" indent="0" algn="ctr" defTabSz="969996" rtl="0" eaLnBrk="1" latinLnBrk="0" hangingPunct="1">
              <a:lnSpc>
                <a:spcPct val="113000"/>
              </a:lnSpc>
              <a:spcBef>
                <a:spcPts val="0"/>
              </a:spcBef>
              <a:spcAft>
                <a:spcPts val="600"/>
              </a:spcAft>
              <a:buFont typeface="Calibri" panose="020F0502020204030204" pitchFamily="34" charset="0"/>
              <a:buNone/>
              <a:defRPr sz="2122" kern="1200">
                <a:solidFill>
                  <a:schemeClr val="tx1"/>
                </a:solidFill>
                <a:latin typeface="+mn-lt"/>
                <a:ea typeface="+mn-ea"/>
                <a:cs typeface="+mn-cs"/>
              </a:defRPr>
            </a:lvl2pPr>
            <a:lvl3pPr marL="969996" indent="0" algn="ctr" defTabSz="969996" rtl="0" eaLnBrk="1" latinLnBrk="0" hangingPunct="1">
              <a:lnSpc>
                <a:spcPct val="113000"/>
              </a:lnSpc>
              <a:spcBef>
                <a:spcPts val="0"/>
              </a:spcBef>
              <a:spcAft>
                <a:spcPts val="600"/>
              </a:spcAft>
              <a:buFont typeface="Calibri" panose="020F0502020204030204" pitchFamily="34" charset="0"/>
              <a:buNone/>
              <a:defRPr sz="1909" kern="1200">
                <a:solidFill>
                  <a:schemeClr val="tx1"/>
                </a:solidFill>
                <a:latin typeface="+mn-lt"/>
                <a:ea typeface="+mn-ea"/>
                <a:cs typeface="+mn-cs"/>
              </a:defRPr>
            </a:lvl3pPr>
            <a:lvl4pPr marL="1454993" indent="0" algn="ctr" defTabSz="969996" rtl="0" eaLnBrk="1" latinLnBrk="0" hangingPunct="1">
              <a:lnSpc>
                <a:spcPct val="113000"/>
              </a:lnSpc>
              <a:spcBef>
                <a:spcPts val="0"/>
              </a:spcBef>
              <a:spcAft>
                <a:spcPts val="600"/>
              </a:spcAft>
              <a:buFont typeface="Calibri" panose="020F0502020204030204" pitchFamily="34" charset="0"/>
              <a:buNone/>
              <a:defRPr sz="1697" kern="1200">
                <a:solidFill>
                  <a:schemeClr val="tx1"/>
                </a:solidFill>
                <a:latin typeface="+mn-lt"/>
                <a:ea typeface="+mn-ea"/>
                <a:cs typeface="+mn-cs"/>
              </a:defRPr>
            </a:lvl4pPr>
            <a:lvl5pPr marL="1939991" indent="0" algn="ctr" defTabSz="969996" rtl="0" eaLnBrk="1" latinLnBrk="0" hangingPunct="1">
              <a:lnSpc>
                <a:spcPct val="113000"/>
              </a:lnSpc>
              <a:spcBef>
                <a:spcPts val="0"/>
              </a:spcBef>
              <a:spcAft>
                <a:spcPts val="600"/>
              </a:spcAft>
              <a:buFont typeface="Calibri" panose="020F0502020204030204" pitchFamily="34" charset="0"/>
              <a:buNone/>
              <a:defRPr sz="1697" kern="1200">
                <a:solidFill>
                  <a:schemeClr val="tx1"/>
                </a:solidFill>
                <a:latin typeface="+mn-lt"/>
                <a:ea typeface="+mn-ea"/>
                <a:cs typeface="+mn-cs"/>
              </a:defRPr>
            </a:lvl5pPr>
            <a:lvl6pPr marL="2424989"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6pPr>
            <a:lvl7pPr marL="2909987"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7pPr>
            <a:lvl8pPr marL="3394984"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8pPr>
            <a:lvl9pPr marL="3879982"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9pPr>
          </a:lstStyle>
          <a:p>
            <a:pPr algn="ctr"/>
            <a:endParaRPr lang="de-DE" sz="1400" cap="none">
              <a:latin typeface="Arial" panose="020B0604020202020204" pitchFamily="34" charset="0"/>
              <a:cs typeface="Arial" panose="020B0604020202020204" pitchFamily="34" charset="0"/>
            </a:endParaRPr>
          </a:p>
        </p:txBody>
      </p:sp>
      <p:sp>
        <p:nvSpPr>
          <p:cNvPr id="9" name="Untertitel 2">
            <a:extLst>
              <a:ext uri="{FF2B5EF4-FFF2-40B4-BE49-F238E27FC236}">
                <a16:creationId xmlns:a16="http://schemas.microsoft.com/office/drawing/2014/main" id="{D187ECF2-D84A-4D7C-A88D-025259E692AC}"/>
              </a:ext>
            </a:extLst>
          </p:cNvPr>
          <p:cNvSpPr txBox="1">
            <a:spLocks/>
          </p:cNvSpPr>
          <p:nvPr/>
        </p:nvSpPr>
        <p:spPr>
          <a:xfrm>
            <a:off x="726587" y="3416300"/>
            <a:ext cx="8456579" cy="732780"/>
          </a:xfrm>
          <a:prstGeom prst="rect">
            <a:avLst/>
          </a:prstGeom>
        </p:spPr>
        <p:txBody>
          <a:bodyPr vert="horz" lIns="0" tIns="0" rIns="0" bIns="0" rtlCol="0" anchor="t" anchorCtr="0">
            <a:noAutofit/>
          </a:bodyPr>
          <a:lstStyle>
            <a:lvl1pPr marL="0" indent="0" algn="l" defTabSz="969996" rtl="0" eaLnBrk="1" latinLnBrk="0" hangingPunct="1">
              <a:lnSpc>
                <a:spcPct val="113000"/>
              </a:lnSpc>
              <a:spcBef>
                <a:spcPts val="0"/>
              </a:spcBef>
              <a:spcAft>
                <a:spcPts val="600"/>
              </a:spcAft>
              <a:buFont typeface="Calibri" panose="020F0502020204030204" pitchFamily="34" charset="0"/>
              <a:buNone/>
              <a:defRPr sz="1600" kern="1200" cap="all" spc="64" baseline="0">
                <a:solidFill>
                  <a:schemeClr val="bg1"/>
                </a:solidFill>
                <a:latin typeface="+mn-lt"/>
                <a:ea typeface="+mn-ea"/>
                <a:cs typeface="+mn-cs"/>
              </a:defRPr>
            </a:lvl1pPr>
            <a:lvl2pPr marL="484998" indent="0" algn="ctr" defTabSz="969996" rtl="0" eaLnBrk="1" latinLnBrk="0" hangingPunct="1">
              <a:lnSpc>
                <a:spcPct val="113000"/>
              </a:lnSpc>
              <a:spcBef>
                <a:spcPts val="0"/>
              </a:spcBef>
              <a:spcAft>
                <a:spcPts val="600"/>
              </a:spcAft>
              <a:buFont typeface="Calibri" panose="020F0502020204030204" pitchFamily="34" charset="0"/>
              <a:buNone/>
              <a:defRPr sz="2122" kern="1200">
                <a:solidFill>
                  <a:schemeClr val="tx1"/>
                </a:solidFill>
                <a:latin typeface="+mn-lt"/>
                <a:ea typeface="+mn-ea"/>
                <a:cs typeface="+mn-cs"/>
              </a:defRPr>
            </a:lvl2pPr>
            <a:lvl3pPr marL="969996" indent="0" algn="ctr" defTabSz="969996" rtl="0" eaLnBrk="1" latinLnBrk="0" hangingPunct="1">
              <a:lnSpc>
                <a:spcPct val="113000"/>
              </a:lnSpc>
              <a:spcBef>
                <a:spcPts val="0"/>
              </a:spcBef>
              <a:spcAft>
                <a:spcPts val="600"/>
              </a:spcAft>
              <a:buFont typeface="Calibri" panose="020F0502020204030204" pitchFamily="34" charset="0"/>
              <a:buNone/>
              <a:defRPr sz="1909" kern="1200">
                <a:solidFill>
                  <a:schemeClr val="tx1"/>
                </a:solidFill>
                <a:latin typeface="+mn-lt"/>
                <a:ea typeface="+mn-ea"/>
                <a:cs typeface="+mn-cs"/>
              </a:defRPr>
            </a:lvl3pPr>
            <a:lvl4pPr marL="1454993" indent="0" algn="ctr" defTabSz="969996" rtl="0" eaLnBrk="1" latinLnBrk="0" hangingPunct="1">
              <a:lnSpc>
                <a:spcPct val="113000"/>
              </a:lnSpc>
              <a:spcBef>
                <a:spcPts val="0"/>
              </a:spcBef>
              <a:spcAft>
                <a:spcPts val="600"/>
              </a:spcAft>
              <a:buFont typeface="Calibri" panose="020F0502020204030204" pitchFamily="34" charset="0"/>
              <a:buNone/>
              <a:defRPr sz="1697" kern="1200">
                <a:solidFill>
                  <a:schemeClr val="tx1"/>
                </a:solidFill>
                <a:latin typeface="+mn-lt"/>
                <a:ea typeface="+mn-ea"/>
                <a:cs typeface="+mn-cs"/>
              </a:defRPr>
            </a:lvl4pPr>
            <a:lvl5pPr marL="1939991" indent="0" algn="ctr" defTabSz="969996" rtl="0" eaLnBrk="1" latinLnBrk="0" hangingPunct="1">
              <a:lnSpc>
                <a:spcPct val="113000"/>
              </a:lnSpc>
              <a:spcBef>
                <a:spcPts val="0"/>
              </a:spcBef>
              <a:spcAft>
                <a:spcPts val="600"/>
              </a:spcAft>
              <a:buFont typeface="Calibri" panose="020F0502020204030204" pitchFamily="34" charset="0"/>
              <a:buNone/>
              <a:defRPr sz="1697" kern="1200">
                <a:solidFill>
                  <a:schemeClr val="tx1"/>
                </a:solidFill>
                <a:latin typeface="+mn-lt"/>
                <a:ea typeface="+mn-ea"/>
                <a:cs typeface="+mn-cs"/>
              </a:defRPr>
            </a:lvl5pPr>
            <a:lvl6pPr marL="2424989"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6pPr>
            <a:lvl7pPr marL="2909987"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7pPr>
            <a:lvl8pPr marL="3394984"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8pPr>
            <a:lvl9pPr marL="3879982" indent="0" algn="ctr" defTabSz="969996" rtl="0" eaLnBrk="1" latinLnBrk="0" hangingPunct="1">
              <a:lnSpc>
                <a:spcPct val="90000"/>
              </a:lnSpc>
              <a:spcBef>
                <a:spcPts val="530"/>
              </a:spcBef>
              <a:buFont typeface="Arial" panose="020B0604020202020204" pitchFamily="34" charset="0"/>
              <a:buNone/>
              <a:defRPr sz="1697" kern="1200">
                <a:solidFill>
                  <a:schemeClr val="tx1"/>
                </a:solidFill>
                <a:latin typeface="+mn-lt"/>
                <a:ea typeface="+mn-ea"/>
                <a:cs typeface="+mn-cs"/>
              </a:defRPr>
            </a:lvl9pPr>
          </a:lstStyle>
          <a:p>
            <a:pPr algn="ctr"/>
            <a:r>
              <a:rPr lang="de-DE" cap="none" dirty="0" err="1">
                <a:solidFill>
                  <a:prstClr val="white"/>
                </a:solidFill>
                <a:cs typeface="Arial" panose="020B0604020202020204" pitchFamily="34" charset="0"/>
              </a:rPr>
              <a:t>Exercise</a:t>
            </a:r>
            <a:r>
              <a:rPr lang="de-DE" cap="none" dirty="0">
                <a:solidFill>
                  <a:prstClr val="white"/>
                </a:solidFill>
                <a:cs typeface="Arial" panose="020B0604020202020204" pitchFamily="34" charset="0"/>
              </a:rPr>
              <a:t> Unit 4</a:t>
            </a:r>
          </a:p>
          <a:p>
            <a:pPr algn="ctr"/>
            <a:r>
              <a:rPr lang="de-DE" cap="none" dirty="0">
                <a:solidFill>
                  <a:prstClr val="white"/>
                </a:solidFill>
                <a:cs typeface="Arial" panose="020B0604020202020204" pitchFamily="34" charset="0"/>
              </a:rPr>
              <a:t>March 2025</a:t>
            </a:r>
          </a:p>
          <a:p>
            <a:pPr algn="ctr"/>
            <a:endParaRPr lang="de-DE" cap="none" dirty="0">
              <a:solidFill>
                <a:prstClr val="white"/>
              </a:solidFill>
              <a:cs typeface="Arial" panose="020B0604020202020204" pitchFamily="34" charset="0"/>
            </a:endParaRPr>
          </a:p>
        </p:txBody>
      </p:sp>
    </p:spTree>
    <p:extLst>
      <p:ext uri="{BB962C8B-B14F-4D97-AF65-F5344CB8AC3E}">
        <p14:creationId xmlns:p14="http://schemas.microsoft.com/office/powerpoint/2010/main" val="3215109762"/>
      </p:ext>
    </p:extLst>
  </p:cSld>
  <p:clrMapOvr>
    <a:masterClrMapping/>
  </p:clrMapOvr>
  <mc:AlternateContent xmlns:mc="http://schemas.openxmlformats.org/markup-compatibility/2006" xmlns:p14="http://schemas.microsoft.com/office/powerpoint/2010/main">
    <mc:Choice Requires="p14">
      <p:transition spd="slow" p14:dur="2000" advTm="19838"/>
    </mc:Choice>
    <mc:Fallback xmlns="">
      <p:transition spd="slow" advTm="1983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DC81A9F-E5D5-42FC-806D-71E5946B39FB}"/>
              </a:ext>
            </a:extLst>
          </p:cNvPr>
          <p:cNvSpPr>
            <a:spLocks noGrp="1"/>
          </p:cNvSpPr>
          <p:nvPr>
            <p:ph type="title"/>
          </p:nvPr>
        </p:nvSpPr>
        <p:spPr/>
        <p:txBody>
          <a:bodyPr/>
          <a:lstStyle/>
          <a:p>
            <a:r>
              <a:rPr lang="en-US" dirty="0"/>
              <a:t>Exercise 4.8) Calculate Exclusion Slopes over Buffer Variation</a:t>
            </a:r>
          </a:p>
        </p:txBody>
      </p:sp>
      <p:sp>
        <p:nvSpPr>
          <p:cNvPr id="2" name="Foliennummernplatzhalter 1">
            <a:extLst>
              <a:ext uri="{FF2B5EF4-FFF2-40B4-BE49-F238E27FC236}">
                <a16:creationId xmlns:a16="http://schemas.microsoft.com/office/drawing/2014/main" id="{C98B4A5C-622E-4EF1-AB7E-43F2A0E13312}"/>
              </a:ext>
            </a:extLst>
          </p:cNvPr>
          <p:cNvSpPr>
            <a:spLocks noGrp="1"/>
          </p:cNvSpPr>
          <p:nvPr>
            <p:ph type="sldNum" sz="quarter" idx="10"/>
          </p:nvPr>
        </p:nvSpPr>
        <p:spPr/>
        <p:txBody>
          <a:bodyPr/>
          <a:lstStyle/>
          <a:p>
            <a:fld id="{A52F4D17-1AD6-42D9-B93A-EB002C62F438}" type="slidenum">
              <a:rPr lang="de-DE" smtClean="0"/>
              <a:pPr/>
              <a:t>10</a:t>
            </a:fld>
            <a:endParaRPr lang="de-DE"/>
          </a:p>
        </p:txBody>
      </p:sp>
      <p:sp>
        <p:nvSpPr>
          <p:cNvPr id="4" name="Textplatzhalter 3">
            <a:extLst>
              <a:ext uri="{FF2B5EF4-FFF2-40B4-BE49-F238E27FC236}">
                <a16:creationId xmlns:a16="http://schemas.microsoft.com/office/drawing/2014/main" id="{B756ACDE-7220-40F0-B2E6-2E16BB56F06B}"/>
              </a:ext>
            </a:extLst>
          </p:cNvPr>
          <p:cNvSpPr>
            <a:spLocks noGrp="1"/>
          </p:cNvSpPr>
          <p:nvPr>
            <p:ph type="body" sz="quarter" idx="11"/>
          </p:nvPr>
        </p:nvSpPr>
        <p:spPr>
          <a:xfrm>
            <a:off x="393971" y="6222554"/>
            <a:ext cx="7151417" cy="230633"/>
          </a:xfrm>
        </p:spPr>
        <p:txBody>
          <a:bodyPr/>
          <a:lstStyle/>
          <a:p>
            <a:endParaRPr lang="en-US"/>
          </a:p>
        </p:txBody>
      </p:sp>
      <p:sp>
        <p:nvSpPr>
          <p:cNvPr id="5" name="Textplatzhalter 4">
            <a:extLst>
              <a:ext uri="{FF2B5EF4-FFF2-40B4-BE49-F238E27FC236}">
                <a16:creationId xmlns:a16="http://schemas.microsoft.com/office/drawing/2014/main" id="{3927EE12-A636-46E8-981D-9B50B617CF1E}"/>
              </a:ext>
            </a:extLst>
          </p:cNvPr>
          <p:cNvSpPr>
            <a:spLocks noGrp="1"/>
          </p:cNvSpPr>
          <p:nvPr>
            <p:ph type="body" sz="quarter" idx="12"/>
          </p:nvPr>
        </p:nvSpPr>
        <p:spPr>
          <a:xfrm>
            <a:off x="393971" y="1052735"/>
            <a:ext cx="9131029" cy="3339987"/>
          </a:xfrm>
        </p:spPr>
        <p:txBody>
          <a:bodyPr>
            <a:normAutofit/>
          </a:bodyPr>
          <a:lstStyle/>
          <a:p>
            <a:pPr marL="0" indent="0">
              <a:buNone/>
            </a:pPr>
            <a:r>
              <a:rPr lang="en-US" dirty="0"/>
              <a:t>When the exclusion buffer is varied, the results change differently, depending on how </a:t>
            </a:r>
            <a:r>
              <a:rPr lang="en-US" dirty="0" err="1"/>
              <a:t>fragemented</a:t>
            </a:r>
            <a:r>
              <a:rPr lang="en-US" dirty="0"/>
              <a:t> the exclusion features are, what the default/reference buffer is etc. An understanding of the impacts of buffer changes for different criteria is very helpful for policy makers to show, where we must be careful with our decisions.</a:t>
            </a:r>
          </a:p>
          <a:p>
            <a:pPr marL="0" indent="0">
              <a:buNone/>
            </a:pPr>
            <a:r>
              <a:rPr lang="en-US" dirty="0"/>
              <a:t>Execute and understand the script. Then calculate and plot the exclusion slope for a) human settlements, b) forests, c) water surfaces, d) </a:t>
            </a:r>
            <a:r>
              <a:rPr lang="en-US"/>
              <a:t>main roads </a:t>
            </a:r>
            <a:r>
              <a:rPr lang="en-US" dirty="0"/>
              <a:t>(at least 5 different buffer values each).</a:t>
            </a:r>
          </a:p>
          <a:p>
            <a:pPr marL="0" indent="0">
              <a:buNone/>
            </a:pPr>
            <a:r>
              <a:rPr lang="en-US" u="sng" dirty="0"/>
              <a:t>Work in pairs </a:t>
            </a:r>
            <a:r>
              <a:rPr lang="en-US" dirty="0"/>
              <a:t>but make sure that the script works on both computers!</a:t>
            </a:r>
          </a:p>
          <a:p>
            <a:pPr marL="0" indent="0">
              <a:buNone/>
            </a:pPr>
            <a:r>
              <a:rPr lang="en-US" dirty="0"/>
              <a:t>(45 mins)</a:t>
            </a:r>
          </a:p>
        </p:txBody>
      </p:sp>
      <p:sp>
        <p:nvSpPr>
          <p:cNvPr id="6" name="Textplatzhalter 4">
            <a:extLst>
              <a:ext uri="{FF2B5EF4-FFF2-40B4-BE49-F238E27FC236}">
                <a16:creationId xmlns:a16="http://schemas.microsoft.com/office/drawing/2014/main" id="{3C32398B-B740-40CE-AD09-73335A176BE3}"/>
              </a:ext>
            </a:extLst>
          </p:cNvPr>
          <p:cNvSpPr txBox="1">
            <a:spLocks/>
          </p:cNvSpPr>
          <p:nvPr/>
        </p:nvSpPr>
        <p:spPr>
          <a:xfrm>
            <a:off x="393971" y="4466599"/>
            <a:ext cx="9131029" cy="1553201"/>
          </a:xfrm>
          <a:prstGeom prst="rect">
            <a:avLst/>
          </a:prstGeom>
        </p:spPr>
        <p:txBody>
          <a:bodyPr vert="horz" lIns="91440" tIns="45720" rIns="91440" bIns="45720" rtlCol="0">
            <a:normAutofit/>
          </a:bodyPr>
          <a:lstStyle>
            <a:lvl1pPr marL="247664" indent="-24766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tx1"/>
                </a:solidFill>
                <a:latin typeface="+mn-lt"/>
                <a:ea typeface="+mn-ea"/>
                <a:cs typeface="+mn-cs"/>
              </a:defRPr>
            </a:lvl1pPr>
            <a:lvl2pPr marL="488449" indent="-25454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722353"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3pPr>
            <a:lvl4pPr marL="970017"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4pPr>
            <a:lvl5pPr marL="1210802"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5pPr>
            <a:lvl6pPr marL="2724305"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6pPr>
            <a:lvl7pPr marL="3219633"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7pPr>
            <a:lvl8pPr marL="3714961"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8pPr>
            <a:lvl9pPr marL="4210290"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9pPr>
          </a:lstStyle>
          <a:p>
            <a:pPr marL="0" indent="0">
              <a:buNone/>
            </a:pPr>
            <a:r>
              <a:rPr lang="de-DE" dirty="0">
                <a:solidFill>
                  <a:schemeClr val="bg1">
                    <a:lumMod val="50000"/>
                  </a:schemeClr>
                </a:solidFill>
              </a:rPr>
              <a:t>Materials </a:t>
            </a:r>
            <a:r>
              <a:rPr lang="de-DE" dirty="0" err="1">
                <a:solidFill>
                  <a:schemeClr val="bg1">
                    <a:lumMod val="50000"/>
                  </a:schemeClr>
                </a:solidFill>
              </a:rPr>
              <a:t>to</a:t>
            </a:r>
            <a:r>
              <a:rPr lang="de-DE" dirty="0">
                <a:solidFill>
                  <a:schemeClr val="bg1">
                    <a:lumMod val="50000"/>
                  </a:schemeClr>
                </a:solidFill>
              </a:rPr>
              <a:t> </a:t>
            </a:r>
            <a:r>
              <a:rPr lang="de-DE" dirty="0" err="1">
                <a:solidFill>
                  <a:schemeClr val="bg1">
                    <a:lumMod val="50000"/>
                  </a:schemeClr>
                </a:solidFill>
              </a:rPr>
              <a:t>be</a:t>
            </a:r>
            <a:r>
              <a:rPr lang="de-DE" dirty="0">
                <a:solidFill>
                  <a:schemeClr val="bg1">
                    <a:lumMod val="50000"/>
                  </a:schemeClr>
                </a:solidFill>
              </a:rPr>
              <a:t> </a:t>
            </a:r>
            <a:r>
              <a:rPr lang="de-DE" dirty="0" err="1">
                <a:solidFill>
                  <a:schemeClr val="bg1">
                    <a:lumMod val="50000"/>
                  </a:schemeClr>
                </a:solidFill>
              </a:rPr>
              <a:t>used</a:t>
            </a:r>
            <a:r>
              <a:rPr lang="de-DE" dirty="0">
                <a:solidFill>
                  <a:schemeClr val="bg1">
                    <a:lumMod val="50000"/>
                  </a:schemeClr>
                </a:solidFill>
              </a:rPr>
              <a:t>:</a:t>
            </a:r>
          </a:p>
          <a:p>
            <a:r>
              <a:rPr lang="en-US" dirty="0">
                <a:solidFill>
                  <a:schemeClr val="bg1">
                    <a:lumMod val="50000"/>
                  </a:schemeClr>
                </a:solidFill>
              </a:rPr>
              <a:t>Script SubTask_8_calculate_exclusion_slopes.ipynb</a:t>
            </a:r>
          </a:p>
          <a:p>
            <a:r>
              <a:rPr lang="en-US" dirty="0">
                <a:solidFill>
                  <a:schemeClr val="bg1">
                    <a:lumMod val="50000"/>
                  </a:schemeClr>
                </a:solidFill>
              </a:rPr>
              <a:t>You may need to remember information from earlier sub tasks.</a:t>
            </a:r>
          </a:p>
        </p:txBody>
      </p:sp>
    </p:spTree>
    <p:extLst>
      <p:ext uri="{BB962C8B-B14F-4D97-AF65-F5344CB8AC3E}">
        <p14:creationId xmlns:p14="http://schemas.microsoft.com/office/powerpoint/2010/main" val="4090433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A90EB8-2AA0-4C22-87E0-5A4B9B9C7A11}"/>
              </a:ext>
            </a:extLst>
          </p:cNvPr>
          <p:cNvSpPr>
            <a:spLocks noGrp="1"/>
          </p:cNvSpPr>
          <p:nvPr>
            <p:ph type="title"/>
          </p:nvPr>
        </p:nvSpPr>
        <p:spPr/>
        <p:txBody>
          <a:bodyPr/>
          <a:lstStyle/>
          <a:p>
            <a:r>
              <a:rPr lang="de-DE" dirty="0" err="1"/>
              <a:t>Exercise</a:t>
            </a:r>
            <a:r>
              <a:rPr lang="de-DE" dirty="0"/>
              <a:t> 4 – optional additional </a:t>
            </a:r>
            <a:r>
              <a:rPr lang="de-DE" dirty="0" err="1"/>
              <a:t>tasks</a:t>
            </a:r>
            <a:r>
              <a:rPr lang="de-DE" dirty="0"/>
              <a:t>)</a:t>
            </a:r>
            <a:endParaRPr lang="en-US" dirty="0"/>
          </a:p>
        </p:txBody>
      </p:sp>
      <p:sp>
        <p:nvSpPr>
          <p:cNvPr id="3" name="Foliennummernplatzhalter 2">
            <a:extLst>
              <a:ext uri="{FF2B5EF4-FFF2-40B4-BE49-F238E27FC236}">
                <a16:creationId xmlns:a16="http://schemas.microsoft.com/office/drawing/2014/main" id="{8ABBC865-F0AE-461C-8E5F-F4826ABBF9C4}"/>
              </a:ext>
            </a:extLst>
          </p:cNvPr>
          <p:cNvSpPr>
            <a:spLocks noGrp="1"/>
          </p:cNvSpPr>
          <p:nvPr>
            <p:ph type="sldNum" sz="quarter" idx="10"/>
          </p:nvPr>
        </p:nvSpPr>
        <p:spPr/>
        <p:txBody>
          <a:bodyPr/>
          <a:lstStyle/>
          <a:p>
            <a:fld id="{A52F4D17-1AD6-42D9-B93A-EB002C62F438}" type="slidenum">
              <a:rPr lang="de-DE" smtClean="0"/>
              <a:pPr/>
              <a:t>11</a:t>
            </a:fld>
            <a:endParaRPr lang="de-DE"/>
          </a:p>
        </p:txBody>
      </p:sp>
      <p:sp>
        <p:nvSpPr>
          <p:cNvPr id="4" name="Textplatzhalter 3">
            <a:extLst>
              <a:ext uri="{FF2B5EF4-FFF2-40B4-BE49-F238E27FC236}">
                <a16:creationId xmlns:a16="http://schemas.microsoft.com/office/drawing/2014/main" id="{1DBE7407-3422-4038-BE50-94621AE677BE}"/>
              </a:ext>
            </a:extLst>
          </p:cNvPr>
          <p:cNvSpPr>
            <a:spLocks noGrp="1"/>
          </p:cNvSpPr>
          <p:nvPr>
            <p:ph type="body" sz="quarter" idx="11"/>
          </p:nvPr>
        </p:nvSpPr>
        <p:spPr/>
        <p:txBody>
          <a:bodyPr/>
          <a:lstStyle/>
          <a:p>
            <a:endParaRPr lang="en-US"/>
          </a:p>
        </p:txBody>
      </p:sp>
      <p:sp>
        <p:nvSpPr>
          <p:cNvPr id="5" name="Textplatzhalter 4">
            <a:extLst>
              <a:ext uri="{FF2B5EF4-FFF2-40B4-BE49-F238E27FC236}">
                <a16:creationId xmlns:a16="http://schemas.microsoft.com/office/drawing/2014/main" id="{A9F4D967-A5FB-4CD7-8C1C-406B472C9A72}"/>
              </a:ext>
            </a:extLst>
          </p:cNvPr>
          <p:cNvSpPr>
            <a:spLocks noGrp="1"/>
          </p:cNvSpPr>
          <p:nvPr>
            <p:ph type="body" sz="quarter" idx="12"/>
          </p:nvPr>
        </p:nvSpPr>
        <p:spPr/>
        <p:txBody>
          <a:bodyPr/>
          <a:lstStyle/>
          <a:p>
            <a:r>
              <a:rPr lang="en-US"/>
              <a:t>Analyze the exclusion slope behaviour for other exclusion criteria as well</a:t>
            </a:r>
          </a:p>
          <a:p>
            <a:r>
              <a:rPr lang="en-US"/>
              <a:t>Compare it between different regions with very different structures (e.g. settlements, forests, protected areas etc.)</a:t>
            </a:r>
          </a:p>
          <a:p>
            <a:r>
              <a:rPr lang="en-US"/>
              <a:t>Apply the knowledge to the whole country – feel free to use your own country! The relevant data has been preprocessed for you.</a:t>
            </a:r>
          </a:p>
          <a:p>
            <a:r>
              <a:rPr lang="en-US"/>
              <a:t>Try to make your analysis „more complete“: Add exclusions, try to find datasets, and look for suitable buffer values.</a:t>
            </a:r>
          </a:p>
        </p:txBody>
      </p:sp>
    </p:spTree>
    <p:extLst>
      <p:ext uri="{BB962C8B-B14F-4D97-AF65-F5344CB8AC3E}">
        <p14:creationId xmlns:p14="http://schemas.microsoft.com/office/powerpoint/2010/main" val="3433469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DC81A9F-E5D5-42FC-806D-71E5946B39FB}"/>
              </a:ext>
            </a:extLst>
          </p:cNvPr>
          <p:cNvSpPr>
            <a:spLocks noGrp="1"/>
          </p:cNvSpPr>
          <p:nvPr>
            <p:ph type="title"/>
          </p:nvPr>
        </p:nvSpPr>
        <p:spPr/>
        <p:txBody>
          <a:bodyPr/>
          <a:lstStyle/>
          <a:p>
            <a:r>
              <a:rPr lang="en-US" dirty="0"/>
              <a:t>Exercise 4.1) Relevant Exclusions</a:t>
            </a:r>
          </a:p>
        </p:txBody>
      </p:sp>
      <p:sp>
        <p:nvSpPr>
          <p:cNvPr id="2" name="Foliennummernplatzhalter 1">
            <a:extLst>
              <a:ext uri="{FF2B5EF4-FFF2-40B4-BE49-F238E27FC236}">
                <a16:creationId xmlns:a16="http://schemas.microsoft.com/office/drawing/2014/main" id="{C98B4A5C-622E-4EF1-AB7E-43F2A0E13312}"/>
              </a:ext>
            </a:extLst>
          </p:cNvPr>
          <p:cNvSpPr>
            <a:spLocks noGrp="1"/>
          </p:cNvSpPr>
          <p:nvPr>
            <p:ph type="sldNum" sz="quarter" idx="10"/>
          </p:nvPr>
        </p:nvSpPr>
        <p:spPr/>
        <p:txBody>
          <a:bodyPr/>
          <a:lstStyle/>
          <a:p>
            <a:fld id="{A52F4D17-1AD6-42D9-B93A-EB002C62F438}" type="slidenum">
              <a:rPr lang="de-DE" smtClean="0"/>
              <a:pPr/>
              <a:t>2</a:t>
            </a:fld>
            <a:endParaRPr lang="de-DE"/>
          </a:p>
        </p:txBody>
      </p:sp>
      <p:sp>
        <p:nvSpPr>
          <p:cNvPr id="4" name="Textplatzhalter 3">
            <a:extLst>
              <a:ext uri="{FF2B5EF4-FFF2-40B4-BE49-F238E27FC236}">
                <a16:creationId xmlns:a16="http://schemas.microsoft.com/office/drawing/2014/main" id="{B756ACDE-7220-40F0-B2E6-2E16BB56F06B}"/>
              </a:ext>
            </a:extLst>
          </p:cNvPr>
          <p:cNvSpPr>
            <a:spLocks noGrp="1"/>
          </p:cNvSpPr>
          <p:nvPr>
            <p:ph type="body" sz="quarter" idx="11"/>
          </p:nvPr>
        </p:nvSpPr>
        <p:spPr>
          <a:xfrm>
            <a:off x="393971" y="6222554"/>
            <a:ext cx="7151417" cy="230633"/>
          </a:xfrm>
        </p:spPr>
        <p:txBody>
          <a:bodyPr/>
          <a:lstStyle/>
          <a:p>
            <a:endParaRPr lang="en-US"/>
          </a:p>
        </p:txBody>
      </p:sp>
      <p:sp>
        <p:nvSpPr>
          <p:cNvPr id="5" name="Textplatzhalter 4">
            <a:extLst>
              <a:ext uri="{FF2B5EF4-FFF2-40B4-BE49-F238E27FC236}">
                <a16:creationId xmlns:a16="http://schemas.microsoft.com/office/drawing/2014/main" id="{3927EE12-A636-46E8-981D-9B50B617CF1E}"/>
              </a:ext>
            </a:extLst>
          </p:cNvPr>
          <p:cNvSpPr>
            <a:spLocks noGrp="1"/>
          </p:cNvSpPr>
          <p:nvPr>
            <p:ph type="body" sz="quarter" idx="12"/>
          </p:nvPr>
        </p:nvSpPr>
        <p:spPr>
          <a:xfrm>
            <a:off x="393971" y="1052735"/>
            <a:ext cx="9131029" cy="3339987"/>
          </a:xfrm>
        </p:spPr>
        <p:txBody>
          <a:bodyPr>
            <a:normAutofit/>
          </a:bodyPr>
          <a:lstStyle/>
          <a:p>
            <a:pPr marL="0" indent="0">
              <a:buNone/>
            </a:pPr>
            <a:r>
              <a:rPr lang="de-DE" dirty="0"/>
              <a:t>W</a:t>
            </a:r>
            <a:r>
              <a:rPr lang="en-US" dirty="0" err="1"/>
              <a:t>hich</a:t>
            </a:r>
            <a:r>
              <a:rPr lang="en-US" dirty="0"/>
              <a:t> exclusions do you think are most relevant for </a:t>
            </a:r>
            <a:r>
              <a:rPr lang="en-US" u="sng" dirty="0"/>
              <a:t>your countries</a:t>
            </a:r>
            <a:r>
              <a:rPr lang="en-US" dirty="0"/>
              <a:t>, based on what you heard in the lecture? Brainstorm together. </a:t>
            </a:r>
          </a:p>
          <a:p>
            <a:pPr marL="0" indent="0">
              <a:buNone/>
            </a:pPr>
            <a:r>
              <a:rPr lang="en-US" dirty="0"/>
              <a:t>(15 mins)</a:t>
            </a:r>
          </a:p>
          <a:p>
            <a:pPr marL="0" indent="0">
              <a:buNone/>
            </a:pPr>
            <a:endParaRPr lang="en-US" dirty="0"/>
          </a:p>
          <a:p>
            <a:pPr marL="0" indent="0">
              <a:buNone/>
            </a:pPr>
            <a:r>
              <a:rPr lang="en-US" dirty="0"/>
              <a:t>NOTE: This list does not need to be complete for the exercise context. Rather think about relevance.</a:t>
            </a:r>
          </a:p>
        </p:txBody>
      </p:sp>
      <p:sp>
        <p:nvSpPr>
          <p:cNvPr id="6" name="Textplatzhalter 4">
            <a:extLst>
              <a:ext uri="{FF2B5EF4-FFF2-40B4-BE49-F238E27FC236}">
                <a16:creationId xmlns:a16="http://schemas.microsoft.com/office/drawing/2014/main" id="{3C32398B-B740-40CE-AD09-73335A176BE3}"/>
              </a:ext>
            </a:extLst>
          </p:cNvPr>
          <p:cNvSpPr txBox="1">
            <a:spLocks/>
          </p:cNvSpPr>
          <p:nvPr/>
        </p:nvSpPr>
        <p:spPr>
          <a:xfrm>
            <a:off x="393971" y="4466599"/>
            <a:ext cx="9131029" cy="1553201"/>
          </a:xfrm>
          <a:prstGeom prst="rect">
            <a:avLst/>
          </a:prstGeom>
        </p:spPr>
        <p:txBody>
          <a:bodyPr vert="horz" lIns="91440" tIns="45720" rIns="91440" bIns="45720" rtlCol="0">
            <a:normAutofit/>
          </a:bodyPr>
          <a:lstStyle>
            <a:lvl1pPr marL="247664" indent="-24766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tx1"/>
                </a:solidFill>
                <a:latin typeface="+mn-lt"/>
                <a:ea typeface="+mn-ea"/>
                <a:cs typeface="+mn-cs"/>
              </a:defRPr>
            </a:lvl1pPr>
            <a:lvl2pPr marL="488449" indent="-25454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722353"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3pPr>
            <a:lvl4pPr marL="970017"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4pPr>
            <a:lvl5pPr marL="1210802"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5pPr>
            <a:lvl6pPr marL="2724305"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6pPr>
            <a:lvl7pPr marL="3219633"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7pPr>
            <a:lvl8pPr marL="3714961"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8pPr>
            <a:lvl9pPr marL="4210290"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9pPr>
          </a:lstStyle>
          <a:p>
            <a:pPr marL="0" indent="0">
              <a:buNone/>
            </a:pPr>
            <a:r>
              <a:rPr lang="de-DE" dirty="0">
                <a:solidFill>
                  <a:schemeClr val="bg1">
                    <a:lumMod val="50000"/>
                  </a:schemeClr>
                </a:solidFill>
              </a:rPr>
              <a:t>Materials </a:t>
            </a:r>
            <a:r>
              <a:rPr lang="de-DE" dirty="0" err="1">
                <a:solidFill>
                  <a:schemeClr val="bg1">
                    <a:lumMod val="50000"/>
                  </a:schemeClr>
                </a:solidFill>
              </a:rPr>
              <a:t>to</a:t>
            </a:r>
            <a:r>
              <a:rPr lang="de-DE" dirty="0">
                <a:solidFill>
                  <a:schemeClr val="bg1">
                    <a:lumMod val="50000"/>
                  </a:schemeClr>
                </a:solidFill>
              </a:rPr>
              <a:t> </a:t>
            </a:r>
            <a:r>
              <a:rPr lang="de-DE" dirty="0" err="1">
                <a:solidFill>
                  <a:schemeClr val="bg1">
                    <a:lumMod val="50000"/>
                  </a:schemeClr>
                </a:solidFill>
              </a:rPr>
              <a:t>be</a:t>
            </a:r>
            <a:r>
              <a:rPr lang="de-DE" dirty="0">
                <a:solidFill>
                  <a:schemeClr val="bg1">
                    <a:lumMod val="50000"/>
                  </a:schemeClr>
                </a:solidFill>
              </a:rPr>
              <a:t> </a:t>
            </a:r>
            <a:r>
              <a:rPr lang="de-DE" dirty="0" err="1">
                <a:solidFill>
                  <a:schemeClr val="bg1">
                    <a:lumMod val="50000"/>
                  </a:schemeClr>
                </a:solidFill>
              </a:rPr>
              <a:t>used</a:t>
            </a:r>
            <a:r>
              <a:rPr lang="de-DE" dirty="0">
                <a:solidFill>
                  <a:schemeClr val="bg1">
                    <a:lumMod val="50000"/>
                  </a:schemeClr>
                </a:solidFill>
              </a:rPr>
              <a:t>:</a:t>
            </a:r>
          </a:p>
          <a:p>
            <a:r>
              <a:rPr lang="en-US" dirty="0">
                <a:solidFill>
                  <a:schemeClr val="bg1">
                    <a:lumMod val="50000"/>
                  </a:schemeClr>
                </a:solidFill>
              </a:rPr>
              <a:t>Lecture slides</a:t>
            </a:r>
          </a:p>
        </p:txBody>
      </p:sp>
    </p:spTree>
    <p:extLst>
      <p:ext uri="{BB962C8B-B14F-4D97-AF65-F5344CB8AC3E}">
        <p14:creationId xmlns:p14="http://schemas.microsoft.com/office/powerpoint/2010/main" val="656820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DC81A9F-E5D5-42FC-806D-71E5946B39FB}"/>
              </a:ext>
            </a:extLst>
          </p:cNvPr>
          <p:cNvSpPr>
            <a:spLocks noGrp="1"/>
          </p:cNvSpPr>
          <p:nvPr>
            <p:ph type="title"/>
          </p:nvPr>
        </p:nvSpPr>
        <p:spPr/>
        <p:txBody>
          <a:bodyPr/>
          <a:lstStyle/>
          <a:p>
            <a:r>
              <a:rPr lang="en-US" dirty="0"/>
              <a:t>Exercise 4.2) Adapted Buffer Distances in your Country</a:t>
            </a:r>
          </a:p>
        </p:txBody>
      </p:sp>
      <p:sp>
        <p:nvSpPr>
          <p:cNvPr id="2" name="Foliennummernplatzhalter 1">
            <a:extLst>
              <a:ext uri="{FF2B5EF4-FFF2-40B4-BE49-F238E27FC236}">
                <a16:creationId xmlns:a16="http://schemas.microsoft.com/office/drawing/2014/main" id="{C98B4A5C-622E-4EF1-AB7E-43F2A0E13312}"/>
              </a:ext>
            </a:extLst>
          </p:cNvPr>
          <p:cNvSpPr>
            <a:spLocks noGrp="1"/>
          </p:cNvSpPr>
          <p:nvPr>
            <p:ph type="sldNum" sz="quarter" idx="10"/>
          </p:nvPr>
        </p:nvSpPr>
        <p:spPr/>
        <p:txBody>
          <a:bodyPr/>
          <a:lstStyle/>
          <a:p>
            <a:fld id="{A52F4D17-1AD6-42D9-B93A-EB002C62F438}" type="slidenum">
              <a:rPr lang="de-DE" smtClean="0"/>
              <a:pPr/>
              <a:t>3</a:t>
            </a:fld>
            <a:endParaRPr lang="de-DE"/>
          </a:p>
        </p:txBody>
      </p:sp>
      <p:sp>
        <p:nvSpPr>
          <p:cNvPr id="4" name="Textplatzhalter 3">
            <a:extLst>
              <a:ext uri="{FF2B5EF4-FFF2-40B4-BE49-F238E27FC236}">
                <a16:creationId xmlns:a16="http://schemas.microsoft.com/office/drawing/2014/main" id="{B756ACDE-7220-40F0-B2E6-2E16BB56F06B}"/>
              </a:ext>
            </a:extLst>
          </p:cNvPr>
          <p:cNvSpPr>
            <a:spLocks noGrp="1"/>
          </p:cNvSpPr>
          <p:nvPr>
            <p:ph type="body" sz="quarter" idx="11"/>
          </p:nvPr>
        </p:nvSpPr>
        <p:spPr>
          <a:xfrm>
            <a:off x="393971" y="6222554"/>
            <a:ext cx="7151417" cy="230633"/>
          </a:xfrm>
        </p:spPr>
        <p:txBody>
          <a:bodyPr/>
          <a:lstStyle/>
          <a:p>
            <a:endParaRPr lang="en-US"/>
          </a:p>
        </p:txBody>
      </p:sp>
      <p:sp>
        <p:nvSpPr>
          <p:cNvPr id="5" name="Textplatzhalter 4">
            <a:extLst>
              <a:ext uri="{FF2B5EF4-FFF2-40B4-BE49-F238E27FC236}">
                <a16:creationId xmlns:a16="http://schemas.microsoft.com/office/drawing/2014/main" id="{3927EE12-A636-46E8-981D-9B50B617CF1E}"/>
              </a:ext>
            </a:extLst>
          </p:cNvPr>
          <p:cNvSpPr>
            <a:spLocks noGrp="1"/>
          </p:cNvSpPr>
          <p:nvPr>
            <p:ph type="body" sz="quarter" idx="12"/>
          </p:nvPr>
        </p:nvSpPr>
        <p:spPr>
          <a:xfrm>
            <a:off x="393971" y="1052735"/>
            <a:ext cx="9131029" cy="3339987"/>
          </a:xfrm>
        </p:spPr>
        <p:txBody>
          <a:bodyPr>
            <a:normAutofit/>
          </a:bodyPr>
          <a:lstStyle/>
          <a:p>
            <a:pPr marL="0" indent="0">
              <a:buNone/>
            </a:pPr>
            <a:r>
              <a:rPr lang="en-US" dirty="0"/>
              <a:t>What should be typical buffer distances for onshore wind turbines for the following exclusion features in your countries? Please brainstorm </a:t>
            </a:r>
            <a:r>
              <a:rPr lang="en-US" u="sng" dirty="0"/>
              <a:t>alone</a:t>
            </a:r>
            <a:r>
              <a:rPr lang="en-US" dirty="0"/>
              <a:t> and write down your results. Especially think of </a:t>
            </a:r>
            <a:r>
              <a:rPr lang="en-US" u="sng" dirty="0"/>
              <a:t>why</a:t>
            </a:r>
            <a:r>
              <a:rPr lang="en-US" dirty="0"/>
              <a:t> you chose this particular buffer value!</a:t>
            </a:r>
          </a:p>
          <a:p>
            <a:pPr>
              <a:buFontTx/>
              <a:buChar char="-"/>
            </a:pPr>
            <a:r>
              <a:rPr lang="de-DE" dirty="0"/>
              <a:t>Human Settlements (optional </a:t>
            </a:r>
            <a:r>
              <a:rPr lang="en-US" dirty="0"/>
              <a:t>subdivision into major and minor settlements</a:t>
            </a:r>
            <a:r>
              <a:rPr lang="de-DE" dirty="0"/>
              <a:t>)</a:t>
            </a:r>
            <a:endParaRPr lang="en-US" dirty="0"/>
          </a:p>
          <a:p>
            <a:pPr>
              <a:buFontTx/>
              <a:buChar char="-"/>
            </a:pPr>
            <a:r>
              <a:rPr lang="en-US" dirty="0"/>
              <a:t>Water courses</a:t>
            </a:r>
          </a:p>
          <a:p>
            <a:pPr>
              <a:buFontTx/>
              <a:buChar char="-"/>
            </a:pPr>
            <a:r>
              <a:rPr lang="en-US" dirty="0"/>
              <a:t>Bird protected areas</a:t>
            </a:r>
          </a:p>
          <a:p>
            <a:pPr>
              <a:buFontTx/>
              <a:buChar char="-"/>
            </a:pPr>
            <a:r>
              <a:rPr lang="en-US" dirty="0"/>
              <a:t>Forests</a:t>
            </a:r>
          </a:p>
          <a:p>
            <a:pPr marL="0" indent="0">
              <a:buNone/>
            </a:pPr>
            <a:r>
              <a:rPr lang="en-US" dirty="0"/>
              <a:t>(15 mins)</a:t>
            </a:r>
          </a:p>
          <a:p>
            <a:pPr marL="0" indent="0">
              <a:buNone/>
            </a:pPr>
            <a:r>
              <a:rPr lang="en-US" dirty="0"/>
              <a:t>NOTE: This is meant only for the context of the lecture/exercise. For later scientific assessments of land eligibility, the buffer distances must be based upon sound scientific or legal/political indications.</a:t>
            </a:r>
          </a:p>
        </p:txBody>
      </p:sp>
      <p:sp>
        <p:nvSpPr>
          <p:cNvPr id="6" name="Textplatzhalter 4">
            <a:extLst>
              <a:ext uri="{FF2B5EF4-FFF2-40B4-BE49-F238E27FC236}">
                <a16:creationId xmlns:a16="http://schemas.microsoft.com/office/drawing/2014/main" id="{3C32398B-B740-40CE-AD09-73335A176BE3}"/>
              </a:ext>
            </a:extLst>
          </p:cNvPr>
          <p:cNvSpPr txBox="1">
            <a:spLocks/>
          </p:cNvSpPr>
          <p:nvPr/>
        </p:nvSpPr>
        <p:spPr>
          <a:xfrm>
            <a:off x="393971" y="4466599"/>
            <a:ext cx="9131029" cy="1553201"/>
          </a:xfrm>
          <a:prstGeom prst="rect">
            <a:avLst/>
          </a:prstGeom>
        </p:spPr>
        <p:txBody>
          <a:bodyPr vert="horz" lIns="91440" tIns="45720" rIns="91440" bIns="45720" rtlCol="0">
            <a:normAutofit/>
          </a:bodyPr>
          <a:lstStyle>
            <a:lvl1pPr marL="247664" indent="-24766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tx1"/>
                </a:solidFill>
                <a:latin typeface="+mn-lt"/>
                <a:ea typeface="+mn-ea"/>
                <a:cs typeface="+mn-cs"/>
              </a:defRPr>
            </a:lvl1pPr>
            <a:lvl2pPr marL="488449" indent="-25454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722353"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3pPr>
            <a:lvl4pPr marL="970017"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4pPr>
            <a:lvl5pPr marL="1210802"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5pPr>
            <a:lvl6pPr marL="2724305"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6pPr>
            <a:lvl7pPr marL="3219633"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7pPr>
            <a:lvl8pPr marL="3714961"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8pPr>
            <a:lvl9pPr marL="4210290"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9pPr>
          </a:lstStyle>
          <a:p>
            <a:pPr marL="0" indent="0">
              <a:buNone/>
            </a:pPr>
            <a:r>
              <a:rPr lang="de-DE" dirty="0">
                <a:solidFill>
                  <a:schemeClr val="bg1">
                    <a:lumMod val="50000"/>
                  </a:schemeClr>
                </a:solidFill>
              </a:rPr>
              <a:t>Materials </a:t>
            </a:r>
            <a:r>
              <a:rPr lang="de-DE" dirty="0" err="1">
                <a:solidFill>
                  <a:schemeClr val="bg1">
                    <a:lumMod val="50000"/>
                  </a:schemeClr>
                </a:solidFill>
              </a:rPr>
              <a:t>to</a:t>
            </a:r>
            <a:r>
              <a:rPr lang="de-DE" dirty="0">
                <a:solidFill>
                  <a:schemeClr val="bg1">
                    <a:lumMod val="50000"/>
                  </a:schemeClr>
                </a:solidFill>
              </a:rPr>
              <a:t> </a:t>
            </a:r>
            <a:r>
              <a:rPr lang="de-DE" dirty="0" err="1">
                <a:solidFill>
                  <a:schemeClr val="bg1">
                    <a:lumMod val="50000"/>
                  </a:schemeClr>
                </a:solidFill>
              </a:rPr>
              <a:t>be</a:t>
            </a:r>
            <a:r>
              <a:rPr lang="de-DE" dirty="0">
                <a:solidFill>
                  <a:schemeClr val="bg1">
                    <a:lumMod val="50000"/>
                  </a:schemeClr>
                </a:solidFill>
              </a:rPr>
              <a:t> </a:t>
            </a:r>
            <a:r>
              <a:rPr lang="de-DE" dirty="0" err="1">
                <a:solidFill>
                  <a:schemeClr val="bg1">
                    <a:lumMod val="50000"/>
                  </a:schemeClr>
                </a:solidFill>
              </a:rPr>
              <a:t>used</a:t>
            </a:r>
            <a:r>
              <a:rPr lang="de-DE" dirty="0">
                <a:solidFill>
                  <a:schemeClr val="bg1">
                    <a:lumMod val="50000"/>
                  </a:schemeClr>
                </a:solidFill>
              </a:rPr>
              <a:t>:</a:t>
            </a:r>
          </a:p>
          <a:p>
            <a:r>
              <a:rPr lang="en-US" dirty="0">
                <a:solidFill>
                  <a:schemeClr val="bg1">
                    <a:lumMod val="50000"/>
                  </a:schemeClr>
                </a:solidFill>
              </a:rPr>
              <a:t>Lecture slides</a:t>
            </a:r>
          </a:p>
        </p:txBody>
      </p:sp>
    </p:spTree>
    <p:extLst>
      <p:ext uri="{BB962C8B-B14F-4D97-AF65-F5344CB8AC3E}">
        <p14:creationId xmlns:p14="http://schemas.microsoft.com/office/powerpoint/2010/main" val="3806931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DC81A9F-E5D5-42FC-806D-71E5946B39FB}"/>
              </a:ext>
            </a:extLst>
          </p:cNvPr>
          <p:cNvSpPr>
            <a:spLocks noGrp="1"/>
          </p:cNvSpPr>
          <p:nvPr>
            <p:ph type="title"/>
          </p:nvPr>
        </p:nvSpPr>
        <p:spPr/>
        <p:txBody>
          <a:bodyPr/>
          <a:lstStyle/>
          <a:p>
            <a:r>
              <a:rPr lang="en-US" dirty="0"/>
              <a:t>Exercise 4.3) Comparing Various National Adapted Buffer Distances</a:t>
            </a:r>
          </a:p>
        </p:txBody>
      </p:sp>
      <p:sp>
        <p:nvSpPr>
          <p:cNvPr id="2" name="Foliennummernplatzhalter 1">
            <a:extLst>
              <a:ext uri="{FF2B5EF4-FFF2-40B4-BE49-F238E27FC236}">
                <a16:creationId xmlns:a16="http://schemas.microsoft.com/office/drawing/2014/main" id="{C98B4A5C-622E-4EF1-AB7E-43F2A0E13312}"/>
              </a:ext>
            </a:extLst>
          </p:cNvPr>
          <p:cNvSpPr>
            <a:spLocks noGrp="1"/>
          </p:cNvSpPr>
          <p:nvPr>
            <p:ph type="sldNum" sz="quarter" idx="10"/>
          </p:nvPr>
        </p:nvSpPr>
        <p:spPr/>
        <p:txBody>
          <a:bodyPr/>
          <a:lstStyle/>
          <a:p>
            <a:fld id="{A52F4D17-1AD6-42D9-B93A-EB002C62F438}" type="slidenum">
              <a:rPr lang="de-DE" smtClean="0"/>
              <a:pPr/>
              <a:t>4</a:t>
            </a:fld>
            <a:endParaRPr lang="de-DE"/>
          </a:p>
        </p:txBody>
      </p:sp>
      <p:sp>
        <p:nvSpPr>
          <p:cNvPr id="4" name="Textplatzhalter 3">
            <a:extLst>
              <a:ext uri="{FF2B5EF4-FFF2-40B4-BE49-F238E27FC236}">
                <a16:creationId xmlns:a16="http://schemas.microsoft.com/office/drawing/2014/main" id="{B756ACDE-7220-40F0-B2E6-2E16BB56F06B}"/>
              </a:ext>
            </a:extLst>
          </p:cNvPr>
          <p:cNvSpPr>
            <a:spLocks noGrp="1"/>
          </p:cNvSpPr>
          <p:nvPr>
            <p:ph type="body" sz="quarter" idx="11"/>
          </p:nvPr>
        </p:nvSpPr>
        <p:spPr>
          <a:xfrm>
            <a:off x="393971" y="6222554"/>
            <a:ext cx="7151417" cy="230633"/>
          </a:xfrm>
        </p:spPr>
        <p:txBody>
          <a:bodyPr/>
          <a:lstStyle/>
          <a:p>
            <a:endParaRPr lang="en-US"/>
          </a:p>
        </p:txBody>
      </p:sp>
      <p:sp>
        <p:nvSpPr>
          <p:cNvPr id="5" name="Textplatzhalter 4">
            <a:extLst>
              <a:ext uri="{FF2B5EF4-FFF2-40B4-BE49-F238E27FC236}">
                <a16:creationId xmlns:a16="http://schemas.microsoft.com/office/drawing/2014/main" id="{3927EE12-A636-46E8-981D-9B50B617CF1E}"/>
              </a:ext>
            </a:extLst>
          </p:cNvPr>
          <p:cNvSpPr>
            <a:spLocks noGrp="1"/>
          </p:cNvSpPr>
          <p:nvPr>
            <p:ph type="body" sz="quarter" idx="12"/>
          </p:nvPr>
        </p:nvSpPr>
        <p:spPr>
          <a:xfrm>
            <a:off x="393971" y="1052735"/>
            <a:ext cx="9131029" cy="3339987"/>
          </a:xfrm>
        </p:spPr>
        <p:txBody>
          <a:bodyPr>
            <a:normAutofit/>
          </a:bodyPr>
          <a:lstStyle/>
          <a:p>
            <a:pPr marL="0" indent="0">
              <a:buNone/>
            </a:pPr>
            <a:r>
              <a:rPr lang="en-US" dirty="0"/>
              <a:t>In the former exercise sub task, you have determined wind onshore buffer values for your country for the following exclusion features. We will now compare your results with others and analyze differences </a:t>
            </a:r>
            <a:r>
              <a:rPr lang="en-US" u="sng" dirty="0"/>
              <a:t>all together</a:t>
            </a:r>
            <a:r>
              <a:rPr lang="en-US" dirty="0"/>
              <a:t>.</a:t>
            </a:r>
          </a:p>
          <a:p>
            <a:pPr>
              <a:buFontTx/>
              <a:buChar char="-"/>
            </a:pPr>
            <a:r>
              <a:rPr lang="de-DE" dirty="0"/>
              <a:t>Human Settlements (</a:t>
            </a:r>
            <a:r>
              <a:rPr lang="en-US" dirty="0"/>
              <a:t>optional subdivision into major and minor settlements</a:t>
            </a:r>
            <a:r>
              <a:rPr lang="de-DE" dirty="0"/>
              <a:t>)</a:t>
            </a:r>
            <a:endParaRPr lang="en-US" dirty="0"/>
          </a:p>
          <a:p>
            <a:pPr>
              <a:buFontTx/>
              <a:buChar char="-"/>
            </a:pPr>
            <a:r>
              <a:rPr lang="en-US" dirty="0"/>
              <a:t>Water courses</a:t>
            </a:r>
          </a:p>
          <a:p>
            <a:pPr>
              <a:buFontTx/>
              <a:buChar char="-"/>
            </a:pPr>
            <a:r>
              <a:rPr lang="en-US" dirty="0"/>
              <a:t>Bird protected areas</a:t>
            </a:r>
          </a:p>
          <a:p>
            <a:pPr>
              <a:buFontTx/>
              <a:buChar char="-"/>
            </a:pPr>
            <a:r>
              <a:rPr lang="en-US" dirty="0"/>
              <a:t>Forests</a:t>
            </a:r>
          </a:p>
          <a:p>
            <a:pPr marL="0" indent="0">
              <a:buNone/>
            </a:pPr>
            <a:r>
              <a:rPr lang="en-US" dirty="0"/>
              <a:t>(15 mins)</a:t>
            </a:r>
          </a:p>
        </p:txBody>
      </p:sp>
      <p:sp>
        <p:nvSpPr>
          <p:cNvPr id="6" name="Textplatzhalter 4">
            <a:extLst>
              <a:ext uri="{FF2B5EF4-FFF2-40B4-BE49-F238E27FC236}">
                <a16:creationId xmlns:a16="http://schemas.microsoft.com/office/drawing/2014/main" id="{3C32398B-B740-40CE-AD09-73335A176BE3}"/>
              </a:ext>
            </a:extLst>
          </p:cNvPr>
          <p:cNvSpPr txBox="1">
            <a:spLocks/>
          </p:cNvSpPr>
          <p:nvPr/>
        </p:nvSpPr>
        <p:spPr>
          <a:xfrm>
            <a:off x="393971" y="4466599"/>
            <a:ext cx="9131029" cy="1553201"/>
          </a:xfrm>
          <a:prstGeom prst="rect">
            <a:avLst/>
          </a:prstGeom>
        </p:spPr>
        <p:txBody>
          <a:bodyPr vert="horz" lIns="91440" tIns="45720" rIns="91440" bIns="45720" rtlCol="0">
            <a:normAutofit/>
          </a:bodyPr>
          <a:lstStyle>
            <a:lvl1pPr marL="247664" indent="-24766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tx1"/>
                </a:solidFill>
                <a:latin typeface="+mn-lt"/>
                <a:ea typeface="+mn-ea"/>
                <a:cs typeface="+mn-cs"/>
              </a:defRPr>
            </a:lvl1pPr>
            <a:lvl2pPr marL="488449" indent="-25454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722353"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3pPr>
            <a:lvl4pPr marL="970017"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4pPr>
            <a:lvl5pPr marL="1210802"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5pPr>
            <a:lvl6pPr marL="2724305"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6pPr>
            <a:lvl7pPr marL="3219633"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7pPr>
            <a:lvl8pPr marL="3714961"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8pPr>
            <a:lvl9pPr marL="4210290"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9pPr>
          </a:lstStyle>
          <a:p>
            <a:pPr marL="0" indent="0">
              <a:buNone/>
            </a:pPr>
            <a:r>
              <a:rPr lang="de-DE" dirty="0">
                <a:solidFill>
                  <a:schemeClr val="bg1">
                    <a:lumMod val="50000"/>
                  </a:schemeClr>
                </a:solidFill>
              </a:rPr>
              <a:t>Materials </a:t>
            </a:r>
            <a:r>
              <a:rPr lang="de-DE" dirty="0" err="1">
                <a:solidFill>
                  <a:schemeClr val="bg1">
                    <a:lumMod val="50000"/>
                  </a:schemeClr>
                </a:solidFill>
              </a:rPr>
              <a:t>to</a:t>
            </a:r>
            <a:r>
              <a:rPr lang="de-DE" dirty="0">
                <a:solidFill>
                  <a:schemeClr val="bg1">
                    <a:lumMod val="50000"/>
                  </a:schemeClr>
                </a:solidFill>
              </a:rPr>
              <a:t> </a:t>
            </a:r>
            <a:r>
              <a:rPr lang="de-DE" dirty="0" err="1">
                <a:solidFill>
                  <a:schemeClr val="bg1">
                    <a:lumMod val="50000"/>
                  </a:schemeClr>
                </a:solidFill>
              </a:rPr>
              <a:t>be</a:t>
            </a:r>
            <a:r>
              <a:rPr lang="de-DE" dirty="0">
                <a:solidFill>
                  <a:schemeClr val="bg1">
                    <a:lumMod val="50000"/>
                  </a:schemeClr>
                </a:solidFill>
              </a:rPr>
              <a:t> </a:t>
            </a:r>
            <a:r>
              <a:rPr lang="de-DE" dirty="0" err="1">
                <a:solidFill>
                  <a:schemeClr val="bg1">
                    <a:lumMod val="50000"/>
                  </a:schemeClr>
                </a:solidFill>
              </a:rPr>
              <a:t>used</a:t>
            </a:r>
            <a:r>
              <a:rPr lang="de-DE" dirty="0">
                <a:solidFill>
                  <a:schemeClr val="bg1">
                    <a:lumMod val="50000"/>
                  </a:schemeClr>
                </a:solidFill>
              </a:rPr>
              <a:t>:</a:t>
            </a:r>
          </a:p>
          <a:p>
            <a:r>
              <a:rPr lang="en-US" dirty="0">
                <a:solidFill>
                  <a:schemeClr val="bg1">
                    <a:lumMod val="50000"/>
                  </a:schemeClr>
                </a:solidFill>
              </a:rPr>
              <a:t>Your notes from exercise 4.2)</a:t>
            </a:r>
          </a:p>
        </p:txBody>
      </p:sp>
      <p:sp>
        <p:nvSpPr>
          <p:cNvPr id="8" name="Textplatzhalter 4">
            <a:extLst>
              <a:ext uri="{FF2B5EF4-FFF2-40B4-BE49-F238E27FC236}">
                <a16:creationId xmlns:a16="http://schemas.microsoft.com/office/drawing/2014/main" id="{4C2C98FF-0C97-4ECB-87E2-FC7DCF4CE5C6}"/>
              </a:ext>
            </a:extLst>
          </p:cNvPr>
          <p:cNvSpPr txBox="1">
            <a:spLocks/>
          </p:cNvSpPr>
          <p:nvPr/>
        </p:nvSpPr>
        <p:spPr>
          <a:xfrm>
            <a:off x="7533096" y="1608698"/>
            <a:ext cx="2264241" cy="2430455"/>
          </a:xfrm>
          <a:prstGeom prst="rect">
            <a:avLst/>
          </a:prstGeom>
        </p:spPr>
        <p:txBody>
          <a:bodyPr vert="horz" lIns="91440" tIns="45720" rIns="91440" bIns="45720" rtlCol="0">
            <a:normAutofit/>
          </a:bodyPr>
          <a:lstStyle>
            <a:lvl1pPr marL="247664" indent="-24766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tx1"/>
                </a:solidFill>
                <a:latin typeface="+mn-lt"/>
                <a:ea typeface="+mn-ea"/>
                <a:cs typeface="+mn-cs"/>
              </a:defRPr>
            </a:lvl1pPr>
            <a:lvl2pPr marL="488449" indent="-25454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722353"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3pPr>
            <a:lvl4pPr marL="970017"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4pPr>
            <a:lvl5pPr marL="1210802"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5pPr>
            <a:lvl6pPr marL="2724305"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6pPr>
            <a:lvl7pPr marL="3219633"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7pPr>
            <a:lvl8pPr marL="3714961"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8pPr>
            <a:lvl9pPr marL="4210290"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9pPr>
          </a:lstStyle>
          <a:p>
            <a:pPr marL="0" indent="0">
              <a:buNone/>
            </a:pPr>
            <a:r>
              <a:rPr lang="en-US" dirty="0">
                <a:solidFill>
                  <a:srgbClr val="00B0F0"/>
                </a:solidFill>
              </a:rPr>
              <a:t>German example:</a:t>
            </a:r>
          </a:p>
          <a:p>
            <a:pPr marL="0" indent="0">
              <a:buNone/>
            </a:pPr>
            <a:r>
              <a:rPr lang="de-DE" dirty="0">
                <a:solidFill>
                  <a:srgbClr val="00B0F0"/>
                </a:solidFill>
              </a:rPr>
              <a:t>650/1000m</a:t>
            </a:r>
            <a:endParaRPr lang="en-US" dirty="0">
              <a:solidFill>
                <a:srgbClr val="00B0F0"/>
              </a:solidFill>
            </a:endParaRPr>
          </a:p>
          <a:p>
            <a:pPr marL="0" indent="0">
              <a:buNone/>
            </a:pPr>
            <a:r>
              <a:rPr lang="en-US" dirty="0">
                <a:solidFill>
                  <a:srgbClr val="00B0F0"/>
                </a:solidFill>
              </a:rPr>
              <a:t>&lt;50m</a:t>
            </a:r>
          </a:p>
          <a:p>
            <a:pPr marL="0" indent="0">
              <a:buNone/>
            </a:pPr>
            <a:r>
              <a:rPr lang="en-US" dirty="0">
                <a:solidFill>
                  <a:srgbClr val="00B0F0"/>
                </a:solidFill>
              </a:rPr>
              <a:t>1000m (bird species!)</a:t>
            </a:r>
          </a:p>
          <a:p>
            <a:pPr marL="0" indent="0">
              <a:buNone/>
            </a:pPr>
            <a:r>
              <a:rPr lang="en-US" dirty="0">
                <a:solidFill>
                  <a:srgbClr val="00B0F0"/>
                </a:solidFill>
              </a:rPr>
              <a:t>Not excluded per se!</a:t>
            </a:r>
          </a:p>
        </p:txBody>
      </p:sp>
    </p:spTree>
    <p:extLst>
      <p:ext uri="{BB962C8B-B14F-4D97-AF65-F5344CB8AC3E}">
        <p14:creationId xmlns:p14="http://schemas.microsoft.com/office/powerpoint/2010/main" val="33246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fade">
                                      <p:cBhvr>
                                        <p:cTn id="20" dur="500"/>
                                        <p:tgtEl>
                                          <p:spTgt spid="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fade">
                                      <p:cBhvr>
                                        <p:cTn id="25"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DC81A9F-E5D5-42FC-806D-71E5946B39FB}"/>
              </a:ext>
            </a:extLst>
          </p:cNvPr>
          <p:cNvSpPr>
            <a:spLocks noGrp="1"/>
          </p:cNvSpPr>
          <p:nvPr>
            <p:ph type="title"/>
          </p:nvPr>
        </p:nvSpPr>
        <p:spPr/>
        <p:txBody>
          <a:bodyPr/>
          <a:lstStyle/>
          <a:p>
            <a:r>
              <a:rPr lang="en-US" dirty="0"/>
              <a:t>Exercise 4.4) Understand Basic Functionality of GLAES </a:t>
            </a:r>
          </a:p>
        </p:txBody>
      </p:sp>
      <p:sp>
        <p:nvSpPr>
          <p:cNvPr id="2" name="Foliennummernplatzhalter 1">
            <a:extLst>
              <a:ext uri="{FF2B5EF4-FFF2-40B4-BE49-F238E27FC236}">
                <a16:creationId xmlns:a16="http://schemas.microsoft.com/office/drawing/2014/main" id="{C98B4A5C-622E-4EF1-AB7E-43F2A0E13312}"/>
              </a:ext>
            </a:extLst>
          </p:cNvPr>
          <p:cNvSpPr>
            <a:spLocks noGrp="1"/>
          </p:cNvSpPr>
          <p:nvPr>
            <p:ph type="sldNum" sz="quarter" idx="10"/>
          </p:nvPr>
        </p:nvSpPr>
        <p:spPr/>
        <p:txBody>
          <a:bodyPr/>
          <a:lstStyle/>
          <a:p>
            <a:fld id="{A52F4D17-1AD6-42D9-B93A-EB002C62F438}" type="slidenum">
              <a:rPr lang="de-DE" smtClean="0"/>
              <a:pPr/>
              <a:t>5</a:t>
            </a:fld>
            <a:endParaRPr lang="de-DE"/>
          </a:p>
        </p:txBody>
      </p:sp>
      <p:sp>
        <p:nvSpPr>
          <p:cNvPr id="4" name="Textplatzhalter 3">
            <a:extLst>
              <a:ext uri="{FF2B5EF4-FFF2-40B4-BE49-F238E27FC236}">
                <a16:creationId xmlns:a16="http://schemas.microsoft.com/office/drawing/2014/main" id="{B756ACDE-7220-40F0-B2E6-2E16BB56F06B}"/>
              </a:ext>
            </a:extLst>
          </p:cNvPr>
          <p:cNvSpPr>
            <a:spLocks noGrp="1"/>
          </p:cNvSpPr>
          <p:nvPr>
            <p:ph type="body" sz="quarter" idx="11"/>
          </p:nvPr>
        </p:nvSpPr>
        <p:spPr>
          <a:xfrm>
            <a:off x="393971" y="6222554"/>
            <a:ext cx="7151417" cy="230633"/>
          </a:xfrm>
        </p:spPr>
        <p:txBody>
          <a:bodyPr/>
          <a:lstStyle/>
          <a:p>
            <a:endParaRPr lang="en-US"/>
          </a:p>
        </p:txBody>
      </p:sp>
      <p:sp>
        <p:nvSpPr>
          <p:cNvPr id="5" name="Textplatzhalter 4">
            <a:extLst>
              <a:ext uri="{FF2B5EF4-FFF2-40B4-BE49-F238E27FC236}">
                <a16:creationId xmlns:a16="http://schemas.microsoft.com/office/drawing/2014/main" id="{3927EE12-A636-46E8-981D-9B50B617CF1E}"/>
              </a:ext>
            </a:extLst>
          </p:cNvPr>
          <p:cNvSpPr>
            <a:spLocks noGrp="1"/>
          </p:cNvSpPr>
          <p:nvPr>
            <p:ph type="body" sz="quarter" idx="12"/>
          </p:nvPr>
        </p:nvSpPr>
        <p:spPr>
          <a:xfrm>
            <a:off x="393971" y="1052735"/>
            <a:ext cx="9131029" cy="3339987"/>
          </a:xfrm>
        </p:spPr>
        <p:txBody>
          <a:bodyPr>
            <a:normAutofit/>
          </a:bodyPr>
          <a:lstStyle/>
          <a:p>
            <a:pPr marL="0" indent="0">
              <a:buNone/>
            </a:pPr>
            <a:r>
              <a:rPr lang="en-US" dirty="0"/>
              <a:t>GLAES is our base tool for binary land eligibility analysis. Within the exercise Unit_4 folder, you will find a script 01_understand_basic_exclusions.ipynb that you may please execute and </a:t>
            </a:r>
            <a:r>
              <a:rPr lang="en-US" u="sng" dirty="0"/>
              <a:t>understand</a:t>
            </a:r>
            <a:r>
              <a:rPr lang="en-US" dirty="0"/>
              <a:t> cell by cell. </a:t>
            </a:r>
          </a:p>
          <a:p>
            <a:pPr marL="0" indent="0">
              <a:buNone/>
            </a:pPr>
            <a:r>
              <a:rPr lang="en-US" dirty="0"/>
              <a:t>Then, please exclude ONLY ‘tertiary’ and ‘</a:t>
            </a:r>
            <a:r>
              <a:rPr lang="en-US" dirty="0" err="1"/>
              <a:t>tertiary_links</a:t>
            </a:r>
            <a:r>
              <a:rPr lang="en-US" dirty="0"/>
              <a:t>’ roads in the same manner as shown before for the main roads, and save the result to a new file!</a:t>
            </a:r>
          </a:p>
          <a:p>
            <a:pPr marL="0" indent="0">
              <a:buNone/>
            </a:pPr>
            <a:r>
              <a:rPr lang="en-US" u="sng" dirty="0"/>
              <a:t>Work in pairs </a:t>
            </a:r>
            <a:r>
              <a:rPr lang="en-US" dirty="0"/>
              <a:t>but make sure that the script works on both computers!</a:t>
            </a:r>
          </a:p>
          <a:p>
            <a:pPr marL="0" indent="0">
              <a:buNone/>
            </a:pPr>
            <a:r>
              <a:rPr lang="en-US" dirty="0"/>
              <a:t>(30 mins)</a:t>
            </a:r>
          </a:p>
        </p:txBody>
      </p:sp>
      <p:sp>
        <p:nvSpPr>
          <p:cNvPr id="6" name="Textplatzhalter 4">
            <a:extLst>
              <a:ext uri="{FF2B5EF4-FFF2-40B4-BE49-F238E27FC236}">
                <a16:creationId xmlns:a16="http://schemas.microsoft.com/office/drawing/2014/main" id="{3C32398B-B740-40CE-AD09-73335A176BE3}"/>
              </a:ext>
            </a:extLst>
          </p:cNvPr>
          <p:cNvSpPr txBox="1">
            <a:spLocks/>
          </p:cNvSpPr>
          <p:nvPr/>
        </p:nvSpPr>
        <p:spPr>
          <a:xfrm>
            <a:off x="393971" y="4466599"/>
            <a:ext cx="9131029" cy="1553201"/>
          </a:xfrm>
          <a:prstGeom prst="rect">
            <a:avLst/>
          </a:prstGeom>
        </p:spPr>
        <p:txBody>
          <a:bodyPr vert="horz" lIns="91440" tIns="45720" rIns="91440" bIns="45720" rtlCol="0">
            <a:normAutofit/>
          </a:bodyPr>
          <a:lstStyle>
            <a:lvl1pPr marL="247664" indent="-24766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tx1"/>
                </a:solidFill>
                <a:latin typeface="+mn-lt"/>
                <a:ea typeface="+mn-ea"/>
                <a:cs typeface="+mn-cs"/>
              </a:defRPr>
            </a:lvl1pPr>
            <a:lvl2pPr marL="488449" indent="-25454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722353"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3pPr>
            <a:lvl4pPr marL="970017"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4pPr>
            <a:lvl5pPr marL="1210802"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5pPr>
            <a:lvl6pPr marL="2724305"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6pPr>
            <a:lvl7pPr marL="3219633"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7pPr>
            <a:lvl8pPr marL="3714961"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8pPr>
            <a:lvl9pPr marL="4210290"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9pPr>
          </a:lstStyle>
          <a:p>
            <a:pPr marL="0" indent="0">
              <a:buNone/>
            </a:pPr>
            <a:r>
              <a:rPr lang="de-DE" dirty="0">
                <a:solidFill>
                  <a:schemeClr val="bg1">
                    <a:lumMod val="50000"/>
                  </a:schemeClr>
                </a:solidFill>
              </a:rPr>
              <a:t>Materials </a:t>
            </a:r>
            <a:r>
              <a:rPr lang="de-DE" dirty="0" err="1">
                <a:solidFill>
                  <a:schemeClr val="bg1">
                    <a:lumMod val="50000"/>
                  </a:schemeClr>
                </a:solidFill>
              </a:rPr>
              <a:t>to</a:t>
            </a:r>
            <a:r>
              <a:rPr lang="de-DE" dirty="0">
                <a:solidFill>
                  <a:schemeClr val="bg1">
                    <a:lumMod val="50000"/>
                  </a:schemeClr>
                </a:solidFill>
              </a:rPr>
              <a:t> </a:t>
            </a:r>
            <a:r>
              <a:rPr lang="de-DE" dirty="0" err="1">
                <a:solidFill>
                  <a:schemeClr val="bg1">
                    <a:lumMod val="50000"/>
                  </a:schemeClr>
                </a:solidFill>
              </a:rPr>
              <a:t>be</a:t>
            </a:r>
            <a:r>
              <a:rPr lang="de-DE" dirty="0">
                <a:solidFill>
                  <a:schemeClr val="bg1">
                    <a:lumMod val="50000"/>
                  </a:schemeClr>
                </a:solidFill>
              </a:rPr>
              <a:t> </a:t>
            </a:r>
            <a:r>
              <a:rPr lang="de-DE" dirty="0" err="1">
                <a:solidFill>
                  <a:schemeClr val="bg1">
                    <a:lumMod val="50000"/>
                  </a:schemeClr>
                </a:solidFill>
              </a:rPr>
              <a:t>used</a:t>
            </a:r>
            <a:r>
              <a:rPr lang="de-DE" dirty="0">
                <a:solidFill>
                  <a:schemeClr val="bg1">
                    <a:lumMod val="50000"/>
                  </a:schemeClr>
                </a:solidFill>
              </a:rPr>
              <a:t>:</a:t>
            </a:r>
          </a:p>
          <a:p>
            <a:r>
              <a:rPr lang="en-US" dirty="0">
                <a:solidFill>
                  <a:schemeClr val="bg1">
                    <a:lumMod val="50000"/>
                  </a:schemeClr>
                </a:solidFill>
              </a:rPr>
              <a:t>Script SubTask_4_understand_basic_exclusions.ipynb </a:t>
            </a:r>
          </a:p>
        </p:txBody>
      </p:sp>
      <p:sp>
        <p:nvSpPr>
          <p:cNvPr id="7" name="Rechteck 6">
            <a:extLst>
              <a:ext uri="{FF2B5EF4-FFF2-40B4-BE49-F238E27FC236}">
                <a16:creationId xmlns:a16="http://schemas.microsoft.com/office/drawing/2014/main" id="{1B4DD9D3-B080-409F-8FB1-8697631FE26F}"/>
              </a:ext>
            </a:extLst>
          </p:cNvPr>
          <p:cNvSpPr/>
          <p:nvPr/>
        </p:nvSpPr>
        <p:spPr>
          <a:xfrm>
            <a:off x="393971" y="5237014"/>
            <a:ext cx="9116951" cy="8566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r>
              <a:rPr lang="de-DE" sz="1600" b="1" dirty="0"/>
              <a:t>NOTE</a:t>
            </a:r>
            <a:r>
              <a:rPr lang="de-DE" sz="1600" dirty="0"/>
              <a:t>: </a:t>
            </a:r>
            <a:r>
              <a:rPr lang="de-DE" sz="1600" dirty="0" err="1"/>
              <a:t>There</a:t>
            </a:r>
            <a:r>
              <a:rPr lang="de-DE" sz="1600" dirty="0"/>
              <a:t> will </a:t>
            </a:r>
            <a:r>
              <a:rPr lang="de-DE" sz="1600" dirty="0" err="1"/>
              <a:t>be</a:t>
            </a:r>
            <a:r>
              <a:rPr lang="de-DE" sz="1600" dirty="0"/>
              <a:t> </a:t>
            </a:r>
            <a:r>
              <a:rPr lang="de-DE" sz="1600" dirty="0" err="1"/>
              <a:t>solution</a:t>
            </a:r>
            <a:r>
              <a:rPr lang="de-DE" sz="1600" dirty="0"/>
              <a:t> </a:t>
            </a:r>
            <a:r>
              <a:rPr lang="de-DE" sz="1600" dirty="0" err="1"/>
              <a:t>files</a:t>
            </a:r>
            <a:r>
              <a:rPr lang="de-DE" sz="1600" dirty="0"/>
              <a:t> </a:t>
            </a:r>
            <a:r>
              <a:rPr lang="de-DE" sz="1600" dirty="0" err="1"/>
              <a:t>for</a:t>
            </a:r>
            <a:r>
              <a:rPr lang="de-DE" sz="1600" dirty="0"/>
              <a:t> all </a:t>
            </a:r>
            <a:r>
              <a:rPr lang="de-DE" sz="1600" dirty="0" err="1"/>
              <a:t>the</a:t>
            </a:r>
            <a:r>
              <a:rPr lang="de-DE" sz="1600" dirty="0"/>
              <a:t> </a:t>
            </a:r>
            <a:r>
              <a:rPr lang="de-DE" sz="1600" dirty="0" err="1"/>
              <a:t>coming</a:t>
            </a:r>
            <a:r>
              <a:rPr lang="de-DE" sz="1600" dirty="0"/>
              <a:t> </a:t>
            </a:r>
            <a:r>
              <a:rPr lang="de-DE" sz="1600" dirty="0" err="1"/>
              <a:t>exercises</a:t>
            </a:r>
            <a:r>
              <a:rPr lang="de-DE" sz="1600" dirty="0"/>
              <a:t> in </a:t>
            </a:r>
            <a:r>
              <a:rPr lang="de-DE" sz="1600" dirty="0" err="1"/>
              <a:t>your</a:t>
            </a:r>
            <a:r>
              <a:rPr lang="de-DE" sz="1600" dirty="0"/>
              <a:t> </a:t>
            </a:r>
            <a:r>
              <a:rPr lang="de-DE" sz="1600" dirty="0" err="1"/>
              <a:t>exercises</a:t>
            </a:r>
            <a:r>
              <a:rPr lang="de-DE" sz="1600" dirty="0"/>
              <a:t> </a:t>
            </a:r>
            <a:r>
              <a:rPr lang="de-DE" sz="1600" dirty="0" err="1"/>
              <a:t>folder</a:t>
            </a:r>
            <a:r>
              <a:rPr lang="de-DE" sz="1600" dirty="0"/>
              <a:t>. In </a:t>
            </a:r>
            <a:r>
              <a:rPr lang="de-DE" sz="1600" dirty="0" err="1"/>
              <a:t>your</a:t>
            </a:r>
            <a:r>
              <a:rPr lang="de-DE" sz="1600" dirty="0"/>
              <a:t> own </a:t>
            </a:r>
            <a:r>
              <a:rPr lang="de-DE" sz="1600" dirty="0" err="1"/>
              <a:t>interest</a:t>
            </a:r>
            <a:r>
              <a:rPr lang="de-DE" sz="1600" dirty="0"/>
              <a:t>, </a:t>
            </a:r>
            <a:r>
              <a:rPr lang="de-DE" sz="1600" dirty="0" err="1"/>
              <a:t>you</a:t>
            </a:r>
            <a:r>
              <a:rPr lang="de-DE" sz="1600" dirty="0"/>
              <a:t> </a:t>
            </a:r>
            <a:r>
              <a:rPr lang="de-DE" sz="1600" dirty="0" err="1"/>
              <a:t>should</a:t>
            </a:r>
            <a:r>
              <a:rPr lang="de-DE" sz="1600" dirty="0"/>
              <a:t> not </a:t>
            </a:r>
            <a:r>
              <a:rPr lang="de-DE" sz="1600" dirty="0" err="1"/>
              <a:t>use</a:t>
            </a:r>
            <a:r>
              <a:rPr lang="de-DE" sz="1600" dirty="0"/>
              <a:t> </a:t>
            </a:r>
            <a:r>
              <a:rPr lang="de-DE" sz="1600" dirty="0" err="1"/>
              <a:t>them</a:t>
            </a:r>
            <a:r>
              <a:rPr lang="de-DE" sz="1600" dirty="0"/>
              <a:t> </a:t>
            </a:r>
            <a:r>
              <a:rPr lang="de-DE" sz="1600" dirty="0" err="1"/>
              <a:t>other</a:t>
            </a:r>
            <a:r>
              <a:rPr lang="de-DE" sz="1600" dirty="0"/>
              <a:t> </a:t>
            </a:r>
            <a:r>
              <a:rPr lang="de-DE" sz="1600" dirty="0" err="1"/>
              <a:t>than</a:t>
            </a:r>
            <a:r>
              <a:rPr lang="de-DE" sz="1600" dirty="0"/>
              <a:t> </a:t>
            </a:r>
            <a:r>
              <a:rPr lang="de-DE" sz="1600" dirty="0" err="1"/>
              <a:t>for</a:t>
            </a:r>
            <a:r>
              <a:rPr lang="de-DE" sz="1600" dirty="0"/>
              <a:t> </a:t>
            </a:r>
            <a:r>
              <a:rPr lang="de-DE" sz="1600" dirty="0" err="1"/>
              <a:t>checking</a:t>
            </a:r>
            <a:r>
              <a:rPr lang="de-DE" sz="1600" dirty="0"/>
              <a:t> </a:t>
            </a:r>
            <a:r>
              <a:rPr lang="de-DE" sz="1600" dirty="0" err="1"/>
              <a:t>if</a:t>
            </a:r>
            <a:r>
              <a:rPr lang="de-DE" sz="1600" dirty="0"/>
              <a:t> </a:t>
            </a:r>
            <a:r>
              <a:rPr lang="de-DE" sz="1600" dirty="0" err="1"/>
              <a:t>your</a:t>
            </a:r>
            <a:r>
              <a:rPr lang="de-DE" sz="1600" dirty="0"/>
              <a:t> </a:t>
            </a:r>
            <a:r>
              <a:rPr lang="de-DE" sz="1600" dirty="0" err="1"/>
              <a:t>approach</a:t>
            </a:r>
            <a:r>
              <a:rPr lang="de-DE" sz="1600" dirty="0"/>
              <a:t> </a:t>
            </a:r>
            <a:r>
              <a:rPr lang="de-DE" sz="1600" dirty="0" err="1"/>
              <a:t>is</a:t>
            </a:r>
            <a:r>
              <a:rPr lang="de-DE" sz="1600" dirty="0"/>
              <a:t> </a:t>
            </a:r>
            <a:r>
              <a:rPr lang="de-DE" sz="1600" dirty="0" err="1"/>
              <a:t>correct</a:t>
            </a:r>
            <a:r>
              <a:rPr lang="de-DE" sz="1600" dirty="0"/>
              <a:t> – </a:t>
            </a:r>
            <a:r>
              <a:rPr lang="de-DE" sz="1600" dirty="0" err="1"/>
              <a:t>if</a:t>
            </a:r>
            <a:r>
              <a:rPr lang="de-DE" sz="1600" dirty="0"/>
              <a:t> in </a:t>
            </a:r>
            <a:r>
              <a:rPr lang="de-DE" sz="1600" dirty="0" err="1"/>
              <a:t>doubt</a:t>
            </a:r>
            <a:r>
              <a:rPr lang="de-DE" sz="1600" dirty="0"/>
              <a:t>, </a:t>
            </a:r>
            <a:r>
              <a:rPr lang="de-DE" sz="1600" dirty="0" err="1"/>
              <a:t>rather</a:t>
            </a:r>
            <a:r>
              <a:rPr lang="de-DE" sz="1600" dirty="0"/>
              <a:t> </a:t>
            </a:r>
            <a:r>
              <a:rPr lang="de-DE" sz="1600" dirty="0" err="1"/>
              <a:t>discuss</a:t>
            </a:r>
            <a:r>
              <a:rPr lang="de-DE" sz="1600" dirty="0"/>
              <a:t> </a:t>
            </a:r>
            <a:r>
              <a:rPr lang="de-DE" sz="1600" dirty="0" err="1"/>
              <a:t>with</a:t>
            </a:r>
            <a:r>
              <a:rPr lang="de-DE" sz="1600" dirty="0"/>
              <a:t> </a:t>
            </a:r>
            <a:r>
              <a:rPr lang="de-DE" sz="1600" dirty="0" err="1"/>
              <a:t>each</a:t>
            </a:r>
            <a:r>
              <a:rPr lang="de-DE" sz="1600" dirty="0"/>
              <a:t> </a:t>
            </a:r>
            <a:r>
              <a:rPr lang="de-DE" sz="1600" dirty="0" err="1"/>
              <a:t>other</a:t>
            </a:r>
            <a:r>
              <a:rPr lang="de-DE" sz="1600" dirty="0"/>
              <a:t> and </a:t>
            </a:r>
            <a:r>
              <a:rPr lang="de-DE" sz="1600" dirty="0" err="1"/>
              <a:t>solve</a:t>
            </a:r>
            <a:r>
              <a:rPr lang="de-DE" sz="1600" dirty="0"/>
              <a:t> </a:t>
            </a:r>
            <a:r>
              <a:rPr lang="de-DE" sz="1600" dirty="0" err="1"/>
              <a:t>problems</a:t>
            </a:r>
            <a:r>
              <a:rPr lang="de-DE" sz="1600" dirty="0"/>
              <a:t> </a:t>
            </a:r>
            <a:r>
              <a:rPr lang="de-DE" sz="1600" dirty="0" err="1"/>
              <a:t>together</a:t>
            </a:r>
            <a:r>
              <a:rPr lang="de-DE" sz="1600" dirty="0"/>
              <a:t>!</a:t>
            </a:r>
            <a:endParaRPr lang="en-US" sz="1600" dirty="0" err="1"/>
          </a:p>
        </p:txBody>
      </p:sp>
    </p:spTree>
    <p:extLst>
      <p:ext uri="{BB962C8B-B14F-4D97-AF65-F5344CB8AC3E}">
        <p14:creationId xmlns:p14="http://schemas.microsoft.com/office/powerpoint/2010/main" val="344465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DC81A9F-E5D5-42FC-806D-71E5946B39FB}"/>
              </a:ext>
            </a:extLst>
          </p:cNvPr>
          <p:cNvSpPr>
            <a:spLocks noGrp="1"/>
          </p:cNvSpPr>
          <p:nvPr>
            <p:ph type="title"/>
          </p:nvPr>
        </p:nvSpPr>
        <p:spPr/>
        <p:txBody>
          <a:bodyPr/>
          <a:lstStyle/>
          <a:p>
            <a:r>
              <a:rPr lang="en-US" dirty="0"/>
              <a:t>Exercise 4.5) Understand Resample Algorithms</a:t>
            </a:r>
          </a:p>
        </p:txBody>
      </p:sp>
      <p:sp>
        <p:nvSpPr>
          <p:cNvPr id="2" name="Foliennummernplatzhalter 1">
            <a:extLst>
              <a:ext uri="{FF2B5EF4-FFF2-40B4-BE49-F238E27FC236}">
                <a16:creationId xmlns:a16="http://schemas.microsoft.com/office/drawing/2014/main" id="{C98B4A5C-622E-4EF1-AB7E-43F2A0E13312}"/>
              </a:ext>
            </a:extLst>
          </p:cNvPr>
          <p:cNvSpPr>
            <a:spLocks noGrp="1"/>
          </p:cNvSpPr>
          <p:nvPr>
            <p:ph type="sldNum" sz="quarter" idx="10"/>
          </p:nvPr>
        </p:nvSpPr>
        <p:spPr/>
        <p:txBody>
          <a:bodyPr/>
          <a:lstStyle/>
          <a:p>
            <a:fld id="{A52F4D17-1AD6-42D9-B93A-EB002C62F438}" type="slidenum">
              <a:rPr lang="de-DE" smtClean="0"/>
              <a:pPr/>
              <a:t>6</a:t>
            </a:fld>
            <a:endParaRPr lang="de-DE"/>
          </a:p>
        </p:txBody>
      </p:sp>
      <p:sp>
        <p:nvSpPr>
          <p:cNvPr id="4" name="Textplatzhalter 3">
            <a:extLst>
              <a:ext uri="{FF2B5EF4-FFF2-40B4-BE49-F238E27FC236}">
                <a16:creationId xmlns:a16="http://schemas.microsoft.com/office/drawing/2014/main" id="{B756ACDE-7220-40F0-B2E6-2E16BB56F06B}"/>
              </a:ext>
            </a:extLst>
          </p:cNvPr>
          <p:cNvSpPr>
            <a:spLocks noGrp="1"/>
          </p:cNvSpPr>
          <p:nvPr>
            <p:ph type="body" sz="quarter" idx="11"/>
          </p:nvPr>
        </p:nvSpPr>
        <p:spPr>
          <a:xfrm>
            <a:off x="393971" y="6222554"/>
            <a:ext cx="7151417" cy="230633"/>
          </a:xfrm>
        </p:spPr>
        <p:txBody>
          <a:bodyPr/>
          <a:lstStyle/>
          <a:p>
            <a:endParaRPr lang="en-US"/>
          </a:p>
        </p:txBody>
      </p:sp>
      <p:sp>
        <p:nvSpPr>
          <p:cNvPr id="5" name="Textplatzhalter 4">
            <a:extLst>
              <a:ext uri="{FF2B5EF4-FFF2-40B4-BE49-F238E27FC236}">
                <a16:creationId xmlns:a16="http://schemas.microsoft.com/office/drawing/2014/main" id="{3927EE12-A636-46E8-981D-9B50B617CF1E}"/>
              </a:ext>
            </a:extLst>
          </p:cNvPr>
          <p:cNvSpPr>
            <a:spLocks noGrp="1"/>
          </p:cNvSpPr>
          <p:nvPr>
            <p:ph type="body" sz="quarter" idx="12"/>
          </p:nvPr>
        </p:nvSpPr>
        <p:spPr>
          <a:xfrm>
            <a:off x="393971" y="1052735"/>
            <a:ext cx="9131029" cy="3339987"/>
          </a:xfrm>
        </p:spPr>
        <p:txBody>
          <a:bodyPr>
            <a:normAutofit/>
          </a:bodyPr>
          <a:lstStyle/>
          <a:p>
            <a:pPr marL="0" indent="0">
              <a:buNone/>
            </a:pPr>
            <a:r>
              <a:rPr lang="en-US" dirty="0"/>
              <a:t>When excluding </a:t>
            </a:r>
            <a:r>
              <a:rPr lang="en-US" dirty="0" err="1"/>
              <a:t>rastered</a:t>
            </a:r>
            <a:r>
              <a:rPr lang="en-US" dirty="0"/>
              <a:t> data, it is crucial to understand how this data is processed within GLAES, based on the ‘resample algorithm’. It is also highly relevant for preprocessed raster data. Execute the sample script cell by cell and understand the background. Then, write down which resample algorithm you would use for our 100m x 100m analysis and the following input data:</a:t>
            </a:r>
          </a:p>
          <a:p>
            <a:pPr>
              <a:lnSpc>
                <a:spcPct val="100000"/>
              </a:lnSpc>
              <a:buFont typeface="Arial" panose="020B0604020202020204" pitchFamily="34" charset="0"/>
              <a:buChar char="–"/>
            </a:pPr>
            <a:r>
              <a:rPr lang="en-US" dirty="0"/>
              <a:t>Settlement raster, input resolution 10m x 10m</a:t>
            </a:r>
          </a:p>
          <a:p>
            <a:pPr>
              <a:lnSpc>
                <a:spcPct val="100000"/>
              </a:lnSpc>
              <a:buFont typeface="Arial" panose="020B0604020202020204" pitchFamily="34" charset="0"/>
              <a:buChar char="–"/>
            </a:pPr>
            <a:r>
              <a:rPr lang="en-US" dirty="0"/>
              <a:t>Slope raster, input resolution 30m x 30m</a:t>
            </a:r>
          </a:p>
          <a:p>
            <a:pPr>
              <a:lnSpc>
                <a:spcPct val="100000"/>
              </a:lnSpc>
              <a:buFont typeface="Arial" panose="020B0604020202020204" pitchFamily="34" charset="0"/>
              <a:buChar char="–"/>
            </a:pPr>
            <a:r>
              <a:rPr lang="en-US" dirty="0"/>
              <a:t>Landcover data, general, input resolution 30m x 30m</a:t>
            </a:r>
          </a:p>
          <a:p>
            <a:pPr>
              <a:lnSpc>
                <a:spcPct val="100000"/>
              </a:lnSpc>
              <a:buFont typeface="Arial" panose="020B0604020202020204" pitchFamily="34" charset="0"/>
              <a:buChar char="–"/>
            </a:pPr>
            <a:r>
              <a:rPr lang="en-US" dirty="0"/>
              <a:t>Landcover data, general, input resolution 250m x 250m</a:t>
            </a:r>
          </a:p>
          <a:p>
            <a:pPr marL="0" indent="0">
              <a:buNone/>
            </a:pPr>
            <a:r>
              <a:rPr lang="en-US" dirty="0"/>
              <a:t>Please work </a:t>
            </a:r>
            <a:r>
              <a:rPr lang="en-US" u="sng" dirty="0"/>
              <a:t>alone</a:t>
            </a:r>
            <a:r>
              <a:rPr lang="en-US" dirty="0"/>
              <a:t>, the results will be discussed in the whole group at the end! </a:t>
            </a:r>
            <a:r>
              <a:rPr lang="en-US"/>
              <a:t>(20 </a:t>
            </a:r>
            <a:r>
              <a:rPr lang="en-US" dirty="0"/>
              <a:t>mins)</a:t>
            </a:r>
          </a:p>
        </p:txBody>
      </p:sp>
      <p:sp>
        <p:nvSpPr>
          <p:cNvPr id="6" name="Textplatzhalter 4">
            <a:extLst>
              <a:ext uri="{FF2B5EF4-FFF2-40B4-BE49-F238E27FC236}">
                <a16:creationId xmlns:a16="http://schemas.microsoft.com/office/drawing/2014/main" id="{3C32398B-B740-40CE-AD09-73335A176BE3}"/>
              </a:ext>
            </a:extLst>
          </p:cNvPr>
          <p:cNvSpPr txBox="1">
            <a:spLocks/>
          </p:cNvSpPr>
          <p:nvPr/>
        </p:nvSpPr>
        <p:spPr>
          <a:xfrm>
            <a:off x="393971" y="3823853"/>
            <a:ext cx="9131029" cy="2739834"/>
          </a:xfrm>
          <a:prstGeom prst="rect">
            <a:avLst/>
          </a:prstGeom>
        </p:spPr>
        <p:txBody>
          <a:bodyPr vert="horz" lIns="91440" tIns="45720" rIns="91440" bIns="45720" rtlCol="0">
            <a:normAutofit fontScale="77500" lnSpcReduction="20000"/>
          </a:bodyPr>
          <a:lstStyle>
            <a:lvl1pPr marL="247664" indent="-24766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tx1"/>
                </a:solidFill>
                <a:latin typeface="+mn-lt"/>
                <a:ea typeface="+mn-ea"/>
                <a:cs typeface="+mn-cs"/>
              </a:defRPr>
            </a:lvl1pPr>
            <a:lvl2pPr marL="488449" indent="-25454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722353"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3pPr>
            <a:lvl4pPr marL="970017"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4pPr>
            <a:lvl5pPr marL="1210802"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5pPr>
            <a:lvl6pPr marL="2724305"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6pPr>
            <a:lvl7pPr marL="3219633"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7pPr>
            <a:lvl8pPr marL="3714961"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8pPr>
            <a:lvl9pPr marL="4210290"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9pPr>
          </a:lstStyle>
          <a:p>
            <a:pPr marL="0" indent="0">
              <a:buNone/>
            </a:pPr>
            <a:r>
              <a:rPr lang="de-DE" dirty="0">
                <a:solidFill>
                  <a:schemeClr val="bg1">
                    <a:lumMod val="50000"/>
                  </a:schemeClr>
                </a:solidFill>
              </a:rPr>
              <a:t>Materials </a:t>
            </a:r>
            <a:r>
              <a:rPr lang="de-DE" dirty="0" err="1">
                <a:solidFill>
                  <a:schemeClr val="bg1">
                    <a:lumMod val="50000"/>
                  </a:schemeClr>
                </a:solidFill>
              </a:rPr>
              <a:t>to</a:t>
            </a:r>
            <a:r>
              <a:rPr lang="de-DE" dirty="0">
                <a:solidFill>
                  <a:schemeClr val="bg1">
                    <a:lumMod val="50000"/>
                  </a:schemeClr>
                </a:solidFill>
              </a:rPr>
              <a:t> </a:t>
            </a:r>
            <a:r>
              <a:rPr lang="de-DE" dirty="0" err="1">
                <a:solidFill>
                  <a:schemeClr val="bg1">
                    <a:lumMod val="50000"/>
                  </a:schemeClr>
                </a:solidFill>
              </a:rPr>
              <a:t>be</a:t>
            </a:r>
            <a:r>
              <a:rPr lang="de-DE" dirty="0">
                <a:solidFill>
                  <a:schemeClr val="bg1">
                    <a:lumMod val="50000"/>
                  </a:schemeClr>
                </a:solidFill>
              </a:rPr>
              <a:t> </a:t>
            </a:r>
            <a:r>
              <a:rPr lang="de-DE" dirty="0" err="1">
                <a:solidFill>
                  <a:schemeClr val="bg1">
                    <a:lumMod val="50000"/>
                  </a:schemeClr>
                </a:solidFill>
              </a:rPr>
              <a:t>used</a:t>
            </a:r>
            <a:r>
              <a:rPr lang="de-DE" dirty="0">
                <a:solidFill>
                  <a:schemeClr val="bg1">
                    <a:lumMod val="50000"/>
                  </a:schemeClr>
                </a:solidFill>
              </a:rPr>
              <a:t>:</a:t>
            </a:r>
          </a:p>
          <a:p>
            <a:r>
              <a:rPr lang="en-US" dirty="0">
                <a:solidFill>
                  <a:schemeClr val="bg1">
                    <a:lumMod val="50000"/>
                  </a:schemeClr>
                </a:solidFill>
              </a:rPr>
              <a:t>Script SubTask_5_understand_resampleAlgorithms.ipynb</a:t>
            </a:r>
          </a:p>
          <a:p>
            <a:r>
              <a:rPr lang="en-US" dirty="0">
                <a:solidFill>
                  <a:schemeClr val="bg1">
                    <a:lumMod val="50000"/>
                  </a:schemeClr>
                </a:solidFill>
              </a:rPr>
              <a:t>Some resampling algorithms available in </a:t>
            </a:r>
            <a:r>
              <a:rPr lang="en-US" dirty="0" err="1">
                <a:solidFill>
                  <a:schemeClr val="bg1">
                    <a:lumMod val="50000"/>
                  </a:schemeClr>
                </a:solidFill>
              </a:rPr>
              <a:t>gdal</a:t>
            </a:r>
            <a:r>
              <a:rPr lang="en-US" dirty="0">
                <a:solidFill>
                  <a:schemeClr val="bg1">
                    <a:lumMod val="50000"/>
                  </a:schemeClr>
                </a:solidFill>
              </a:rPr>
              <a:t> (underlying geospatial package in </a:t>
            </a:r>
            <a:r>
              <a:rPr lang="en-US" sz="1500" dirty="0" err="1">
                <a:solidFill>
                  <a:schemeClr val="bg1">
                    <a:lumMod val="50000"/>
                  </a:schemeClr>
                </a:solidFill>
              </a:rPr>
              <a:t>geokit</a:t>
            </a:r>
            <a:r>
              <a:rPr lang="en-US" sz="1500" dirty="0">
                <a:solidFill>
                  <a:schemeClr val="bg1">
                    <a:lumMod val="50000"/>
                  </a:schemeClr>
                </a:solidFill>
              </a:rPr>
              <a:t>/</a:t>
            </a:r>
            <a:r>
              <a:rPr lang="en-US" sz="1500" dirty="0" err="1">
                <a:solidFill>
                  <a:schemeClr val="bg1">
                    <a:lumMod val="50000"/>
                  </a:schemeClr>
                </a:solidFill>
              </a:rPr>
              <a:t>glaes</a:t>
            </a:r>
            <a:r>
              <a:rPr lang="en-US" sz="1500" dirty="0">
                <a:solidFill>
                  <a:schemeClr val="bg1">
                    <a:lumMod val="50000"/>
                  </a:schemeClr>
                </a:solidFill>
              </a:rPr>
              <a:t>):</a:t>
            </a:r>
            <a:br>
              <a:rPr lang="en-US" sz="1500" dirty="0">
                <a:solidFill>
                  <a:schemeClr val="bg1">
                    <a:lumMod val="50000"/>
                  </a:schemeClr>
                </a:solidFill>
              </a:rPr>
            </a:br>
            <a:r>
              <a:rPr lang="en-US" altLang="en-US" sz="1500" dirty="0">
                <a:solidFill>
                  <a:schemeClr val="bg1">
                    <a:lumMod val="50000"/>
                  </a:schemeClr>
                </a:solidFill>
              </a:rPr>
              <a:t>near: nearest </a:t>
            </a:r>
            <a:r>
              <a:rPr lang="en-US" altLang="en-US" sz="1500" dirty="0" err="1">
                <a:solidFill>
                  <a:schemeClr val="bg1">
                    <a:lumMod val="50000"/>
                  </a:schemeClr>
                </a:solidFill>
              </a:rPr>
              <a:t>neighbour</a:t>
            </a:r>
            <a:r>
              <a:rPr lang="en-US" altLang="en-US" sz="1500" dirty="0">
                <a:solidFill>
                  <a:schemeClr val="bg1">
                    <a:lumMod val="50000"/>
                  </a:schemeClr>
                </a:solidFill>
              </a:rPr>
              <a:t> resampling (default, fastest algorithm, worst interpolation quality).</a:t>
            </a:r>
            <a:br>
              <a:rPr lang="en-US" altLang="en-US" sz="1500" dirty="0">
                <a:solidFill>
                  <a:schemeClr val="bg1">
                    <a:lumMod val="50000"/>
                  </a:schemeClr>
                </a:solidFill>
              </a:rPr>
            </a:br>
            <a:r>
              <a:rPr lang="en-US" altLang="en-US" sz="1500" dirty="0">
                <a:solidFill>
                  <a:schemeClr val="bg1">
                    <a:lumMod val="50000"/>
                  </a:schemeClr>
                </a:solidFill>
              </a:rPr>
              <a:t>bilinear: bilinear resampling.</a:t>
            </a:r>
            <a:br>
              <a:rPr lang="en-US" altLang="en-US" sz="1500" dirty="0">
                <a:solidFill>
                  <a:schemeClr val="bg1">
                    <a:lumMod val="50000"/>
                  </a:schemeClr>
                </a:solidFill>
              </a:rPr>
            </a:br>
            <a:r>
              <a:rPr lang="en-US" altLang="en-US" sz="1500" dirty="0">
                <a:solidFill>
                  <a:schemeClr val="bg1">
                    <a:lumMod val="50000"/>
                  </a:schemeClr>
                </a:solidFill>
              </a:rPr>
              <a:t>average: average resampling, computes the weighted average of all non-NODATA contributing pixels.</a:t>
            </a:r>
            <a:br>
              <a:rPr lang="en-US" altLang="en-US" sz="1500" dirty="0">
                <a:solidFill>
                  <a:schemeClr val="bg1">
                    <a:lumMod val="50000"/>
                  </a:schemeClr>
                </a:solidFill>
              </a:rPr>
            </a:br>
            <a:r>
              <a:rPr lang="en-US" altLang="en-US" sz="1500" dirty="0">
                <a:solidFill>
                  <a:schemeClr val="bg1">
                    <a:lumMod val="50000"/>
                  </a:schemeClr>
                </a:solidFill>
              </a:rPr>
              <a:t>mode: mode resampling, selects the value which appears most often of all the sampled points. In the case of ties, the first value identified as the mode will be selected.</a:t>
            </a:r>
            <a:br>
              <a:rPr lang="en-US" altLang="en-US" sz="1500" dirty="0">
                <a:solidFill>
                  <a:schemeClr val="bg1">
                    <a:lumMod val="50000"/>
                  </a:schemeClr>
                </a:solidFill>
              </a:rPr>
            </a:br>
            <a:r>
              <a:rPr lang="en-US" altLang="en-US" sz="1500" dirty="0">
                <a:solidFill>
                  <a:schemeClr val="bg1">
                    <a:lumMod val="50000"/>
                  </a:schemeClr>
                </a:solidFill>
              </a:rPr>
              <a:t>max: maximum resampling, selects the maximum value from all non-NODATA contributing pixels.</a:t>
            </a:r>
            <a:br>
              <a:rPr lang="en-US" altLang="en-US" sz="1500" dirty="0">
                <a:solidFill>
                  <a:schemeClr val="bg1">
                    <a:lumMod val="50000"/>
                  </a:schemeClr>
                </a:solidFill>
              </a:rPr>
            </a:br>
            <a:r>
              <a:rPr lang="en-US" altLang="en-US" sz="1500" dirty="0">
                <a:solidFill>
                  <a:schemeClr val="bg1">
                    <a:lumMod val="50000"/>
                  </a:schemeClr>
                </a:solidFill>
              </a:rPr>
              <a:t>min: minimum resampling, selects the minimum value from all non-NODATA contributing pixels.</a:t>
            </a:r>
            <a:br>
              <a:rPr lang="en-US" altLang="en-US" sz="1500" dirty="0">
                <a:solidFill>
                  <a:schemeClr val="bg1">
                    <a:lumMod val="50000"/>
                  </a:schemeClr>
                </a:solidFill>
              </a:rPr>
            </a:br>
            <a:r>
              <a:rPr lang="en-US" altLang="en-US" sz="1500" dirty="0">
                <a:solidFill>
                  <a:schemeClr val="bg1">
                    <a:lumMod val="50000"/>
                  </a:schemeClr>
                </a:solidFill>
              </a:rPr>
              <a:t>med: median resampling, selects the median value of all non-NODATA contributing pixels.</a:t>
            </a:r>
            <a:br>
              <a:rPr lang="en-US" altLang="en-US" sz="1500" dirty="0">
                <a:solidFill>
                  <a:schemeClr val="bg1">
                    <a:lumMod val="50000"/>
                  </a:schemeClr>
                </a:solidFill>
              </a:rPr>
            </a:br>
            <a:r>
              <a:rPr lang="en-US" altLang="en-US" sz="1500" dirty="0">
                <a:solidFill>
                  <a:schemeClr val="bg1">
                    <a:lumMod val="50000"/>
                  </a:schemeClr>
                </a:solidFill>
              </a:rPr>
              <a:t>q1: first quartile resampling, selects the first quartile value of all non-NODATA contributing pixels.</a:t>
            </a:r>
            <a:br>
              <a:rPr lang="en-US" altLang="en-US" sz="1500" dirty="0">
                <a:solidFill>
                  <a:schemeClr val="bg1">
                    <a:lumMod val="50000"/>
                  </a:schemeClr>
                </a:solidFill>
              </a:rPr>
            </a:br>
            <a:r>
              <a:rPr lang="en-US" altLang="en-US" sz="1500" dirty="0">
                <a:solidFill>
                  <a:schemeClr val="bg1">
                    <a:lumMod val="50000"/>
                  </a:schemeClr>
                </a:solidFill>
              </a:rPr>
              <a:t>q3: third quartile resampling, selects the third quartile value of all non-NODATA contributing pixels.</a:t>
            </a:r>
            <a:br>
              <a:rPr lang="en-US" altLang="en-US" sz="1500" dirty="0">
                <a:solidFill>
                  <a:schemeClr val="bg1">
                    <a:lumMod val="50000"/>
                  </a:schemeClr>
                </a:solidFill>
              </a:rPr>
            </a:br>
            <a:r>
              <a:rPr lang="en-US" altLang="en-US" sz="1500" dirty="0">
                <a:solidFill>
                  <a:schemeClr val="bg1">
                    <a:lumMod val="50000"/>
                  </a:schemeClr>
                </a:solidFill>
              </a:rPr>
              <a:t>sum: compute the weighted sum of all non-NODATA contributing pixels (since GDAL 3.1)</a:t>
            </a:r>
          </a:p>
        </p:txBody>
      </p:sp>
    </p:spTree>
    <p:extLst>
      <p:ext uri="{BB962C8B-B14F-4D97-AF65-F5344CB8AC3E}">
        <p14:creationId xmlns:p14="http://schemas.microsoft.com/office/powerpoint/2010/main" val="3856790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5C324F-9BE5-44C0-A9BC-8271A0E49893}"/>
              </a:ext>
            </a:extLst>
          </p:cNvPr>
          <p:cNvSpPr>
            <a:spLocks noGrp="1"/>
          </p:cNvSpPr>
          <p:nvPr>
            <p:ph type="title"/>
          </p:nvPr>
        </p:nvSpPr>
        <p:spPr/>
        <p:txBody>
          <a:bodyPr/>
          <a:lstStyle/>
          <a:p>
            <a:r>
              <a:rPr lang="de-DE" dirty="0" err="1"/>
              <a:t>Comparison</a:t>
            </a:r>
            <a:r>
              <a:rPr lang="de-DE" dirty="0"/>
              <a:t> </a:t>
            </a:r>
            <a:r>
              <a:rPr lang="de-DE" dirty="0" err="1"/>
              <a:t>of</a:t>
            </a:r>
            <a:r>
              <a:rPr lang="de-DE" dirty="0"/>
              <a:t> Original and (</a:t>
            </a:r>
            <a:r>
              <a:rPr lang="de-DE" dirty="0" err="1"/>
              <a:t>max</a:t>
            </a:r>
            <a:r>
              <a:rPr lang="de-DE" dirty="0"/>
              <a:t>) </a:t>
            </a:r>
            <a:r>
              <a:rPr lang="de-DE" dirty="0" err="1"/>
              <a:t>Resampled</a:t>
            </a:r>
            <a:r>
              <a:rPr lang="de-DE" dirty="0"/>
              <a:t> Settlement Raster</a:t>
            </a:r>
            <a:endParaRPr lang="en-US" dirty="0"/>
          </a:p>
        </p:txBody>
      </p:sp>
      <p:sp>
        <p:nvSpPr>
          <p:cNvPr id="3" name="Foliennummernplatzhalter 2">
            <a:extLst>
              <a:ext uri="{FF2B5EF4-FFF2-40B4-BE49-F238E27FC236}">
                <a16:creationId xmlns:a16="http://schemas.microsoft.com/office/drawing/2014/main" id="{74F0B0EB-3E3B-407B-8180-873FCB036BF7}"/>
              </a:ext>
            </a:extLst>
          </p:cNvPr>
          <p:cNvSpPr>
            <a:spLocks noGrp="1"/>
          </p:cNvSpPr>
          <p:nvPr>
            <p:ph type="sldNum" sz="quarter" idx="10"/>
          </p:nvPr>
        </p:nvSpPr>
        <p:spPr/>
        <p:txBody>
          <a:bodyPr/>
          <a:lstStyle/>
          <a:p>
            <a:fld id="{A52F4D17-1AD6-42D9-B93A-EB002C62F438}" type="slidenum">
              <a:rPr lang="de-DE" smtClean="0"/>
              <a:pPr/>
              <a:t>7</a:t>
            </a:fld>
            <a:endParaRPr lang="de-DE"/>
          </a:p>
        </p:txBody>
      </p:sp>
      <p:sp>
        <p:nvSpPr>
          <p:cNvPr id="4" name="Textplatzhalter 3">
            <a:extLst>
              <a:ext uri="{FF2B5EF4-FFF2-40B4-BE49-F238E27FC236}">
                <a16:creationId xmlns:a16="http://schemas.microsoft.com/office/drawing/2014/main" id="{6C44A0F8-D2B4-4C95-B73D-B85BD584AC9F}"/>
              </a:ext>
            </a:extLst>
          </p:cNvPr>
          <p:cNvSpPr>
            <a:spLocks noGrp="1"/>
          </p:cNvSpPr>
          <p:nvPr>
            <p:ph type="body" sz="quarter" idx="11"/>
          </p:nvPr>
        </p:nvSpPr>
        <p:spPr/>
        <p:txBody>
          <a:bodyPr/>
          <a:lstStyle/>
          <a:p>
            <a:endParaRPr lang="en-US"/>
          </a:p>
        </p:txBody>
      </p:sp>
      <p:sp>
        <p:nvSpPr>
          <p:cNvPr id="5" name="Textplatzhalter 4">
            <a:extLst>
              <a:ext uri="{FF2B5EF4-FFF2-40B4-BE49-F238E27FC236}">
                <a16:creationId xmlns:a16="http://schemas.microsoft.com/office/drawing/2014/main" id="{DFFC48CE-2522-4DF6-B970-28D3453ECD2B}"/>
              </a:ext>
            </a:extLst>
          </p:cNvPr>
          <p:cNvSpPr>
            <a:spLocks noGrp="1"/>
          </p:cNvSpPr>
          <p:nvPr>
            <p:ph type="body" sz="quarter" idx="12"/>
          </p:nvPr>
        </p:nvSpPr>
        <p:spPr/>
        <p:txBody>
          <a:bodyPr/>
          <a:lstStyle/>
          <a:p>
            <a:endParaRPr lang="en-US"/>
          </a:p>
        </p:txBody>
      </p:sp>
      <p:pic>
        <p:nvPicPr>
          <p:cNvPr id="7" name="Grafik 6">
            <a:extLst>
              <a:ext uri="{FF2B5EF4-FFF2-40B4-BE49-F238E27FC236}">
                <a16:creationId xmlns:a16="http://schemas.microsoft.com/office/drawing/2014/main" id="{AAFE6D03-0FB0-401A-8B6D-0B17F02BA448}"/>
              </a:ext>
            </a:extLst>
          </p:cNvPr>
          <p:cNvPicPr>
            <a:picLocks noChangeAspect="1"/>
          </p:cNvPicPr>
          <p:nvPr/>
        </p:nvPicPr>
        <p:blipFill>
          <a:blip r:embed="rId2"/>
          <a:stretch>
            <a:fillRect/>
          </a:stretch>
        </p:blipFill>
        <p:spPr>
          <a:xfrm>
            <a:off x="0" y="727363"/>
            <a:ext cx="9906000" cy="5403273"/>
          </a:xfrm>
          <a:prstGeom prst="rect">
            <a:avLst/>
          </a:prstGeom>
        </p:spPr>
      </p:pic>
    </p:spTree>
    <p:extLst>
      <p:ext uri="{BB962C8B-B14F-4D97-AF65-F5344CB8AC3E}">
        <p14:creationId xmlns:p14="http://schemas.microsoft.com/office/powerpoint/2010/main" val="3041432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DC81A9F-E5D5-42FC-806D-71E5946B39FB}"/>
              </a:ext>
            </a:extLst>
          </p:cNvPr>
          <p:cNvSpPr>
            <a:spLocks noGrp="1"/>
          </p:cNvSpPr>
          <p:nvPr>
            <p:ph type="title"/>
          </p:nvPr>
        </p:nvSpPr>
        <p:spPr/>
        <p:txBody>
          <a:bodyPr/>
          <a:lstStyle/>
          <a:p>
            <a:r>
              <a:rPr lang="en-US" dirty="0"/>
              <a:t>Exercise 4.6) Apply a Set of Exclusions</a:t>
            </a:r>
          </a:p>
        </p:txBody>
      </p:sp>
      <p:sp>
        <p:nvSpPr>
          <p:cNvPr id="2" name="Foliennummernplatzhalter 1">
            <a:extLst>
              <a:ext uri="{FF2B5EF4-FFF2-40B4-BE49-F238E27FC236}">
                <a16:creationId xmlns:a16="http://schemas.microsoft.com/office/drawing/2014/main" id="{C98B4A5C-622E-4EF1-AB7E-43F2A0E13312}"/>
              </a:ext>
            </a:extLst>
          </p:cNvPr>
          <p:cNvSpPr>
            <a:spLocks noGrp="1"/>
          </p:cNvSpPr>
          <p:nvPr>
            <p:ph type="sldNum" sz="quarter" idx="10"/>
          </p:nvPr>
        </p:nvSpPr>
        <p:spPr/>
        <p:txBody>
          <a:bodyPr/>
          <a:lstStyle/>
          <a:p>
            <a:fld id="{A52F4D17-1AD6-42D9-B93A-EB002C62F438}" type="slidenum">
              <a:rPr lang="de-DE" smtClean="0"/>
              <a:pPr/>
              <a:t>8</a:t>
            </a:fld>
            <a:endParaRPr lang="de-DE"/>
          </a:p>
        </p:txBody>
      </p:sp>
      <p:sp>
        <p:nvSpPr>
          <p:cNvPr id="4" name="Textplatzhalter 3">
            <a:extLst>
              <a:ext uri="{FF2B5EF4-FFF2-40B4-BE49-F238E27FC236}">
                <a16:creationId xmlns:a16="http://schemas.microsoft.com/office/drawing/2014/main" id="{B756ACDE-7220-40F0-B2E6-2E16BB56F06B}"/>
              </a:ext>
            </a:extLst>
          </p:cNvPr>
          <p:cNvSpPr>
            <a:spLocks noGrp="1"/>
          </p:cNvSpPr>
          <p:nvPr>
            <p:ph type="body" sz="quarter" idx="11"/>
          </p:nvPr>
        </p:nvSpPr>
        <p:spPr>
          <a:xfrm>
            <a:off x="393971" y="6222554"/>
            <a:ext cx="7151417" cy="230633"/>
          </a:xfrm>
        </p:spPr>
        <p:txBody>
          <a:bodyPr/>
          <a:lstStyle/>
          <a:p>
            <a:endParaRPr lang="en-US"/>
          </a:p>
        </p:txBody>
      </p:sp>
      <p:sp>
        <p:nvSpPr>
          <p:cNvPr id="5" name="Textplatzhalter 4">
            <a:extLst>
              <a:ext uri="{FF2B5EF4-FFF2-40B4-BE49-F238E27FC236}">
                <a16:creationId xmlns:a16="http://schemas.microsoft.com/office/drawing/2014/main" id="{3927EE12-A636-46E8-981D-9B50B617CF1E}"/>
              </a:ext>
            </a:extLst>
          </p:cNvPr>
          <p:cNvSpPr>
            <a:spLocks noGrp="1"/>
          </p:cNvSpPr>
          <p:nvPr>
            <p:ph type="body" sz="quarter" idx="12"/>
          </p:nvPr>
        </p:nvSpPr>
        <p:spPr>
          <a:xfrm>
            <a:off x="393971" y="1052735"/>
            <a:ext cx="9131029" cy="3339987"/>
          </a:xfrm>
        </p:spPr>
        <p:txBody>
          <a:bodyPr>
            <a:normAutofit/>
          </a:bodyPr>
          <a:lstStyle/>
          <a:p>
            <a:pPr marL="0" indent="0">
              <a:buNone/>
            </a:pPr>
            <a:r>
              <a:rPr lang="en-US" dirty="0"/>
              <a:t>Now we wish to apply GLAES for a set of exclusions. Understand the effect of exclusions applied individually and the difference when they are applied iteratively onto the same object. </a:t>
            </a:r>
          </a:p>
          <a:p>
            <a:pPr marL="0" indent="0">
              <a:buNone/>
            </a:pPr>
            <a:r>
              <a:rPr lang="en-US" dirty="0"/>
              <a:t>Then, please exclude ‘water surfaces’ in addition to the exclusions that are already applied in the exercise script! You will find some hints at the end of the exercise script.</a:t>
            </a:r>
          </a:p>
          <a:p>
            <a:pPr marL="0" indent="0">
              <a:buNone/>
            </a:pPr>
            <a:r>
              <a:rPr lang="en-US" u="sng" dirty="0"/>
              <a:t>Work in pairs </a:t>
            </a:r>
            <a:r>
              <a:rPr lang="en-US" dirty="0"/>
              <a:t>but make sure that the script works on both computers!</a:t>
            </a:r>
          </a:p>
          <a:p>
            <a:pPr marL="0" indent="0">
              <a:buNone/>
            </a:pPr>
            <a:r>
              <a:rPr lang="en-US" dirty="0"/>
              <a:t>(30 mins)</a:t>
            </a:r>
          </a:p>
        </p:txBody>
      </p:sp>
      <p:sp>
        <p:nvSpPr>
          <p:cNvPr id="6" name="Textplatzhalter 4">
            <a:extLst>
              <a:ext uri="{FF2B5EF4-FFF2-40B4-BE49-F238E27FC236}">
                <a16:creationId xmlns:a16="http://schemas.microsoft.com/office/drawing/2014/main" id="{3C32398B-B740-40CE-AD09-73335A176BE3}"/>
              </a:ext>
            </a:extLst>
          </p:cNvPr>
          <p:cNvSpPr txBox="1">
            <a:spLocks/>
          </p:cNvSpPr>
          <p:nvPr/>
        </p:nvSpPr>
        <p:spPr>
          <a:xfrm>
            <a:off x="393971" y="4466599"/>
            <a:ext cx="9131029" cy="1553201"/>
          </a:xfrm>
          <a:prstGeom prst="rect">
            <a:avLst/>
          </a:prstGeom>
        </p:spPr>
        <p:txBody>
          <a:bodyPr vert="horz" lIns="91440" tIns="45720" rIns="91440" bIns="45720" rtlCol="0">
            <a:normAutofit/>
          </a:bodyPr>
          <a:lstStyle>
            <a:lvl1pPr marL="247664" indent="-24766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tx1"/>
                </a:solidFill>
                <a:latin typeface="+mn-lt"/>
                <a:ea typeface="+mn-ea"/>
                <a:cs typeface="+mn-cs"/>
              </a:defRPr>
            </a:lvl1pPr>
            <a:lvl2pPr marL="488449" indent="-25454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722353"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3pPr>
            <a:lvl4pPr marL="970017"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4pPr>
            <a:lvl5pPr marL="1210802"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5pPr>
            <a:lvl6pPr marL="2724305"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6pPr>
            <a:lvl7pPr marL="3219633"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7pPr>
            <a:lvl8pPr marL="3714961"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8pPr>
            <a:lvl9pPr marL="4210290"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9pPr>
          </a:lstStyle>
          <a:p>
            <a:pPr marL="0" indent="0">
              <a:buNone/>
            </a:pPr>
            <a:r>
              <a:rPr lang="de-DE" dirty="0">
                <a:solidFill>
                  <a:schemeClr val="bg1">
                    <a:lumMod val="50000"/>
                  </a:schemeClr>
                </a:solidFill>
              </a:rPr>
              <a:t>Materials </a:t>
            </a:r>
            <a:r>
              <a:rPr lang="de-DE" dirty="0" err="1">
                <a:solidFill>
                  <a:schemeClr val="bg1">
                    <a:lumMod val="50000"/>
                  </a:schemeClr>
                </a:solidFill>
              </a:rPr>
              <a:t>to</a:t>
            </a:r>
            <a:r>
              <a:rPr lang="de-DE" dirty="0">
                <a:solidFill>
                  <a:schemeClr val="bg1">
                    <a:lumMod val="50000"/>
                  </a:schemeClr>
                </a:solidFill>
              </a:rPr>
              <a:t> </a:t>
            </a:r>
            <a:r>
              <a:rPr lang="de-DE" dirty="0" err="1">
                <a:solidFill>
                  <a:schemeClr val="bg1">
                    <a:lumMod val="50000"/>
                  </a:schemeClr>
                </a:solidFill>
              </a:rPr>
              <a:t>be</a:t>
            </a:r>
            <a:r>
              <a:rPr lang="de-DE" dirty="0">
                <a:solidFill>
                  <a:schemeClr val="bg1">
                    <a:lumMod val="50000"/>
                  </a:schemeClr>
                </a:solidFill>
              </a:rPr>
              <a:t> </a:t>
            </a:r>
            <a:r>
              <a:rPr lang="de-DE" dirty="0" err="1">
                <a:solidFill>
                  <a:schemeClr val="bg1">
                    <a:lumMod val="50000"/>
                  </a:schemeClr>
                </a:solidFill>
              </a:rPr>
              <a:t>used</a:t>
            </a:r>
            <a:r>
              <a:rPr lang="de-DE" dirty="0">
                <a:solidFill>
                  <a:schemeClr val="bg1">
                    <a:lumMod val="50000"/>
                  </a:schemeClr>
                </a:solidFill>
              </a:rPr>
              <a:t>:</a:t>
            </a:r>
          </a:p>
          <a:p>
            <a:r>
              <a:rPr lang="en-US" dirty="0">
                <a:solidFill>
                  <a:schemeClr val="bg1">
                    <a:lumMod val="50000"/>
                  </a:schemeClr>
                </a:solidFill>
              </a:rPr>
              <a:t>Script SubTask_6_combine_exclusions.ipynb</a:t>
            </a:r>
          </a:p>
          <a:p>
            <a:r>
              <a:rPr lang="en-US" dirty="0">
                <a:solidFill>
                  <a:schemeClr val="bg1">
                    <a:lumMod val="50000"/>
                  </a:schemeClr>
                </a:solidFill>
              </a:rPr>
              <a:t>CGLS landcover dataset manual </a:t>
            </a:r>
          </a:p>
        </p:txBody>
      </p:sp>
    </p:spTree>
    <p:extLst>
      <p:ext uri="{BB962C8B-B14F-4D97-AF65-F5344CB8AC3E}">
        <p14:creationId xmlns:p14="http://schemas.microsoft.com/office/powerpoint/2010/main" val="57802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DC81A9F-E5D5-42FC-806D-71E5946B39FB}"/>
              </a:ext>
            </a:extLst>
          </p:cNvPr>
          <p:cNvSpPr>
            <a:spLocks noGrp="1"/>
          </p:cNvSpPr>
          <p:nvPr>
            <p:ph type="title"/>
          </p:nvPr>
        </p:nvSpPr>
        <p:spPr/>
        <p:txBody>
          <a:bodyPr/>
          <a:lstStyle/>
          <a:p>
            <a:r>
              <a:rPr lang="en-US" dirty="0"/>
              <a:t>Exercise 4.7) Distribute Placements and Calculate Power Density</a:t>
            </a:r>
          </a:p>
        </p:txBody>
      </p:sp>
      <p:sp>
        <p:nvSpPr>
          <p:cNvPr id="2" name="Foliennummernplatzhalter 1">
            <a:extLst>
              <a:ext uri="{FF2B5EF4-FFF2-40B4-BE49-F238E27FC236}">
                <a16:creationId xmlns:a16="http://schemas.microsoft.com/office/drawing/2014/main" id="{C98B4A5C-622E-4EF1-AB7E-43F2A0E13312}"/>
              </a:ext>
            </a:extLst>
          </p:cNvPr>
          <p:cNvSpPr>
            <a:spLocks noGrp="1"/>
          </p:cNvSpPr>
          <p:nvPr>
            <p:ph type="sldNum" sz="quarter" idx="10"/>
          </p:nvPr>
        </p:nvSpPr>
        <p:spPr/>
        <p:txBody>
          <a:bodyPr/>
          <a:lstStyle/>
          <a:p>
            <a:fld id="{A52F4D17-1AD6-42D9-B93A-EB002C62F438}" type="slidenum">
              <a:rPr lang="de-DE" smtClean="0"/>
              <a:pPr/>
              <a:t>9</a:t>
            </a:fld>
            <a:endParaRPr lang="de-DE"/>
          </a:p>
        </p:txBody>
      </p:sp>
      <p:sp>
        <p:nvSpPr>
          <p:cNvPr id="4" name="Textplatzhalter 3">
            <a:extLst>
              <a:ext uri="{FF2B5EF4-FFF2-40B4-BE49-F238E27FC236}">
                <a16:creationId xmlns:a16="http://schemas.microsoft.com/office/drawing/2014/main" id="{B756ACDE-7220-40F0-B2E6-2E16BB56F06B}"/>
              </a:ext>
            </a:extLst>
          </p:cNvPr>
          <p:cNvSpPr>
            <a:spLocks noGrp="1"/>
          </p:cNvSpPr>
          <p:nvPr>
            <p:ph type="body" sz="quarter" idx="11"/>
          </p:nvPr>
        </p:nvSpPr>
        <p:spPr>
          <a:xfrm>
            <a:off x="393971" y="6222554"/>
            <a:ext cx="7151417" cy="230633"/>
          </a:xfrm>
        </p:spPr>
        <p:txBody>
          <a:bodyPr/>
          <a:lstStyle/>
          <a:p>
            <a:endParaRPr lang="en-US"/>
          </a:p>
        </p:txBody>
      </p:sp>
      <p:sp>
        <p:nvSpPr>
          <p:cNvPr id="5" name="Textplatzhalter 4">
            <a:extLst>
              <a:ext uri="{FF2B5EF4-FFF2-40B4-BE49-F238E27FC236}">
                <a16:creationId xmlns:a16="http://schemas.microsoft.com/office/drawing/2014/main" id="{3927EE12-A636-46E8-981D-9B50B617CF1E}"/>
              </a:ext>
            </a:extLst>
          </p:cNvPr>
          <p:cNvSpPr>
            <a:spLocks noGrp="1"/>
          </p:cNvSpPr>
          <p:nvPr>
            <p:ph type="body" sz="quarter" idx="12"/>
          </p:nvPr>
        </p:nvSpPr>
        <p:spPr>
          <a:xfrm>
            <a:off x="393971" y="1052735"/>
            <a:ext cx="9131029" cy="3339987"/>
          </a:xfrm>
        </p:spPr>
        <p:txBody>
          <a:bodyPr>
            <a:normAutofit/>
          </a:bodyPr>
          <a:lstStyle/>
          <a:p>
            <a:pPr marL="0" indent="0">
              <a:buNone/>
            </a:pPr>
            <a:r>
              <a:rPr lang="en-US" dirty="0"/>
              <a:t>In this exercise, we will understand how placements can be distributed near optimally and how we can extract the results. Execute and understand the sample script first. </a:t>
            </a:r>
          </a:p>
          <a:p>
            <a:pPr marL="0" indent="0">
              <a:buNone/>
            </a:pPr>
            <a:r>
              <a:rPr lang="en-US" dirty="0"/>
              <a:t>Then, please calculate the power density in MW/km² for our study region when </a:t>
            </a:r>
            <a:r>
              <a:rPr lang="en-US" u="sng" dirty="0"/>
              <a:t>only</a:t>
            </a:r>
            <a:r>
              <a:rPr lang="en-US" dirty="0"/>
              <a:t> settlements are excluded with a buffer of 500m. Assume a spacing of 8 rotor diameters. Is the power density value high or low? What could be the reasons?</a:t>
            </a:r>
          </a:p>
          <a:p>
            <a:pPr marL="0" indent="0">
              <a:buNone/>
            </a:pPr>
            <a:r>
              <a:rPr lang="en-US" u="sng" dirty="0"/>
              <a:t>Work in pairs </a:t>
            </a:r>
            <a:r>
              <a:rPr lang="en-US" dirty="0"/>
              <a:t>but make sure that the script works on both computers!</a:t>
            </a:r>
          </a:p>
          <a:p>
            <a:pPr marL="0" indent="0">
              <a:buNone/>
            </a:pPr>
            <a:r>
              <a:rPr lang="en-US" dirty="0"/>
              <a:t>(30 mins)</a:t>
            </a:r>
          </a:p>
        </p:txBody>
      </p:sp>
      <p:sp>
        <p:nvSpPr>
          <p:cNvPr id="6" name="Textplatzhalter 4">
            <a:extLst>
              <a:ext uri="{FF2B5EF4-FFF2-40B4-BE49-F238E27FC236}">
                <a16:creationId xmlns:a16="http://schemas.microsoft.com/office/drawing/2014/main" id="{3C32398B-B740-40CE-AD09-73335A176BE3}"/>
              </a:ext>
            </a:extLst>
          </p:cNvPr>
          <p:cNvSpPr txBox="1">
            <a:spLocks/>
          </p:cNvSpPr>
          <p:nvPr/>
        </p:nvSpPr>
        <p:spPr>
          <a:xfrm>
            <a:off x="393971" y="4466599"/>
            <a:ext cx="9131029" cy="1553201"/>
          </a:xfrm>
          <a:prstGeom prst="rect">
            <a:avLst/>
          </a:prstGeom>
        </p:spPr>
        <p:txBody>
          <a:bodyPr vert="horz" lIns="91440" tIns="45720" rIns="91440" bIns="45720" rtlCol="0">
            <a:normAutofit/>
          </a:bodyPr>
          <a:lstStyle>
            <a:lvl1pPr marL="247664" indent="-24766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tx1"/>
                </a:solidFill>
                <a:latin typeface="+mn-lt"/>
                <a:ea typeface="+mn-ea"/>
                <a:cs typeface="+mn-cs"/>
              </a:defRPr>
            </a:lvl1pPr>
            <a:lvl2pPr marL="488449" indent="-254544" algn="l" defTabSz="990657" rtl="0" eaLnBrk="1" latinLnBrk="0" hangingPunct="1">
              <a:lnSpc>
                <a:spcPct val="113000"/>
              </a:lnSpc>
              <a:spcBef>
                <a:spcPts val="0"/>
              </a:spcBef>
              <a:spcAft>
                <a:spcPts val="613"/>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722353"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3pPr>
            <a:lvl4pPr marL="970017"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4pPr>
            <a:lvl5pPr marL="1210802" indent="-233905" algn="l" defTabSz="990657" rtl="0" eaLnBrk="1" latinLnBrk="0" hangingPunct="1">
              <a:lnSpc>
                <a:spcPct val="113000"/>
              </a:lnSpc>
              <a:spcBef>
                <a:spcPts val="0"/>
              </a:spcBef>
              <a:spcAft>
                <a:spcPts val="613"/>
              </a:spcAft>
              <a:buClr>
                <a:schemeClr val="accent1"/>
              </a:buClr>
              <a:buFont typeface="Arial" panose="020B0604020202020204" pitchFamily="34" charset="0"/>
              <a:buChar char="•"/>
              <a:defRPr sz="1600" kern="1200">
                <a:solidFill>
                  <a:schemeClr val="tx1"/>
                </a:solidFill>
                <a:latin typeface="+mn-lt"/>
                <a:ea typeface="+mn-ea"/>
                <a:cs typeface="+mn-cs"/>
              </a:defRPr>
            </a:lvl5pPr>
            <a:lvl6pPr marL="2724305"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6pPr>
            <a:lvl7pPr marL="3219633"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7pPr>
            <a:lvl8pPr marL="3714961"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8pPr>
            <a:lvl9pPr marL="4210290" indent="-247664" algn="l" defTabSz="990657" rtl="0" eaLnBrk="1" latinLnBrk="0" hangingPunct="1">
              <a:lnSpc>
                <a:spcPct val="90000"/>
              </a:lnSpc>
              <a:spcBef>
                <a:spcPts val="541"/>
              </a:spcBef>
              <a:buFont typeface="Arial" panose="020B0604020202020204" pitchFamily="34" charset="0"/>
              <a:buChar char="•"/>
              <a:defRPr sz="1950" kern="1200">
                <a:solidFill>
                  <a:schemeClr val="tx1"/>
                </a:solidFill>
                <a:latin typeface="+mn-lt"/>
                <a:ea typeface="+mn-ea"/>
                <a:cs typeface="+mn-cs"/>
              </a:defRPr>
            </a:lvl9pPr>
          </a:lstStyle>
          <a:p>
            <a:pPr marL="0" indent="0">
              <a:buNone/>
            </a:pPr>
            <a:r>
              <a:rPr lang="de-DE" dirty="0">
                <a:solidFill>
                  <a:schemeClr val="bg1">
                    <a:lumMod val="50000"/>
                  </a:schemeClr>
                </a:solidFill>
              </a:rPr>
              <a:t>Materials </a:t>
            </a:r>
            <a:r>
              <a:rPr lang="de-DE" dirty="0" err="1">
                <a:solidFill>
                  <a:schemeClr val="bg1">
                    <a:lumMod val="50000"/>
                  </a:schemeClr>
                </a:solidFill>
              </a:rPr>
              <a:t>to</a:t>
            </a:r>
            <a:r>
              <a:rPr lang="de-DE" dirty="0">
                <a:solidFill>
                  <a:schemeClr val="bg1">
                    <a:lumMod val="50000"/>
                  </a:schemeClr>
                </a:solidFill>
              </a:rPr>
              <a:t> </a:t>
            </a:r>
            <a:r>
              <a:rPr lang="de-DE" dirty="0" err="1">
                <a:solidFill>
                  <a:schemeClr val="bg1">
                    <a:lumMod val="50000"/>
                  </a:schemeClr>
                </a:solidFill>
              </a:rPr>
              <a:t>be</a:t>
            </a:r>
            <a:r>
              <a:rPr lang="de-DE" dirty="0">
                <a:solidFill>
                  <a:schemeClr val="bg1">
                    <a:lumMod val="50000"/>
                  </a:schemeClr>
                </a:solidFill>
              </a:rPr>
              <a:t> </a:t>
            </a:r>
            <a:r>
              <a:rPr lang="de-DE" dirty="0" err="1">
                <a:solidFill>
                  <a:schemeClr val="bg1">
                    <a:lumMod val="50000"/>
                  </a:schemeClr>
                </a:solidFill>
              </a:rPr>
              <a:t>used</a:t>
            </a:r>
            <a:r>
              <a:rPr lang="de-DE" dirty="0">
                <a:solidFill>
                  <a:schemeClr val="bg1">
                    <a:lumMod val="50000"/>
                  </a:schemeClr>
                </a:solidFill>
              </a:rPr>
              <a:t>:</a:t>
            </a:r>
          </a:p>
          <a:p>
            <a:r>
              <a:rPr lang="en-US" dirty="0">
                <a:solidFill>
                  <a:schemeClr val="bg1">
                    <a:lumMod val="50000"/>
                  </a:schemeClr>
                </a:solidFill>
              </a:rPr>
              <a:t>Script SubTask_7_combine_exclusions.ipynb</a:t>
            </a:r>
          </a:p>
          <a:p>
            <a:r>
              <a:rPr lang="en-US" dirty="0">
                <a:solidFill>
                  <a:schemeClr val="bg1">
                    <a:lumMod val="50000"/>
                  </a:schemeClr>
                </a:solidFill>
              </a:rPr>
              <a:t>Wind turbine type to assume: GE-158: 5.5 MW, rotor Ø 158 m, hub heights 101-161 m</a:t>
            </a:r>
          </a:p>
        </p:txBody>
      </p:sp>
    </p:spTree>
    <p:extLst>
      <p:ext uri="{BB962C8B-B14F-4D97-AF65-F5344CB8AC3E}">
        <p14:creationId xmlns:p14="http://schemas.microsoft.com/office/powerpoint/2010/main" val="1605617565"/>
      </p:ext>
    </p:extLst>
  </p:cSld>
  <p:clrMapOvr>
    <a:masterClrMapping/>
  </p:clrMapOvr>
</p:sld>
</file>

<file path=ppt/theme/theme1.xml><?xml version="1.0" encoding="utf-8"?>
<a:theme xmlns:a="http://schemas.openxmlformats.org/drawingml/2006/main" name="2018-02-28_ppt_a4">
  <a:themeElements>
    <a:clrScheme name="Benutzerdefiniert 292">
      <a:dk1>
        <a:sysClr val="windowText" lastClr="000000"/>
      </a:dk1>
      <a:lt1>
        <a:sysClr val="window" lastClr="FFFFFF"/>
      </a:lt1>
      <a:dk2>
        <a:srgbClr val="6D268E"/>
      </a:dk2>
      <a:lt2>
        <a:srgbClr val="EBEBEB"/>
      </a:lt2>
      <a:accent1>
        <a:srgbClr val="023D6B"/>
      </a:accent1>
      <a:accent2>
        <a:srgbClr val="ADBDE3"/>
      </a:accent2>
      <a:accent3>
        <a:srgbClr val="30A93B"/>
      </a:accent3>
      <a:accent4>
        <a:srgbClr val="FFE900"/>
      </a:accent4>
      <a:accent5>
        <a:srgbClr val="FF8C0C"/>
      </a:accent5>
      <a:accent6>
        <a:srgbClr val="DF0F44"/>
      </a:accent6>
      <a:hlink>
        <a:srgbClr val="000000"/>
      </a:hlink>
      <a:folHlink>
        <a:srgbClr val="00000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lnSpc>
            <a:spcPct val="95000"/>
          </a:lnSpc>
          <a:defRPr sz="24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lnSpc>
            <a:spcPct val="95000"/>
          </a:lnSpc>
          <a:defRPr sz="2400" dirty="0" err="1" smtClean="0"/>
        </a:defPPr>
      </a:lstStyle>
    </a:txDef>
  </a:objectDefaults>
  <a:extraClrSchemeLst/>
  <a:extLst>
    <a:ext uri="{05A4C25C-085E-4340-85A3-A5531E510DB2}">
      <thm15:themeFamily xmlns:thm15="http://schemas.microsoft.com/office/thememl/2012/main" name="Jülich_PowerPoint_A4_en.potx" id="{3CE67491-C12E-4B6B-ACFB-F85C00567A0D}" vid="{AE4EB8DF-3FCF-4241-802A-8864FAE2CD97}"/>
    </a:ext>
  </a:extLst>
</a:theme>
</file>

<file path=ppt/theme/theme2.xml><?xml version="1.0" encoding="utf-8"?>
<a:theme xmlns:a="http://schemas.openxmlformats.org/drawingml/2006/main" name="Office">
  <a:themeElements>
    <a:clrScheme name="Benutzerdefiniert 282">
      <a:dk1>
        <a:sysClr val="windowText" lastClr="000000"/>
      </a:dk1>
      <a:lt1>
        <a:sysClr val="window" lastClr="FFFFFF"/>
      </a:lt1>
      <a:dk2>
        <a:srgbClr val="AF82B9"/>
      </a:dk2>
      <a:lt2>
        <a:srgbClr val="EBEBEB"/>
      </a:lt2>
      <a:accent1>
        <a:srgbClr val="023D6B"/>
      </a:accent1>
      <a:accent2>
        <a:srgbClr val="ADBDE3"/>
      </a:accent2>
      <a:accent3>
        <a:srgbClr val="B9D25F"/>
      </a:accent3>
      <a:accent4>
        <a:srgbClr val="FAEB5A"/>
      </a:accent4>
      <a:accent5>
        <a:srgbClr val="FAB45A"/>
      </a:accent5>
      <a:accent6>
        <a:srgbClr val="EB5F73"/>
      </a:accent6>
      <a:hlink>
        <a:srgbClr val="000000"/>
      </a:hlink>
      <a:folHlink>
        <a:srgbClr val="00000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Benutzerdefiniert 282">
      <a:dk1>
        <a:sysClr val="windowText" lastClr="000000"/>
      </a:dk1>
      <a:lt1>
        <a:sysClr val="window" lastClr="FFFFFF"/>
      </a:lt1>
      <a:dk2>
        <a:srgbClr val="AF82B9"/>
      </a:dk2>
      <a:lt2>
        <a:srgbClr val="EBEBEB"/>
      </a:lt2>
      <a:accent1>
        <a:srgbClr val="023D6B"/>
      </a:accent1>
      <a:accent2>
        <a:srgbClr val="ADBDE3"/>
      </a:accent2>
      <a:accent3>
        <a:srgbClr val="B9D25F"/>
      </a:accent3>
      <a:accent4>
        <a:srgbClr val="FAEB5A"/>
      </a:accent4>
      <a:accent5>
        <a:srgbClr val="FAB45A"/>
      </a:accent5>
      <a:accent6>
        <a:srgbClr val="EB5F73"/>
      </a:accent6>
      <a:hlink>
        <a:srgbClr val="000000"/>
      </a:hlink>
      <a:folHlink>
        <a:srgbClr val="00000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D180314A710F7A4EB1047E73480405AC" ma:contentTypeVersion="2" ma:contentTypeDescription="Ein neues Dokument erstellen." ma:contentTypeScope="" ma:versionID="5fce66a760adaa0c3bc41a29ccc7320c">
  <xsd:schema xmlns:xsd="http://www.w3.org/2001/XMLSchema" xmlns:xs="http://www.w3.org/2001/XMLSchema" xmlns:p="http://schemas.microsoft.com/office/2006/metadata/properties" xmlns:ns2="d7b0c8ab-ab56-4bff-bbcf-7cef73c6fd20" targetNamespace="http://schemas.microsoft.com/office/2006/metadata/properties" ma:root="true" ma:fieldsID="6ba31731252026cfbdc8e38cee30aacc" ns2:_="">
    <xsd:import namespace="d7b0c8ab-ab56-4bff-bbcf-7cef73c6fd2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b0c8ab-ab56-4bff-bbcf-7cef73c6fd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A508FC-C280-40AD-8398-BAA377701E66}">
  <ds:schemaRefs>
    <ds:schemaRef ds:uri="http://schemas.microsoft.com/sharepoint/v3/contenttype/forms"/>
  </ds:schemaRefs>
</ds:datastoreItem>
</file>

<file path=customXml/itemProps2.xml><?xml version="1.0" encoding="utf-8"?>
<ds:datastoreItem xmlns:ds="http://schemas.openxmlformats.org/officeDocument/2006/customXml" ds:itemID="{BEBFB196-69DD-47B3-A2FC-0C63F3CA58C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DD8BCB8-3A48-4D84-8E08-2A3E06938E31}">
  <ds:schemaRefs>
    <ds:schemaRef ds:uri="d7b0c8ab-ab56-4bff-bbcf-7cef73c6fd2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2018-02-28_ppt_a4</Template>
  <TotalTime>0</TotalTime>
  <Words>1338</Words>
  <Application>Microsoft Office PowerPoint</Application>
  <PresentationFormat>A4-Papier (210 x 297 mm)</PresentationFormat>
  <Paragraphs>94</Paragraphs>
  <Slides>11</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11</vt:i4>
      </vt:variant>
    </vt:vector>
  </HeadingPairs>
  <TitlesOfParts>
    <vt:vector size="14" baseType="lpstr">
      <vt:lpstr>Arial</vt:lpstr>
      <vt:lpstr>Wingdings</vt:lpstr>
      <vt:lpstr>2018-02-28_ppt_a4</vt:lpstr>
      <vt:lpstr>IMP-EGH: Interdisciplinary Master Program – Energy &amp; Green Hydrogen  Track 6: Systems Analysis for Green Hydrogen</vt:lpstr>
      <vt:lpstr>Exercise 4.1) Relevant Exclusions</vt:lpstr>
      <vt:lpstr>Exercise 4.2) Adapted Buffer Distances in your Country</vt:lpstr>
      <vt:lpstr>Exercise 4.3) Comparing Various National Adapted Buffer Distances</vt:lpstr>
      <vt:lpstr>Exercise 4.4) Understand Basic Functionality of GLAES </vt:lpstr>
      <vt:lpstr>Exercise 4.5) Understand Resample Algorithms</vt:lpstr>
      <vt:lpstr>Comparison of Original and (max) Resampled Settlement Raster</vt:lpstr>
      <vt:lpstr>Exercise 4.6) Apply a Set of Exclusions</vt:lpstr>
      <vt:lpstr>Exercise 4.7) Distribute Placements and Calculate Power Density</vt:lpstr>
      <vt:lpstr>Exercise 4.8) Calculate Exclusion Slopes over Buffer Variation</vt:lpstr>
      <vt:lpstr>Exercise 4 – optional additional 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of presentation</dc:title>
  <dc:creator>Leander Kotzur</dc:creator>
  <cp:lastModifiedBy>Winkler, Christoph</cp:lastModifiedBy>
  <cp:revision>21</cp:revision>
  <dcterms:created xsi:type="dcterms:W3CDTF">2018-05-18T12:37:32Z</dcterms:created>
  <dcterms:modified xsi:type="dcterms:W3CDTF">2025-03-20T14:00:52Z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0x010100D180314A710F7A4EB1047E73480405AC</vt:lpwstr>
  </property>
</Properties>
</file>