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497" r:id="rId5"/>
    <p:sldId id="2013" r:id="rId6"/>
    <p:sldId id="2016" r:id="rId7"/>
    <p:sldId id="2017" r:id="rId8"/>
    <p:sldId id="2018" r:id="rId9"/>
    <p:sldId id="2019" r:id="rId10"/>
    <p:sldId id="2021" r:id="rId11"/>
    <p:sldId id="2020" r:id="rId12"/>
    <p:sldId id="2022" r:id="rId13"/>
    <p:sldId id="2023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248" userDrawn="1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Beer" initials="RB" lastIdx="122" clrIdx="0">
    <p:extLst>
      <p:ext uri="{19B8F6BF-5375-455C-9EA6-DF929625EA0E}">
        <p15:presenceInfo xmlns:p15="http://schemas.microsoft.com/office/powerpoint/2012/main" userId="S-1-5-21-789336058-725345543-839522115-93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281CA"/>
    <a:srgbClr val="1395FB"/>
    <a:srgbClr val="FFFFFF"/>
    <a:srgbClr val="247F2C"/>
    <a:srgbClr val="7F7F7F"/>
    <a:srgbClr val="DA8032"/>
    <a:srgbClr val="DF0F44"/>
    <a:srgbClr val="283B5A"/>
    <a:srgbClr val="023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87EF0-BA9A-4195-A6D2-E3E1BDC06EA1}" v="672" dt="2022-11-08T11:52:37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624" y="108"/>
      </p:cViewPr>
      <p:guideLst>
        <p:guide orient="horz" pos="1026"/>
        <p:guide pos="248"/>
        <p:guide orient="horz" pos="799"/>
        <p:guide pos="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kler, Christoph" userId="12b26882-481e-4683-9cbc-6ea57e732d05" providerId="ADAL" clId="{8848AEAA-7CDC-42BC-A180-B0F68269B85E}"/>
    <pc:docChg chg="custSel delSld modSld">
      <pc:chgData name="Winkler, Christoph" userId="12b26882-481e-4683-9cbc-6ea57e732d05" providerId="ADAL" clId="{8848AEAA-7CDC-42BC-A180-B0F68269B85E}" dt="2022-11-08T18:19:51.383" v="336" actId="47"/>
      <pc:docMkLst>
        <pc:docMk/>
      </pc:docMkLst>
      <pc:sldChg chg="modSp mod">
        <pc:chgData name="Winkler, Christoph" userId="12b26882-481e-4683-9cbc-6ea57e732d05" providerId="ADAL" clId="{8848AEAA-7CDC-42BC-A180-B0F68269B85E}" dt="2022-11-08T18:18:11.211" v="15" actId="20577"/>
        <pc:sldMkLst>
          <pc:docMk/>
          <pc:sldMk cId="3215109762" sldId="497"/>
        </pc:sldMkLst>
        <pc:spChg chg="mod">
          <ac:chgData name="Winkler, Christoph" userId="12b26882-481e-4683-9cbc-6ea57e732d05" providerId="ADAL" clId="{8848AEAA-7CDC-42BC-A180-B0F68269B85E}" dt="2022-11-08T18:18:11.211" v="15" actId="20577"/>
          <ac:spMkLst>
            <pc:docMk/>
            <pc:sldMk cId="3215109762" sldId="497"/>
            <ac:spMk id="5" creationId="{4188AD4B-5237-41FA-97FC-513ED46897D4}"/>
          </ac:spMkLst>
        </pc:spChg>
        <pc:spChg chg="mod">
          <ac:chgData name="Winkler, Christoph" userId="12b26882-481e-4683-9cbc-6ea57e732d05" providerId="ADAL" clId="{8848AEAA-7CDC-42BC-A180-B0F68269B85E}" dt="2022-11-08T18:18:03.562" v="3" actId="20577"/>
          <ac:spMkLst>
            <pc:docMk/>
            <pc:sldMk cId="3215109762" sldId="497"/>
            <ac:spMk id="9" creationId="{D187ECF2-D84A-4D7C-A88D-025259E692AC}"/>
          </ac:spMkLst>
        </pc:spChg>
      </pc:sldChg>
      <pc:sldChg chg="modSp mod">
        <pc:chgData name="Winkler, Christoph" userId="12b26882-481e-4683-9cbc-6ea57e732d05" providerId="ADAL" clId="{8848AEAA-7CDC-42BC-A180-B0F68269B85E}" dt="2022-11-08T18:19:42.715" v="335" actId="20577"/>
        <pc:sldMkLst>
          <pc:docMk/>
          <pc:sldMk cId="656820144" sldId="2010"/>
        </pc:sldMkLst>
        <pc:spChg chg="mod">
          <ac:chgData name="Winkler, Christoph" userId="12b26882-481e-4683-9cbc-6ea57e732d05" providerId="ADAL" clId="{8848AEAA-7CDC-42BC-A180-B0F68269B85E}" dt="2022-11-08T18:18:30.041" v="42" actId="20577"/>
          <ac:spMkLst>
            <pc:docMk/>
            <pc:sldMk cId="656820144" sldId="2010"/>
            <ac:spMk id="3" creationId="{3DC81A9F-E5D5-42FC-806D-71E5946B39FB}"/>
          </ac:spMkLst>
        </pc:spChg>
        <pc:spChg chg="mod">
          <ac:chgData name="Winkler, Christoph" userId="12b26882-481e-4683-9cbc-6ea57e732d05" providerId="ADAL" clId="{8848AEAA-7CDC-42BC-A180-B0F68269B85E}" dt="2022-11-08T18:19:11.267" v="199" actId="20577"/>
          <ac:spMkLst>
            <pc:docMk/>
            <pc:sldMk cId="656820144" sldId="2010"/>
            <ac:spMk id="5" creationId="{3927EE12-A636-46E8-981D-9B50B617CF1E}"/>
          </ac:spMkLst>
        </pc:spChg>
        <pc:spChg chg="mod">
          <ac:chgData name="Winkler, Christoph" userId="12b26882-481e-4683-9cbc-6ea57e732d05" providerId="ADAL" clId="{8848AEAA-7CDC-42BC-A180-B0F68269B85E}" dt="2022-11-08T18:19:42.715" v="335" actId="20577"/>
          <ac:spMkLst>
            <pc:docMk/>
            <pc:sldMk cId="656820144" sldId="2010"/>
            <ac:spMk id="6" creationId="{3C32398B-B740-40CE-AD09-73335A176BE3}"/>
          </ac:spMkLst>
        </pc:spChg>
      </pc:sldChg>
      <pc:sldChg chg="del">
        <pc:chgData name="Winkler, Christoph" userId="12b26882-481e-4683-9cbc-6ea57e732d05" providerId="ADAL" clId="{8848AEAA-7CDC-42BC-A180-B0F68269B85E}" dt="2022-11-08T18:19:51.383" v="336" actId="47"/>
        <pc:sldMkLst>
          <pc:docMk/>
          <pc:sldMk cId="3806931203" sldId="2014"/>
        </pc:sldMkLst>
      </pc:sldChg>
      <pc:sldChg chg="del">
        <pc:chgData name="Winkler, Christoph" userId="12b26882-481e-4683-9cbc-6ea57e732d05" providerId="ADAL" clId="{8848AEAA-7CDC-42BC-A180-B0F68269B85E}" dt="2022-11-08T18:19:51.383" v="336" actId="47"/>
        <pc:sldMkLst>
          <pc:docMk/>
          <pc:sldMk cId="332463806" sldId="2015"/>
        </pc:sldMkLst>
      </pc:sldChg>
      <pc:sldChg chg="del">
        <pc:chgData name="Winkler, Christoph" userId="12b26882-481e-4683-9cbc-6ea57e732d05" providerId="ADAL" clId="{8848AEAA-7CDC-42BC-A180-B0F68269B85E}" dt="2022-11-08T18:19:51.383" v="336" actId="47"/>
        <pc:sldMkLst>
          <pc:docMk/>
          <pc:sldMk cId="344465777" sldId="2017"/>
        </pc:sldMkLst>
      </pc:sldChg>
      <pc:sldChg chg="del">
        <pc:chgData name="Winkler, Christoph" userId="12b26882-481e-4683-9cbc-6ea57e732d05" providerId="ADAL" clId="{8848AEAA-7CDC-42BC-A180-B0F68269B85E}" dt="2022-11-08T18:19:51.383" v="336" actId="47"/>
        <pc:sldMkLst>
          <pc:docMk/>
          <pc:sldMk cId="3856790534" sldId="2018"/>
        </pc:sldMkLst>
      </pc:sldChg>
    </pc:docChg>
  </pc:docChgLst>
  <pc:docChgLst>
    <pc:chgData name="Franzmann, David" userId="a3384bf1-db4c-4b25-b76b-4eb705669120" providerId="ADAL" clId="{B083DBE1-8B66-4E28-AA6F-D71443F9A07E}"/>
    <pc:docChg chg="custSel addSld modSld">
      <pc:chgData name="Franzmann, David" userId="a3384bf1-db4c-4b25-b76b-4eb705669120" providerId="ADAL" clId="{B083DBE1-8B66-4E28-AA6F-D71443F9A07E}" dt="2022-11-03T15:52:01.046" v="1288" actId="20577"/>
      <pc:docMkLst>
        <pc:docMk/>
      </pc:docMkLst>
      <pc:sldChg chg="modSp mod">
        <pc:chgData name="Franzmann, David" userId="a3384bf1-db4c-4b25-b76b-4eb705669120" providerId="ADAL" clId="{B083DBE1-8B66-4E28-AA6F-D71443F9A07E}" dt="2022-10-27T13:01:04.096" v="1218" actId="20577"/>
        <pc:sldMkLst>
          <pc:docMk/>
          <pc:sldMk cId="656820144" sldId="2010"/>
        </pc:sldMkLst>
        <pc:spChg chg="mod">
          <ac:chgData name="Franzmann, David" userId="a3384bf1-db4c-4b25-b76b-4eb705669120" providerId="ADAL" clId="{B083DBE1-8B66-4E28-AA6F-D71443F9A07E}" dt="2022-10-27T12:57:02.138" v="1003" actId="20577"/>
          <ac:spMkLst>
            <pc:docMk/>
            <pc:sldMk cId="656820144" sldId="2010"/>
            <ac:spMk id="3" creationId="{3DC81A9F-E5D5-42FC-806D-71E5946B39FB}"/>
          </ac:spMkLst>
        </pc:spChg>
        <pc:spChg chg="mod">
          <ac:chgData name="Franzmann, David" userId="a3384bf1-db4c-4b25-b76b-4eb705669120" providerId="ADAL" clId="{B083DBE1-8B66-4E28-AA6F-D71443F9A07E}" dt="2022-10-27T13:01:04.096" v="1218" actId="20577"/>
          <ac:spMkLst>
            <pc:docMk/>
            <pc:sldMk cId="656820144" sldId="2010"/>
            <ac:spMk id="5" creationId="{3927EE12-A636-46E8-981D-9B50B617CF1E}"/>
          </ac:spMkLst>
        </pc:spChg>
        <pc:spChg chg="mod">
          <ac:chgData name="Franzmann, David" userId="a3384bf1-db4c-4b25-b76b-4eb705669120" providerId="ADAL" clId="{B083DBE1-8B66-4E28-AA6F-D71443F9A07E}" dt="2022-10-27T12:57:39.086" v="1071" actId="20577"/>
          <ac:spMkLst>
            <pc:docMk/>
            <pc:sldMk cId="656820144" sldId="2010"/>
            <ac:spMk id="6" creationId="{3C32398B-B740-40CE-AD09-73335A176BE3}"/>
          </ac:spMkLst>
        </pc:spChg>
      </pc:sldChg>
      <pc:sldChg chg="modSp add mod">
        <pc:chgData name="Franzmann, David" userId="a3384bf1-db4c-4b25-b76b-4eb705669120" providerId="ADAL" clId="{B083DBE1-8B66-4E28-AA6F-D71443F9A07E}" dt="2022-11-03T15:52:01.046" v="1288" actId="20577"/>
        <pc:sldMkLst>
          <pc:docMk/>
          <pc:sldMk cId="1722947229" sldId="2011"/>
        </pc:sldMkLst>
        <pc:spChg chg="mod">
          <ac:chgData name="Franzmann, David" userId="a3384bf1-db4c-4b25-b76b-4eb705669120" providerId="ADAL" clId="{B083DBE1-8B66-4E28-AA6F-D71443F9A07E}" dt="2022-10-27T12:57:23.192" v="1048" actId="20577"/>
          <ac:spMkLst>
            <pc:docMk/>
            <pc:sldMk cId="1722947229" sldId="2011"/>
            <ac:spMk id="3" creationId="{3DC81A9F-E5D5-42FC-806D-71E5946B39FB}"/>
          </ac:spMkLst>
        </pc:spChg>
        <pc:spChg chg="mod">
          <ac:chgData name="Franzmann, David" userId="a3384bf1-db4c-4b25-b76b-4eb705669120" providerId="ADAL" clId="{B083DBE1-8B66-4E28-AA6F-D71443F9A07E}" dt="2022-11-03T15:52:01.046" v="1288" actId="20577"/>
          <ac:spMkLst>
            <pc:docMk/>
            <pc:sldMk cId="1722947229" sldId="2011"/>
            <ac:spMk id="5" creationId="{3927EE12-A636-46E8-981D-9B50B617CF1E}"/>
          </ac:spMkLst>
        </pc:spChg>
        <pc:spChg chg="mod">
          <ac:chgData name="Franzmann, David" userId="a3384bf1-db4c-4b25-b76b-4eb705669120" providerId="ADAL" clId="{B083DBE1-8B66-4E28-AA6F-D71443F9A07E}" dt="2022-11-03T15:49:18.281" v="1249" actId="20577"/>
          <ac:spMkLst>
            <pc:docMk/>
            <pc:sldMk cId="1722947229" sldId="2011"/>
            <ac:spMk id="6" creationId="{3C32398B-B740-40CE-AD09-73335A176BE3}"/>
          </ac:spMkLst>
        </pc:spChg>
      </pc:sldChg>
      <pc:sldChg chg="modSp add mod">
        <pc:chgData name="Franzmann, David" userId="a3384bf1-db4c-4b25-b76b-4eb705669120" providerId="ADAL" clId="{B083DBE1-8B66-4E28-AA6F-D71443F9A07E}" dt="2022-11-03T15:49:25.884" v="1250"/>
        <pc:sldMkLst>
          <pc:docMk/>
          <pc:sldMk cId="1515284960" sldId="2012"/>
        </pc:sldMkLst>
        <pc:spChg chg="mod">
          <ac:chgData name="Franzmann, David" userId="a3384bf1-db4c-4b25-b76b-4eb705669120" providerId="ADAL" clId="{B083DBE1-8B66-4E28-AA6F-D71443F9A07E}" dt="2022-10-27T12:57:33.705" v="1070" actId="20577"/>
          <ac:spMkLst>
            <pc:docMk/>
            <pc:sldMk cId="1515284960" sldId="2012"/>
            <ac:spMk id="3" creationId="{3DC81A9F-E5D5-42FC-806D-71E5946B39FB}"/>
          </ac:spMkLst>
        </pc:spChg>
        <pc:spChg chg="mod">
          <ac:chgData name="Franzmann, David" userId="a3384bf1-db4c-4b25-b76b-4eb705669120" providerId="ADAL" clId="{B083DBE1-8B66-4E28-AA6F-D71443F9A07E}" dt="2022-10-27T12:56:28.857" v="960" actId="5793"/>
          <ac:spMkLst>
            <pc:docMk/>
            <pc:sldMk cId="1515284960" sldId="2012"/>
            <ac:spMk id="5" creationId="{3927EE12-A636-46E8-981D-9B50B617CF1E}"/>
          </ac:spMkLst>
        </pc:spChg>
        <pc:spChg chg="mod">
          <ac:chgData name="Franzmann, David" userId="a3384bf1-db4c-4b25-b76b-4eb705669120" providerId="ADAL" clId="{B083DBE1-8B66-4E28-AA6F-D71443F9A07E}" dt="2022-11-03T15:49:25.884" v="1250"/>
          <ac:spMkLst>
            <pc:docMk/>
            <pc:sldMk cId="1515284960" sldId="2012"/>
            <ac:spMk id="6" creationId="{3C32398B-B740-40CE-AD09-73335A176BE3}"/>
          </ac:spMkLst>
        </pc:spChg>
      </pc:sldChg>
      <pc:sldChg chg="addSp delSp modSp add mod">
        <pc:chgData name="Franzmann, David" userId="a3384bf1-db4c-4b25-b76b-4eb705669120" providerId="ADAL" clId="{B083DBE1-8B66-4E28-AA6F-D71443F9A07E}" dt="2022-10-27T13:01:18.352" v="1224" actId="20577"/>
        <pc:sldMkLst>
          <pc:docMk/>
          <pc:sldMk cId="2196011423" sldId="2013"/>
        </pc:sldMkLst>
        <pc:spChg chg="mod">
          <ac:chgData name="Franzmann, David" userId="a3384bf1-db4c-4b25-b76b-4eb705669120" providerId="ADAL" clId="{B083DBE1-8B66-4E28-AA6F-D71443F9A07E}" dt="2022-10-27T13:01:18.352" v="1224" actId="20577"/>
          <ac:spMkLst>
            <pc:docMk/>
            <pc:sldMk cId="2196011423" sldId="2013"/>
            <ac:spMk id="5" creationId="{3927EE12-A636-46E8-981D-9B50B617CF1E}"/>
          </ac:spMkLst>
        </pc:spChg>
        <pc:spChg chg="add del">
          <ac:chgData name="Franzmann, David" userId="a3384bf1-db4c-4b25-b76b-4eb705669120" providerId="ADAL" clId="{B083DBE1-8B66-4E28-AA6F-D71443F9A07E}" dt="2022-10-27T12:58:44.349" v="1088"/>
          <ac:spMkLst>
            <pc:docMk/>
            <pc:sldMk cId="2196011423" sldId="2013"/>
            <ac:spMk id="7" creationId="{748C046C-CED4-CB87-DDC6-EB70F61FF06C}"/>
          </ac:spMkLst>
        </pc:spChg>
        <pc:spChg chg="add del">
          <ac:chgData name="Franzmann, David" userId="a3384bf1-db4c-4b25-b76b-4eb705669120" providerId="ADAL" clId="{B083DBE1-8B66-4E28-AA6F-D71443F9A07E}" dt="2022-10-27T12:58:46.631" v="1090"/>
          <ac:spMkLst>
            <pc:docMk/>
            <pc:sldMk cId="2196011423" sldId="2013"/>
            <ac:spMk id="8" creationId="{B2389DF2-E571-A772-1A1D-D0FEF6E0DE94}"/>
          </ac:spMkLst>
        </pc:spChg>
      </pc:sldChg>
    </pc:docChg>
  </pc:docChgLst>
  <pc:docChgLst>
    <pc:chgData name="Winkler, Christoph" userId="12b26882-481e-4683-9cbc-6ea57e732d05" providerId="ADAL" clId="{94487EF0-BA9A-4195-A6D2-E3E1BDC06EA1}"/>
    <pc:docChg chg="undo custSel addSld delSld modSld">
      <pc:chgData name="Winkler, Christoph" userId="12b26882-481e-4683-9cbc-6ea57e732d05" providerId="ADAL" clId="{94487EF0-BA9A-4195-A6D2-E3E1BDC06EA1}" dt="2022-11-08T18:08:53.776" v="3195" actId="20577"/>
      <pc:docMkLst>
        <pc:docMk/>
      </pc:docMkLst>
      <pc:sldChg chg="modSp mod">
        <pc:chgData name="Winkler, Christoph" userId="12b26882-481e-4683-9cbc-6ea57e732d05" providerId="ADAL" clId="{94487EF0-BA9A-4195-A6D2-E3E1BDC06EA1}" dt="2022-11-08T10:18:42.113" v="6" actId="6549"/>
        <pc:sldMkLst>
          <pc:docMk/>
          <pc:sldMk cId="3215109762" sldId="497"/>
        </pc:sldMkLst>
        <pc:spChg chg="mod">
          <ac:chgData name="Winkler, Christoph" userId="12b26882-481e-4683-9cbc-6ea57e732d05" providerId="ADAL" clId="{94487EF0-BA9A-4195-A6D2-E3E1BDC06EA1}" dt="2022-11-08T10:18:42.113" v="6" actId="6549"/>
          <ac:spMkLst>
            <pc:docMk/>
            <pc:sldMk cId="3215109762" sldId="497"/>
            <ac:spMk id="9" creationId="{D187ECF2-D84A-4D7C-A88D-025259E692AC}"/>
          </ac:spMkLst>
        </pc:spChg>
      </pc:sldChg>
      <pc:sldChg chg="modSp mod">
        <pc:chgData name="Winkler, Christoph" userId="12b26882-481e-4683-9cbc-6ea57e732d05" providerId="ADAL" clId="{94487EF0-BA9A-4195-A6D2-E3E1BDC06EA1}" dt="2022-11-08T10:28:06.095" v="936" actId="20577"/>
        <pc:sldMkLst>
          <pc:docMk/>
          <pc:sldMk cId="656820144" sldId="2010"/>
        </pc:sldMkLst>
        <pc:spChg chg="mod">
          <ac:chgData name="Winkler, Christoph" userId="12b26882-481e-4683-9cbc-6ea57e732d05" providerId="ADAL" clId="{94487EF0-BA9A-4195-A6D2-E3E1BDC06EA1}" dt="2022-11-08T10:22:16.782" v="175" actId="20577"/>
          <ac:spMkLst>
            <pc:docMk/>
            <pc:sldMk cId="656820144" sldId="2010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0:28:06.095" v="936" actId="20577"/>
          <ac:spMkLst>
            <pc:docMk/>
            <pc:sldMk cId="656820144" sldId="2010"/>
            <ac:spMk id="5" creationId="{3927EE12-A636-46E8-981D-9B50B617CF1E}"/>
          </ac:spMkLst>
        </pc:spChg>
      </pc:sldChg>
      <pc:sldChg chg="del">
        <pc:chgData name="Winkler, Christoph" userId="12b26882-481e-4683-9cbc-6ea57e732d05" providerId="ADAL" clId="{94487EF0-BA9A-4195-A6D2-E3E1BDC06EA1}" dt="2022-11-08T18:05:56.451" v="2650" actId="47"/>
        <pc:sldMkLst>
          <pc:docMk/>
          <pc:sldMk cId="1722947229" sldId="2011"/>
        </pc:sldMkLst>
      </pc:sldChg>
      <pc:sldChg chg="del">
        <pc:chgData name="Winkler, Christoph" userId="12b26882-481e-4683-9cbc-6ea57e732d05" providerId="ADAL" clId="{94487EF0-BA9A-4195-A6D2-E3E1BDC06EA1}" dt="2022-11-08T18:05:58.079" v="2651" actId="47"/>
        <pc:sldMkLst>
          <pc:docMk/>
          <pc:sldMk cId="1515284960" sldId="2012"/>
        </pc:sldMkLst>
      </pc:sldChg>
      <pc:sldChg chg="del">
        <pc:chgData name="Winkler, Christoph" userId="12b26882-481e-4683-9cbc-6ea57e732d05" providerId="ADAL" clId="{94487EF0-BA9A-4195-A6D2-E3E1BDC06EA1}" dt="2022-11-08T10:30:29.349" v="1040" actId="47"/>
        <pc:sldMkLst>
          <pc:docMk/>
          <pc:sldMk cId="2196011423" sldId="2013"/>
        </pc:sldMkLst>
      </pc:sldChg>
      <pc:sldChg chg="addSp delSp modSp add mod delAnim modAnim">
        <pc:chgData name="Winkler, Christoph" userId="12b26882-481e-4683-9cbc-6ea57e732d05" providerId="ADAL" clId="{94487EF0-BA9A-4195-A6D2-E3E1BDC06EA1}" dt="2022-11-08T10:38:07.176" v="1629" actId="21"/>
        <pc:sldMkLst>
          <pc:docMk/>
          <pc:sldMk cId="3806931203" sldId="2014"/>
        </pc:sldMkLst>
        <pc:spChg chg="mod">
          <ac:chgData name="Winkler, Christoph" userId="12b26882-481e-4683-9cbc-6ea57e732d05" providerId="ADAL" clId="{94487EF0-BA9A-4195-A6D2-E3E1BDC06EA1}" dt="2022-11-08T10:30:51.738" v="1059" actId="20577"/>
          <ac:spMkLst>
            <pc:docMk/>
            <pc:sldMk cId="3806931203" sldId="2014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0:36:14.178" v="1568" actId="790"/>
          <ac:spMkLst>
            <pc:docMk/>
            <pc:sldMk cId="3806931203" sldId="2014"/>
            <ac:spMk id="5" creationId="{3927EE12-A636-46E8-981D-9B50B617CF1E}"/>
          </ac:spMkLst>
        </pc:spChg>
        <pc:spChg chg="add del mod">
          <ac:chgData name="Winkler, Christoph" userId="12b26882-481e-4683-9cbc-6ea57e732d05" providerId="ADAL" clId="{94487EF0-BA9A-4195-A6D2-E3E1BDC06EA1}" dt="2022-11-08T10:38:07.176" v="1629" actId="21"/>
          <ac:spMkLst>
            <pc:docMk/>
            <pc:sldMk cId="3806931203" sldId="2014"/>
            <ac:spMk id="7" creationId="{D65628D5-159D-468D-BE7E-63A95BC5744A}"/>
          </ac:spMkLst>
        </pc:spChg>
      </pc:sldChg>
      <pc:sldChg chg="addSp delSp modSp add mod modAnim">
        <pc:chgData name="Winkler, Christoph" userId="12b26882-481e-4683-9cbc-6ea57e732d05" providerId="ADAL" clId="{94487EF0-BA9A-4195-A6D2-E3E1BDC06EA1}" dt="2022-11-08T10:38:17.066" v="1651" actId="20577"/>
        <pc:sldMkLst>
          <pc:docMk/>
          <pc:sldMk cId="332463806" sldId="2015"/>
        </pc:sldMkLst>
        <pc:spChg chg="mod">
          <ac:chgData name="Winkler, Christoph" userId="12b26882-481e-4683-9cbc-6ea57e732d05" providerId="ADAL" clId="{94487EF0-BA9A-4195-A6D2-E3E1BDC06EA1}" dt="2022-11-08T10:31:05.688" v="1090" actId="20577"/>
          <ac:spMkLst>
            <pc:docMk/>
            <pc:sldMk cId="332463806" sldId="2015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0:38:17.066" v="1651" actId="20577"/>
          <ac:spMkLst>
            <pc:docMk/>
            <pc:sldMk cId="332463806" sldId="2015"/>
            <ac:spMk id="5" creationId="{3927EE12-A636-46E8-981D-9B50B617CF1E}"/>
          </ac:spMkLst>
        </pc:spChg>
        <pc:spChg chg="mod">
          <ac:chgData name="Winkler, Christoph" userId="12b26882-481e-4683-9cbc-6ea57e732d05" providerId="ADAL" clId="{94487EF0-BA9A-4195-A6D2-E3E1BDC06EA1}" dt="2022-11-08T10:33:24.702" v="1428" actId="20577"/>
          <ac:spMkLst>
            <pc:docMk/>
            <pc:sldMk cId="332463806" sldId="2015"/>
            <ac:spMk id="6" creationId="{3C32398B-B740-40CE-AD09-73335A176BE3}"/>
          </ac:spMkLst>
        </pc:spChg>
        <pc:spChg chg="add del mod">
          <ac:chgData name="Winkler, Christoph" userId="12b26882-481e-4683-9cbc-6ea57e732d05" providerId="ADAL" clId="{94487EF0-BA9A-4195-A6D2-E3E1BDC06EA1}" dt="2022-11-08T10:35:44.728" v="1535" actId="21"/>
          <ac:spMkLst>
            <pc:docMk/>
            <pc:sldMk cId="332463806" sldId="2015"/>
            <ac:spMk id="7" creationId="{DF4D9A02-54ED-4FBC-91A6-08A61DC2C70A}"/>
          </ac:spMkLst>
        </pc:spChg>
        <pc:spChg chg="add mod">
          <ac:chgData name="Winkler, Christoph" userId="12b26882-481e-4683-9cbc-6ea57e732d05" providerId="ADAL" clId="{94487EF0-BA9A-4195-A6D2-E3E1BDC06EA1}" dt="2022-11-08T10:38:09.820" v="1630"/>
          <ac:spMkLst>
            <pc:docMk/>
            <pc:sldMk cId="332463806" sldId="2015"/>
            <ac:spMk id="8" creationId="{4C2C98FF-0C97-4ECB-87E2-FC7DCF4CE5C6}"/>
          </ac:spMkLst>
        </pc:spChg>
      </pc:sldChg>
      <pc:sldChg chg="add del">
        <pc:chgData name="Winkler, Christoph" userId="12b26882-481e-4683-9cbc-6ea57e732d05" providerId="ADAL" clId="{94487EF0-BA9A-4195-A6D2-E3E1BDC06EA1}" dt="2022-11-08T10:38:30.129" v="1652" actId="47"/>
        <pc:sldMkLst>
          <pc:docMk/>
          <pc:sldMk cId="258462429" sldId="2016"/>
        </pc:sldMkLst>
      </pc:sldChg>
      <pc:sldChg chg="new del">
        <pc:chgData name="Winkler, Christoph" userId="12b26882-481e-4683-9cbc-6ea57e732d05" providerId="ADAL" clId="{94487EF0-BA9A-4195-A6D2-E3E1BDC06EA1}" dt="2022-11-08T18:05:59.305" v="2652" actId="47"/>
        <pc:sldMkLst>
          <pc:docMk/>
          <pc:sldMk cId="2154981481" sldId="2016"/>
        </pc:sldMkLst>
      </pc:sldChg>
      <pc:sldChg chg="addSp delSp modSp add mod delAnim">
        <pc:chgData name="Winkler, Christoph" userId="12b26882-481e-4683-9cbc-6ea57e732d05" providerId="ADAL" clId="{94487EF0-BA9A-4195-A6D2-E3E1BDC06EA1}" dt="2022-11-08T11:52:37.088" v="2645" actId="6549"/>
        <pc:sldMkLst>
          <pc:docMk/>
          <pc:sldMk cId="344465777" sldId="2017"/>
        </pc:sldMkLst>
        <pc:spChg chg="mod">
          <ac:chgData name="Winkler, Christoph" userId="12b26882-481e-4683-9cbc-6ea57e732d05" providerId="ADAL" clId="{94487EF0-BA9A-4195-A6D2-E3E1BDC06EA1}" dt="2022-11-08T10:39:57.385" v="1701" actId="20577"/>
          <ac:spMkLst>
            <pc:docMk/>
            <pc:sldMk cId="344465777" sldId="2017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1:52:37.088" v="2645" actId="6549"/>
          <ac:spMkLst>
            <pc:docMk/>
            <pc:sldMk cId="344465777" sldId="2017"/>
            <ac:spMk id="5" creationId="{3927EE12-A636-46E8-981D-9B50B617CF1E}"/>
          </ac:spMkLst>
        </pc:spChg>
        <pc:spChg chg="mod">
          <ac:chgData name="Winkler, Christoph" userId="12b26882-481e-4683-9cbc-6ea57e732d05" providerId="ADAL" clId="{94487EF0-BA9A-4195-A6D2-E3E1BDC06EA1}" dt="2022-11-08T10:45:06.768" v="2116" actId="20577"/>
          <ac:spMkLst>
            <pc:docMk/>
            <pc:sldMk cId="344465777" sldId="2017"/>
            <ac:spMk id="6" creationId="{3C32398B-B740-40CE-AD09-73335A176BE3}"/>
          </ac:spMkLst>
        </pc:spChg>
        <pc:spChg chg="add mod">
          <ac:chgData name="Winkler, Christoph" userId="12b26882-481e-4683-9cbc-6ea57e732d05" providerId="ADAL" clId="{94487EF0-BA9A-4195-A6D2-E3E1BDC06EA1}" dt="2022-11-08T11:44:15.471" v="2609" actId="20577"/>
          <ac:spMkLst>
            <pc:docMk/>
            <pc:sldMk cId="344465777" sldId="2017"/>
            <ac:spMk id="7" creationId="{1B4DD9D3-B080-409F-8FB1-8697631FE26F}"/>
          </ac:spMkLst>
        </pc:spChg>
        <pc:spChg chg="del">
          <ac:chgData name="Winkler, Christoph" userId="12b26882-481e-4683-9cbc-6ea57e732d05" providerId="ADAL" clId="{94487EF0-BA9A-4195-A6D2-E3E1BDC06EA1}" dt="2022-11-08T10:42:25.238" v="1702" actId="478"/>
          <ac:spMkLst>
            <pc:docMk/>
            <pc:sldMk cId="344465777" sldId="2017"/>
            <ac:spMk id="8" creationId="{4C2C98FF-0C97-4ECB-87E2-FC7DCF4CE5C6}"/>
          </ac:spMkLst>
        </pc:spChg>
      </pc:sldChg>
      <pc:sldChg chg="delSp modSp add mod">
        <pc:chgData name="Winkler, Christoph" userId="12b26882-481e-4683-9cbc-6ea57e732d05" providerId="ADAL" clId="{94487EF0-BA9A-4195-A6D2-E3E1BDC06EA1}" dt="2022-11-08T18:08:53.776" v="3195" actId="20577"/>
        <pc:sldMkLst>
          <pc:docMk/>
          <pc:sldMk cId="3856790534" sldId="2018"/>
        </pc:sldMkLst>
        <pc:spChg chg="mod">
          <ac:chgData name="Winkler, Christoph" userId="12b26882-481e-4683-9cbc-6ea57e732d05" providerId="ADAL" clId="{94487EF0-BA9A-4195-A6D2-E3E1BDC06EA1}" dt="2022-11-08T18:06:32.378" v="2693" actId="20577"/>
          <ac:spMkLst>
            <pc:docMk/>
            <pc:sldMk cId="3856790534" sldId="2018"/>
            <ac:spMk id="3" creationId="{3DC81A9F-E5D5-42FC-806D-71E5946B39FB}"/>
          </ac:spMkLst>
        </pc:spChg>
        <pc:spChg chg="mod">
          <ac:chgData name="Winkler, Christoph" userId="12b26882-481e-4683-9cbc-6ea57e732d05" providerId="ADAL" clId="{94487EF0-BA9A-4195-A6D2-E3E1BDC06EA1}" dt="2022-11-08T18:08:43.333" v="3186" actId="20577"/>
          <ac:spMkLst>
            <pc:docMk/>
            <pc:sldMk cId="3856790534" sldId="2018"/>
            <ac:spMk id="5" creationId="{3927EE12-A636-46E8-981D-9B50B617CF1E}"/>
          </ac:spMkLst>
        </pc:spChg>
        <pc:spChg chg="mod">
          <ac:chgData name="Winkler, Christoph" userId="12b26882-481e-4683-9cbc-6ea57e732d05" providerId="ADAL" clId="{94487EF0-BA9A-4195-A6D2-E3E1BDC06EA1}" dt="2022-11-08T18:08:53.776" v="3195" actId="20577"/>
          <ac:spMkLst>
            <pc:docMk/>
            <pc:sldMk cId="3856790534" sldId="2018"/>
            <ac:spMk id="6" creationId="{3C32398B-B740-40CE-AD09-73335A176BE3}"/>
          </ac:spMkLst>
        </pc:spChg>
        <pc:spChg chg="del">
          <ac:chgData name="Winkler, Christoph" userId="12b26882-481e-4683-9cbc-6ea57e732d05" providerId="ADAL" clId="{94487EF0-BA9A-4195-A6D2-E3E1BDC06EA1}" dt="2022-11-08T11:53:00.084" v="2649" actId="478"/>
          <ac:spMkLst>
            <pc:docMk/>
            <pc:sldMk cId="3856790534" sldId="2018"/>
            <ac:spMk id="7" creationId="{1B4DD9D3-B080-409F-8FB1-8697631FE26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E1389CC-567B-462D-9606-5A6D48725E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2223E6-8DEC-4459-8B52-D06E9BD3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E86A-6679-4EC8-847C-9F954F45BF68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E09F90-192B-4C21-A710-7EFC4BA93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B6243-ABD9-472E-9641-6E7B2B863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E8B7-5326-4A3E-8AE4-83D3CDA8A9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7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C419-10E8-4216-A6CC-B7C8A23909AD}" type="datetimeFigureOut">
              <a:rPr lang="de-DE" smtClean="0"/>
              <a:t>18.11.2022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CAD1-FD47-46B0-9C16-1B81F4E69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2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1" y="380577"/>
            <a:ext cx="9906000" cy="502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4225" y="537344"/>
            <a:ext cx="8456577" cy="62340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14000"/>
              </a:lnSpc>
              <a:defRPr sz="2400" spc="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9453" y="2444703"/>
            <a:ext cx="8456576" cy="516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cap="none" spc="65" baseline="0">
                <a:solidFill>
                  <a:schemeClr val="bg1"/>
                </a:solidFill>
              </a:defRPr>
            </a:lvl1pPr>
            <a:lvl2pPr marL="495328" indent="0" algn="ctr">
              <a:buNone/>
              <a:defRPr sz="2167"/>
            </a:lvl2pPr>
            <a:lvl3pPr marL="990657" indent="0" algn="ctr">
              <a:buNone/>
              <a:defRPr sz="1950"/>
            </a:lvl3pPr>
            <a:lvl4pPr marL="1485984" indent="0" algn="ctr">
              <a:buNone/>
              <a:defRPr sz="1733"/>
            </a:lvl4pPr>
            <a:lvl5pPr marL="1981313" indent="0" algn="ctr">
              <a:buNone/>
              <a:defRPr sz="1733"/>
            </a:lvl5pPr>
            <a:lvl6pPr marL="2476641" indent="0" algn="ctr">
              <a:buNone/>
              <a:defRPr sz="1733"/>
            </a:lvl6pPr>
            <a:lvl7pPr marL="2971970" indent="0" algn="ctr">
              <a:buNone/>
              <a:defRPr sz="1733"/>
            </a:lvl7pPr>
            <a:lvl8pPr marL="3467297" indent="0" algn="ctr">
              <a:buNone/>
              <a:defRPr sz="1733"/>
            </a:lvl8pPr>
            <a:lvl9pPr marL="3962626" indent="0" algn="ctr">
              <a:buNone/>
              <a:defRPr sz="1733"/>
            </a:lvl9pPr>
          </a:lstStyle>
          <a:p>
            <a:r>
              <a:rPr lang="en-US" noProof="0"/>
              <a:t>Date  |  Name</a:t>
            </a:r>
          </a:p>
        </p:txBody>
      </p:sp>
      <p:pic>
        <p:nvPicPr>
          <p:cNvPr id="10" name="Grafik 13">
            <a:extLst>
              <a:ext uri="{FF2B5EF4-FFF2-40B4-BE49-F238E27FC236}">
                <a16:creationId xmlns:a16="http://schemas.microsoft.com/office/drawing/2014/main" id="{CD8EAD64-AF04-4C84-A4BD-DC7D236650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00" y="6192000"/>
            <a:ext cx="1922022" cy="548854"/>
          </a:xfrm>
          <a:prstGeom prst="rect">
            <a:avLst/>
          </a:prstGeom>
        </p:spPr>
      </p:pic>
      <p:pic>
        <p:nvPicPr>
          <p:cNvPr id="14" name="Grafik 7">
            <a:extLst>
              <a:ext uri="{FF2B5EF4-FFF2-40B4-BE49-F238E27FC236}">
                <a16:creationId xmlns:a16="http://schemas.microsoft.com/office/drawing/2014/main" id="{F1A4E5FA-E01B-487D-AF33-2995D0586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6" y="6559200"/>
            <a:ext cx="2303553" cy="91462"/>
          </a:xfrm>
          <a:prstGeom prst="rect">
            <a:avLst/>
          </a:prstGeom>
        </p:spPr>
      </p:pic>
      <p:sp>
        <p:nvSpPr>
          <p:cNvPr id="16" name="Untertitel 2">
            <a:extLst>
              <a:ext uri="{FF2B5EF4-FFF2-40B4-BE49-F238E27FC236}">
                <a16:creationId xmlns:a16="http://schemas.microsoft.com/office/drawing/2014/main" id="{EEE304FD-5CB5-4A27-B953-09ADE21E98ED}"/>
              </a:ext>
            </a:extLst>
          </p:cNvPr>
          <p:cNvSpPr txBox="1">
            <a:spLocks/>
          </p:cNvSpPr>
          <p:nvPr userDrawn="1"/>
        </p:nvSpPr>
        <p:spPr>
          <a:xfrm>
            <a:off x="726585" y="4797152"/>
            <a:ext cx="8456579" cy="3600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00" kern="1200" cap="all" spc="64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4998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21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9996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9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4993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9991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4989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9987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984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982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cap="none" baseline="0" noProof="0"/>
              <a:t>IEK-3: Institute of Techno-Economic Systems Analysis</a:t>
            </a:r>
          </a:p>
          <a:p>
            <a:pPr algn="ctr"/>
            <a:endParaRPr lang="en-US" sz="1600" b="1" cap="none" baseline="0" noProof="0"/>
          </a:p>
        </p:txBody>
      </p:sp>
    </p:spTree>
    <p:extLst>
      <p:ext uri="{BB962C8B-B14F-4D97-AF65-F5344CB8AC3E}">
        <p14:creationId xmlns:p14="http://schemas.microsoft.com/office/powerpoint/2010/main" val="2389604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57" userDrawn="1">
          <p15:clr>
            <a:srgbClr val="FBAE40"/>
          </p15:clr>
        </p15:guide>
        <p15:guide id="2" pos="57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95F26-FB0C-4F70-ABAA-668B788D4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E469CE-573C-4BA6-B213-E4A5950FA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971" y="322022"/>
            <a:ext cx="9116951" cy="442682"/>
          </a:xfrm>
        </p:spPr>
        <p:txBody>
          <a:bodyPr/>
          <a:lstStyle>
            <a:lvl1pPr>
              <a:defRPr spc="0" baseline="0"/>
            </a:lvl1pPr>
          </a:lstStyle>
          <a:p>
            <a:r>
              <a:rPr lang="de-DE"/>
              <a:t>Headline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3DA6-F7AB-40BB-91D7-9F2137F2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A1577B-CA73-4BEF-836E-9EF0D974C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ADD4C66-CCB1-45D4-AB14-B301104814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971" y="6021388"/>
            <a:ext cx="7151417" cy="431800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Placeholder for references</a:t>
            </a:r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662F51FF-E4F0-41FC-8FC2-26ADF34DC5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3971" y="1052736"/>
            <a:ext cx="9131029" cy="486606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427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971" y="4869160"/>
            <a:ext cx="8375453" cy="442682"/>
          </a:xfrm>
        </p:spPr>
        <p:txBody>
          <a:bodyPr anchor="b"/>
          <a:lstStyle>
            <a:lvl1pPr algn="r">
              <a:defRPr sz="4400" spc="0" baseline="0"/>
            </a:lvl1pPr>
          </a:lstStyle>
          <a:p>
            <a:r>
              <a:rPr lang="de-DE"/>
              <a:t>Headline</a:t>
            </a:r>
            <a:endParaRPr lang="en-US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F90422-5EA9-49BF-B256-D3D2AA4ED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113600" y="6523435"/>
            <a:ext cx="504056" cy="230633"/>
          </a:xfrm>
        </p:spPr>
        <p:txBody>
          <a:bodyPr/>
          <a:lstStyle/>
          <a:p>
            <a:fld id="{A52F4D17-1AD6-42D9-B93A-EB002C62F43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70266CD-A41F-49F7-9D98-4209AA883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3240" y="6527063"/>
            <a:ext cx="432048" cy="2306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9" name="Grafik 9">
            <a:extLst>
              <a:ext uri="{FF2B5EF4-FFF2-40B4-BE49-F238E27FC236}">
                <a16:creationId xmlns:a16="http://schemas.microsoft.com/office/drawing/2014/main" id="{EAF7FF5F-7CD5-4C32-BB7A-2E24C7952AE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00" y="6192000"/>
            <a:ext cx="1922022" cy="548854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E2AAA4B-C7FD-4739-AE96-822F44261205}"/>
              </a:ext>
            </a:extLst>
          </p:cNvPr>
          <p:cNvSpPr txBox="1">
            <a:spLocks/>
          </p:cNvSpPr>
          <p:nvPr userDrawn="1"/>
        </p:nvSpPr>
        <p:spPr>
          <a:xfrm>
            <a:off x="2936776" y="6520259"/>
            <a:ext cx="3750544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noProof="0"/>
              <a:t>IEK-3: Techno-Economic Systems Analysis</a:t>
            </a:r>
          </a:p>
        </p:txBody>
      </p:sp>
      <p:pic>
        <p:nvPicPr>
          <p:cNvPr id="21" name="Grafik 6">
            <a:extLst>
              <a:ext uri="{FF2B5EF4-FFF2-40B4-BE49-F238E27FC236}">
                <a16:creationId xmlns:a16="http://schemas.microsoft.com/office/drawing/2014/main" id="{1A42DDE9-2901-4A80-99CD-BF27E488D35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6" y="6559200"/>
            <a:ext cx="2303553" cy="91462"/>
          </a:xfrm>
          <a:prstGeom prst="rect">
            <a:avLst/>
          </a:prstGeom>
        </p:spPr>
      </p:pic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D0E59E6C-3BD9-419B-B907-E627DABB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71" y="322022"/>
            <a:ext cx="9116951" cy="4426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Headline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5FA5AC7C-2CD3-41D9-AB7D-975F870B0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971" y="1052736"/>
            <a:ext cx="9116951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6" r:id="rId4"/>
  </p:sldLayoutIdLst>
  <p:hf hdr="0" ftr="0"/>
  <p:txStyles>
    <p:titleStyle>
      <a:lvl1pPr algn="l" defTabSz="990657" rtl="0" eaLnBrk="1" latinLnBrk="0" hangingPunct="1">
        <a:lnSpc>
          <a:spcPct val="114000"/>
        </a:lnSpc>
        <a:spcBef>
          <a:spcPct val="0"/>
        </a:spcBef>
        <a:buNone/>
        <a:defRPr sz="2000" b="1" kern="1200" cap="none" spc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47664" indent="-247664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88449" indent="-254544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22353" indent="-233905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0017" indent="-233905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0802" indent="-233905" algn="l" defTabSz="990657" rtl="0" eaLnBrk="1" latinLnBrk="0" hangingPunct="1">
        <a:lnSpc>
          <a:spcPct val="113000"/>
        </a:lnSpc>
        <a:spcBef>
          <a:spcPts val="0"/>
        </a:spcBef>
        <a:spcAft>
          <a:spcPts val="613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24305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633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961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10290" indent="-247664" algn="l" defTabSz="990657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328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657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984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313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641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70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297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626" algn="l" defTabSz="990657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48" userDrawn="1">
          <p15:clr>
            <a:srgbClr val="F26B43"/>
          </p15:clr>
        </p15:guide>
        <p15:guide id="3" pos="5992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6" pos="2935" userDrawn="1">
          <p15:clr>
            <a:srgbClr val="F26B43"/>
          </p15:clr>
        </p15:guide>
        <p15:guide id="7" pos="3305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0D442-5A2D-4B5C-B541-D25F7EB2C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25" y="897384"/>
            <a:ext cx="8456577" cy="803424"/>
          </a:xfrm>
        </p:spPr>
        <p:txBody>
          <a:bodyPr/>
          <a:lstStyle/>
          <a:p>
            <a:pPr algn="ctr"/>
            <a:r>
              <a:rPr lang="en-US" sz="1600" cap="none" dirty="0">
                <a:cs typeface="Arial" panose="020B0604020202020204" pitchFamily="34" charset="0"/>
              </a:rPr>
              <a:t>IMP-EGH: Interdisciplinary Master Program – Energy &amp; Green Hydrogen </a:t>
            </a:r>
            <a:br>
              <a:rPr lang="en-US" sz="1600" cap="none" dirty="0">
                <a:cs typeface="Arial" panose="020B0604020202020204" pitchFamily="34" charset="0"/>
              </a:rPr>
            </a:br>
            <a:r>
              <a:rPr lang="en-US" sz="1600" cap="none" dirty="0">
                <a:cs typeface="Arial" panose="020B0604020202020204" pitchFamily="34" charset="0"/>
              </a:rPr>
              <a:t>Track 6: Systems Analysis for Green Hydrogen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188AD4B-5237-41FA-97FC-513ED4689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453" y="1916832"/>
            <a:ext cx="8456576" cy="1044627"/>
          </a:xfrm>
        </p:spPr>
        <p:txBody>
          <a:bodyPr>
            <a:normAutofit/>
          </a:bodyPr>
          <a:lstStyle/>
          <a:p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Semester | Heidi U. Heinrichs, ...</a:t>
            </a:r>
          </a:p>
          <a:p>
            <a:pPr algn="ctr"/>
            <a:r>
              <a:rPr lang="de-DE" cap="none" dirty="0">
                <a:latin typeface="Arial" panose="020B0604020202020204" pitchFamily="34" charset="0"/>
                <a:cs typeface="Arial" panose="020B0604020202020204" pitchFamily="34" charset="0"/>
              </a:rPr>
              <a:t>h.heinrichs@fz-juelich.de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6A378C28-4B8B-4FC5-8F7A-49D0C31C9E36}"/>
              </a:ext>
            </a:extLst>
          </p:cNvPr>
          <p:cNvSpPr txBox="1">
            <a:spLocks/>
          </p:cNvSpPr>
          <p:nvPr/>
        </p:nvSpPr>
        <p:spPr>
          <a:xfrm>
            <a:off x="726587" y="4158208"/>
            <a:ext cx="8456579" cy="3007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00" kern="1200" cap="all" spc="64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4998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21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9996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9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4993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9991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4989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9987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984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982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400" cap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D187ECF2-D84A-4D7C-A88D-025259E692AC}"/>
              </a:ext>
            </a:extLst>
          </p:cNvPr>
          <p:cNvSpPr txBox="1">
            <a:spLocks/>
          </p:cNvSpPr>
          <p:nvPr/>
        </p:nvSpPr>
        <p:spPr>
          <a:xfrm>
            <a:off x="726587" y="3416300"/>
            <a:ext cx="8456579" cy="7327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00" kern="1200" cap="all" spc="64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4998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21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9996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9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54993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39991" indent="0" algn="ctr" defTabSz="969996" rtl="0" eaLnBrk="1" latinLnBrk="0" hangingPunct="1">
              <a:lnSpc>
                <a:spcPct val="113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4989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09987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984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9982" indent="0" algn="ctr" defTabSz="969996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None/>
              <a:defRPr sz="16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cap="none" dirty="0" err="1">
                <a:solidFill>
                  <a:prstClr val="white"/>
                </a:solidFill>
                <a:cs typeface="Arial" panose="020B0604020202020204" pitchFamily="34" charset="0"/>
              </a:rPr>
              <a:t>Exercise</a:t>
            </a:r>
            <a:r>
              <a:rPr lang="de-DE" cap="none" dirty="0">
                <a:solidFill>
                  <a:prstClr val="white"/>
                </a:solidFill>
                <a:cs typeface="Arial" panose="020B0604020202020204" pitchFamily="34" charset="0"/>
              </a:rPr>
              <a:t> Unit 07: Green Hydrogen </a:t>
            </a:r>
            <a:r>
              <a:rPr lang="de-DE" cap="none" dirty="0" err="1">
                <a:solidFill>
                  <a:prstClr val="white"/>
                </a:solidFill>
                <a:cs typeface="Arial" panose="020B0604020202020204" pitchFamily="34" charset="0"/>
              </a:rPr>
              <a:t>Production</a:t>
            </a:r>
            <a:r>
              <a:rPr lang="de-DE" cap="none" dirty="0">
                <a:solidFill>
                  <a:prstClr val="white"/>
                </a:solidFill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DE" cap="none" dirty="0">
                <a:solidFill>
                  <a:prstClr val="white"/>
                </a:solidFill>
                <a:cs typeface="Arial" panose="020B0604020202020204" pitchFamily="34" charset="0"/>
              </a:rPr>
              <a:t>Nov. – </a:t>
            </a:r>
            <a:r>
              <a:rPr lang="de-DE" cap="none" dirty="0" err="1">
                <a:solidFill>
                  <a:prstClr val="white"/>
                </a:solidFill>
                <a:cs typeface="Arial" panose="020B0604020202020204" pitchFamily="34" charset="0"/>
              </a:rPr>
              <a:t>Dec</a:t>
            </a:r>
            <a:r>
              <a:rPr lang="de-DE" cap="none" dirty="0">
                <a:solidFill>
                  <a:prstClr val="white"/>
                </a:solidFill>
                <a:cs typeface="Arial" panose="020B0604020202020204" pitchFamily="34" charset="0"/>
              </a:rPr>
              <a:t>. 2022</a:t>
            </a:r>
          </a:p>
          <a:p>
            <a:pPr algn="ctr"/>
            <a:endParaRPr lang="de-DE" cap="none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38"/>
    </mc:Choice>
    <mc:Fallback xmlns="">
      <p:transition spd="slow" advTm="198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68394-95AD-4C1B-AC2D-B7D195BB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Operation Follows Hydrogen Demand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973E7-2EA2-47DA-9F83-66B821139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1FAC72-850F-4D48-B36D-5E0F8A9B94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35316F-4E10-4A9D-AD1D-15C8A0A61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07113" y="2062838"/>
            <a:ext cx="4076350" cy="3380846"/>
          </a:xfrm>
        </p:spPr>
        <p:txBody>
          <a:bodyPr/>
          <a:lstStyle/>
          <a:p>
            <a:pPr lvl="1">
              <a:lnSpc>
                <a:spcPct val="103000"/>
              </a:lnSpc>
            </a:pPr>
            <a:endParaRPr lang="en-US" dirty="0"/>
          </a:p>
          <a:p>
            <a:pPr lvl="1">
              <a:lnSpc>
                <a:spcPct val="103000"/>
              </a:lnSpc>
            </a:pPr>
            <a:r>
              <a:rPr lang="en-US" dirty="0"/>
              <a:t>Operation of electrolysis must follow the hydrogen demand because there is no hydrogen storage applicable in the energy system model.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Only the applied power distinguish drastically (explanation on previous slide)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A005A-3837-44BC-8CF1-5F576139C6B7}"/>
              </a:ext>
            </a:extLst>
          </p:cNvPr>
          <p:cNvSpPr txBox="1"/>
          <p:nvPr/>
        </p:nvSpPr>
        <p:spPr>
          <a:xfrm>
            <a:off x="393971" y="1052736"/>
            <a:ext cx="5599964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dirty="0"/>
              <a:t>Conversion Efficiency of 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A1953-4164-4E08-AD5B-B9BF8288C5DE}"/>
              </a:ext>
            </a:extLst>
          </p:cNvPr>
          <p:cNvSpPr txBox="1"/>
          <p:nvPr/>
        </p:nvSpPr>
        <p:spPr>
          <a:xfrm>
            <a:off x="381000" y="3575520"/>
            <a:ext cx="5612933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dirty="0"/>
              <a:t>Conversion Efficiency of 70%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475738-67CF-4AAA-B573-3A0E94EFAECF}"/>
              </a:ext>
            </a:extLst>
          </p:cNvPr>
          <p:cNvSpPr/>
          <p:nvPr/>
        </p:nvSpPr>
        <p:spPr>
          <a:xfrm>
            <a:off x="549479" y="3977333"/>
            <a:ext cx="4731391" cy="16852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2013C5-4044-4D4C-8336-E9A6951399E3}"/>
              </a:ext>
            </a:extLst>
          </p:cNvPr>
          <p:cNvSpPr/>
          <p:nvPr/>
        </p:nvSpPr>
        <p:spPr>
          <a:xfrm>
            <a:off x="557626" y="1597066"/>
            <a:ext cx="4731391" cy="17165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8481B4-E0CA-4EA0-A658-E35B5945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71" y="4130826"/>
            <a:ext cx="4551028" cy="1474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0B16DA-0998-4AA6-B4B1-19E8F81F7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1" y="1672687"/>
            <a:ext cx="4507928" cy="15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7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37F55-C8AE-4DFC-A8B1-0400A58266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5EACA5-420C-4876-B07A-9F6E032C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Scheme of Energy System Model </a:t>
            </a:r>
          </a:p>
        </p:txBody>
      </p:sp>
      <p:grpSp>
        <p:nvGrpSpPr>
          <p:cNvPr id="5" name="Gruppieren 1118">
            <a:extLst>
              <a:ext uri="{FF2B5EF4-FFF2-40B4-BE49-F238E27FC236}">
                <a16:creationId xmlns:a16="http://schemas.microsoft.com/office/drawing/2014/main" id="{59D983F6-42F2-43C6-9165-FCAD78FBADF5}"/>
              </a:ext>
            </a:extLst>
          </p:cNvPr>
          <p:cNvGrpSpPr/>
          <p:nvPr/>
        </p:nvGrpSpPr>
        <p:grpSpPr>
          <a:xfrm>
            <a:off x="571067" y="3137784"/>
            <a:ext cx="1999454" cy="942538"/>
            <a:chOff x="1276911" y="4633118"/>
            <a:chExt cx="4068762" cy="1311276"/>
          </a:xfrm>
          <a:solidFill>
            <a:schemeClr val="accent1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E7C5880-E728-481A-8CF3-6D0A1792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6323" y="4633118"/>
              <a:ext cx="1733550" cy="865188"/>
            </a:xfrm>
            <a:custGeom>
              <a:avLst/>
              <a:gdLst>
                <a:gd name="T0" fmla="*/ 167 w 1092"/>
                <a:gd name="T1" fmla="*/ 545 h 545"/>
                <a:gd name="T2" fmla="*/ 1092 w 1092"/>
                <a:gd name="T3" fmla="*/ 545 h 545"/>
                <a:gd name="T4" fmla="*/ 925 w 1092"/>
                <a:gd name="T5" fmla="*/ 0 h 545"/>
                <a:gd name="T6" fmla="*/ 0 w 1092"/>
                <a:gd name="T7" fmla="*/ 0 h 545"/>
                <a:gd name="T8" fmla="*/ 167 w 1092"/>
                <a:gd name="T9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545">
                  <a:moveTo>
                    <a:pt x="167" y="545"/>
                  </a:moveTo>
                  <a:lnTo>
                    <a:pt x="1092" y="545"/>
                  </a:lnTo>
                  <a:lnTo>
                    <a:pt x="925" y="0"/>
                  </a:lnTo>
                  <a:lnTo>
                    <a:pt x="0" y="0"/>
                  </a:lnTo>
                  <a:lnTo>
                    <a:pt x="167" y="545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3494C4B-A41C-4FF5-8FFF-1F48FE4A6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6323" y="4633118"/>
              <a:ext cx="1733550" cy="865188"/>
            </a:xfrm>
            <a:custGeom>
              <a:avLst/>
              <a:gdLst>
                <a:gd name="T0" fmla="*/ 348 w 2275"/>
                <a:gd name="T1" fmla="*/ 1135 h 1135"/>
                <a:gd name="T2" fmla="*/ 2275 w 2275"/>
                <a:gd name="T3" fmla="*/ 1135 h 1135"/>
                <a:gd name="T4" fmla="*/ 1928 w 2275"/>
                <a:gd name="T5" fmla="*/ 0 h 1135"/>
                <a:gd name="T6" fmla="*/ 0 w 2275"/>
                <a:gd name="T7" fmla="*/ 0 h 1135"/>
                <a:gd name="T8" fmla="*/ 348 w 22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5" h="1135">
                  <a:moveTo>
                    <a:pt x="348" y="1135"/>
                  </a:moveTo>
                  <a:lnTo>
                    <a:pt x="2275" y="1135"/>
                  </a:lnTo>
                  <a:lnTo>
                    <a:pt x="1928" y="0"/>
                  </a:lnTo>
                  <a:lnTo>
                    <a:pt x="0" y="0"/>
                  </a:lnTo>
                  <a:lnTo>
                    <a:pt x="348" y="1135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CF0929E7-3945-4589-9A28-F4001F8C1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823" y="46331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E32CDBDB-0694-46B0-AA6F-72701064C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823" y="46331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E0597F48-F6ED-4429-9BC6-6B4A31227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2723" y="46331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BC215AC6-95A2-402C-B163-F9F36EDAE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2723" y="46331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0EE17373-A405-4FD4-BA4D-B3DD53175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623" y="46331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BEC4187-F505-422B-A69F-84AD7E8A1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623" y="46331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06BC6C89-13AC-4CAE-A49A-A56D933FC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936" y="46331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560CD1CC-0D3A-4661-80EA-CD580AA9C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936" y="46331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1F9A8914-65A4-48CA-8FC5-D7991E13A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836" y="46331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26ED1569-B234-4BE5-850A-60979763C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836" y="46331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5FB67C54-C58E-477D-B875-B919892B2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736" y="46331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F4C38741-1900-44C1-BC7A-9473D0260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736" y="46331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D1D8A25-26F6-4917-A833-DF6ED768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811" y="492521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E82172-4791-4C57-BCB8-F5CBB7F30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811" y="492521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35F64228-C1FB-4599-A80E-77D38847D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673" y="5066506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C52720D3-DD47-41DA-8F11-7CD96C382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673" y="5066506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9A341B39-633C-4B96-AA42-5A4A3E968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711" y="5207793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53CB9B81-CD7B-49F2-8C79-CB4E3811F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711" y="5207793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A49DAEB0-B2C6-4002-A613-01B98CF73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748" y="535066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FDC76B85-7EB7-4A6E-AEB9-5BE892705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748" y="535066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2664B69D-BF51-425D-9155-0E37675B3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5536" y="4782343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9BDC2E02-3D6A-4BA8-8D10-3FC9EAB36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5536" y="4782343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40F5225C-8CFF-47D7-BAE9-9947F8810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86" y="4849018"/>
              <a:ext cx="1733550" cy="865188"/>
            </a:xfrm>
            <a:custGeom>
              <a:avLst/>
              <a:gdLst>
                <a:gd name="T0" fmla="*/ 167 w 1092"/>
                <a:gd name="T1" fmla="*/ 545 h 545"/>
                <a:gd name="T2" fmla="*/ 1092 w 1092"/>
                <a:gd name="T3" fmla="*/ 545 h 545"/>
                <a:gd name="T4" fmla="*/ 925 w 1092"/>
                <a:gd name="T5" fmla="*/ 0 h 545"/>
                <a:gd name="T6" fmla="*/ 0 w 1092"/>
                <a:gd name="T7" fmla="*/ 0 h 545"/>
                <a:gd name="T8" fmla="*/ 167 w 1092"/>
                <a:gd name="T9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545">
                  <a:moveTo>
                    <a:pt x="167" y="545"/>
                  </a:moveTo>
                  <a:lnTo>
                    <a:pt x="1092" y="545"/>
                  </a:lnTo>
                  <a:lnTo>
                    <a:pt x="925" y="0"/>
                  </a:lnTo>
                  <a:lnTo>
                    <a:pt x="0" y="0"/>
                  </a:lnTo>
                  <a:lnTo>
                    <a:pt x="167" y="545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7258AEC0-8C96-4F55-8C1E-564E77110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86" y="4849018"/>
              <a:ext cx="1733550" cy="865188"/>
            </a:xfrm>
            <a:custGeom>
              <a:avLst/>
              <a:gdLst>
                <a:gd name="T0" fmla="*/ 347 w 2275"/>
                <a:gd name="T1" fmla="*/ 1135 h 1135"/>
                <a:gd name="T2" fmla="*/ 2275 w 2275"/>
                <a:gd name="T3" fmla="*/ 1135 h 1135"/>
                <a:gd name="T4" fmla="*/ 1927 w 2275"/>
                <a:gd name="T5" fmla="*/ 0 h 1135"/>
                <a:gd name="T6" fmla="*/ 0 w 2275"/>
                <a:gd name="T7" fmla="*/ 0 h 1135"/>
                <a:gd name="T8" fmla="*/ 347 w 22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5" h="1135">
                  <a:moveTo>
                    <a:pt x="347" y="1135"/>
                  </a:moveTo>
                  <a:lnTo>
                    <a:pt x="2275" y="1135"/>
                  </a:lnTo>
                  <a:lnTo>
                    <a:pt x="1927" y="0"/>
                  </a:lnTo>
                  <a:lnTo>
                    <a:pt x="0" y="0"/>
                  </a:lnTo>
                  <a:lnTo>
                    <a:pt x="347" y="1135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0B3C5C22-01EE-4A52-AB2A-1E196D6AB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486" y="48490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7057F11E-4915-4539-BFD8-6A1FD876A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486" y="48490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66EF7B60-6135-428D-9D91-12798F7EB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386" y="48490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5150203B-7986-43C2-866C-52F633525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0386" y="48490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45519EF9-3C97-4550-9DC4-EB8A4BAF3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286" y="48490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D8FEC915-25E9-49B0-871A-D649FBE6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286" y="48490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AE72A7AE-99E7-44CE-BF4A-96E964217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2186" y="48490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3D70ED64-0367-490E-8906-72AF9407B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2186" y="48490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951A44DD-9289-413F-98FF-F9303F78B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086" y="48490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44784655-F155-4469-A3FA-F654DA813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086" y="48490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3EE3E8BD-D85D-421B-823A-84A65F706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2398" y="48490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2376025C-98E3-40E0-91F8-42F1CC8E1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2398" y="48490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9583CE7E-2AC7-4216-9D1B-27E7520B5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4473" y="514111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2158BB39-967C-400E-9906-EDE208356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4473" y="514111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EAE2B306-78A2-4564-BD21-5CF5ED050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7336" y="5282406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3DDEF8A3-B612-47B0-AD1E-1084510EB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7336" y="5282406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008A95AD-8B4B-4010-900E-0343059F6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961" y="5425281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666C0ABD-51F8-4CE9-94E7-534A28CF3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4961" y="5425281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155E11FB-A48E-4F0F-99C9-0A42EDD86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411" y="556656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72178904-66D0-42D8-8D98-483C17CAB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411" y="556656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A3C9E7FC-864D-4E94-8DEC-CF44FBB39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3198" y="4999831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F7831C22-EA74-4D94-A54B-3E6783313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3198" y="4999831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FDB26F0A-F108-4077-9309-29043ECCB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123" y="5079206"/>
              <a:ext cx="1733550" cy="865188"/>
            </a:xfrm>
            <a:custGeom>
              <a:avLst/>
              <a:gdLst>
                <a:gd name="T0" fmla="*/ 167 w 1092"/>
                <a:gd name="T1" fmla="*/ 545 h 545"/>
                <a:gd name="T2" fmla="*/ 1092 w 1092"/>
                <a:gd name="T3" fmla="*/ 545 h 545"/>
                <a:gd name="T4" fmla="*/ 926 w 1092"/>
                <a:gd name="T5" fmla="*/ 0 h 545"/>
                <a:gd name="T6" fmla="*/ 0 w 1092"/>
                <a:gd name="T7" fmla="*/ 0 h 545"/>
                <a:gd name="T8" fmla="*/ 167 w 1092"/>
                <a:gd name="T9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545">
                  <a:moveTo>
                    <a:pt x="167" y="545"/>
                  </a:moveTo>
                  <a:lnTo>
                    <a:pt x="1092" y="545"/>
                  </a:lnTo>
                  <a:lnTo>
                    <a:pt x="926" y="0"/>
                  </a:lnTo>
                  <a:lnTo>
                    <a:pt x="0" y="0"/>
                  </a:lnTo>
                  <a:lnTo>
                    <a:pt x="167" y="545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AD13284F-4C3D-4445-8B41-A8836C737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123" y="5079206"/>
              <a:ext cx="1733550" cy="865188"/>
            </a:xfrm>
            <a:custGeom>
              <a:avLst/>
              <a:gdLst>
                <a:gd name="T0" fmla="*/ 347 w 2275"/>
                <a:gd name="T1" fmla="*/ 1135 h 1135"/>
                <a:gd name="T2" fmla="*/ 2275 w 2275"/>
                <a:gd name="T3" fmla="*/ 1135 h 1135"/>
                <a:gd name="T4" fmla="*/ 1928 w 2275"/>
                <a:gd name="T5" fmla="*/ 0 h 1135"/>
                <a:gd name="T6" fmla="*/ 0 w 2275"/>
                <a:gd name="T7" fmla="*/ 0 h 1135"/>
                <a:gd name="T8" fmla="*/ 347 w 2275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5" h="1135">
                  <a:moveTo>
                    <a:pt x="347" y="1135"/>
                  </a:moveTo>
                  <a:lnTo>
                    <a:pt x="2275" y="1135"/>
                  </a:lnTo>
                  <a:lnTo>
                    <a:pt x="1928" y="0"/>
                  </a:lnTo>
                  <a:lnTo>
                    <a:pt x="0" y="0"/>
                  </a:lnTo>
                  <a:lnTo>
                    <a:pt x="347" y="1135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ED8F0394-5FB4-44F2-8D56-AB74AE7E9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2623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7">
              <a:extLst>
                <a:ext uri="{FF2B5EF4-FFF2-40B4-BE49-F238E27FC236}">
                  <a16:creationId xmlns:a16="http://schemas.microsoft.com/office/drawing/2014/main" id="{0EB524BD-A76B-4BAF-A169-640A5D129D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2623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8">
              <a:extLst>
                <a:ext uri="{FF2B5EF4-FFF2-40B4-BE49-F238E27FC236}">
                  <a16:creationId xmlns:a16="http://schemas.microsoft.com/office/drawing/2014/main" id="{83C88434-C4ED-4788-9EE0-615D60638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523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9">
              <a:extLst>
                <a:ext uri="{FF2B5EF4-FFF2-40B4-BE49-F238E27FC236}">
                  <a16:creationId xmlns:a16="http://schemas.microsoft.com/office/drawing/2014/main" id="{C66657EE-877F-47FF-BAEF-37DF4ED28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523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60">
              <a:extLst>
                <a:ext uri="{FF2B5EF4-FFF2-40B4-BE49-F238E27FC236}">
                  <a16:creationId xmlns:a16="http://schemas.microsoft.com/office/drawing/2014/main" id="{FE2D69C4-E1ED-4F1E-9AD7-413C2B3D7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423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61">
              <a:extLst>
                <a:ext uri="{FF2B5EF4-FFF2-40B4-BE49-F238E27FC236}">
                  <a16:creationId xmlns:a16="http://schemas.microsoft.com/office/drawing/2014/main" id="{945D7050-9A7F-4175-AE7C-33DBBEAD6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423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62">
              <a:extLst>
                <a:ext uri="{FF2B5EF4-FFF2-40B4-BE49-F238E27FC236}">
                  <a16:creationId xmlns:a16="http://schemas.microsoft.com/office/drawing/2014/main" id="{CC968F64-7BDD-42E6-A7DD-32ABF902D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323" y="5079206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3">
              <a:extLst>
                <a:ext uri="{FF2B5EF4-FFF2-40B4-BE49-F238E27FC236}">
                  <a16:creationId xmlns:a16="http://schemas.microsoft.com/office/drawing/2014/main" id="{F86D5A37-8F60-40B8-A691-3D8FBA66B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0323" y="5079206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4">
              <a:extLst>
                <a:ext uri="{FF2B5EF4-FFF2-40B4-BE49-F238E27FC236}">
                  <a16:creationId xmlns:a16="http://schemas.microsoft.com/office/drawing/2014/main" id="{71C57058-79B2-4DDB-B487-F22EDADA6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6223" y="5079206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5">
              <a:extLst>
                <a:ext uri="{FF2B5EF4-FFF2-40B4-BE49-F238E27FC236}">
                  <a16:creationId xmlns:a16="http://schemas.microsoft.com/office/drawing/2014/main" id="{3323F709-50F0-4865-B26D-2F73BACC0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6223" y="5079206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6">
              <a:extLst>
                <a:ext uri="{FF2B5EF4-FFF2-40B4-BE49-F238E27FC236}">
                  <a16:creationId xmlns:a16="http://schemas.microsoft.com/office/drawing/2014/main" id="{ACC59BDF-7B17-4C21-AC01-70731309C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2123" y="5079206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7">
              <a:extLst>
                <a:ext uri="{FF2B5EF4-FFF2-40B4-BE49-F238E27FC236}">
                  <a16:creationId xmlns:a16="http://schemas.microsoft.com/office/drawing/2014/main" id="{E50CF279-D137-4670-B702-F288B8E2D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2123" y="5079206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8">
              <a:extLst>
                <a:ext uri="{FF2B5EF4-FFF2-40B4-BE49-F238E27FC236}">
                  <a16:creationId xmlns:a16="http://schemas.microsoft.com/office/drawing/2014/main" id="{C9D0A00D-3F3C-4BD5-A312-EEEABE4F9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611" y="5371306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9">
              <a:extLst>
                <a:ext uri="{FF2B5EF4-FFF2-40B4-BE49-F238E27FC236}">
                  <a16:creationId xmlns:a16="http://schemas.microsoft.com/office/drawing/2014/main" id="{755097CF-8F58-407E-93FB-95BD3BE03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611" y="5371306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70">
              <a:extLst>
                <a:ext uri="{FF2B5EF4-FFF2-40B4-BE49-F238E27FC236}">
                  <a16:creationId xmlns:a16="http://schemas.microsoft.com/office/drawing/2014/main" id="{42B3D125-4D21-4C68-8F59-4180B55865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473" y="5512593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C4C59C10-3132-479F-A70E-4FF420DC3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473" y="5512593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5A014A3D-4742-4528-8244-E6D290C7C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3098" y="5653881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73">
              <a:extLst>
                <a:ext uri="{FF2B5EF4-FFF2-40B4-BE49-F238E27FC236}">
                  <a16:creationId xmlns:a16="http://schemas.microsoft.com/office/drawing/2014/main" id="{64563A98-69D6-48E6-B2CD-8E1AE6525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3098" y="5653881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4">
              <a:extLst>
                <a:ext uri="{FF2B5EF4-FFF2-40B4-BE49-F238E27FC236}">
                  <a16:creationId xmlns:a16="http://schemas.microsoft.com/office/drawing/2014/main" id="{4F070485-FE58-4639-A901-7270F2989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548" y="5795168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75">
              <a:extLst>
                <a:ext uri="{FF2B5EF4-FFF2-40B4-BE49-F238E27FC236}">
                  <a16:creationId xmlns:a16="http://schemas.microsoft.com/office/drawing/2014/main" id="{323C0335-3742-4557-BDDB-800B1DC35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548" y="5795168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6">
              <a:extLst>
                <a:ext uri="{FF2B5EF4-FFF2-40B4-BE49-F238E27FC236}">
                  <a16:creationId xmlns:a16="http://schemas.microsoft.com/office/drawing/2014/main" id="{AD724916-DB1D-4709-B88A-6DC46ED40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923" y="5228431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7">
              <a:extLst>
                <a:ext uri="{FF2B5EF4-FFF2-40B4-BE49-F238E27FC236}">
                  <a16:creationId xmlns:a16="http://schemas.microsoft.com/office/drawing/2014/main" id="{8DEBCCAD-6668-4937-BB5E-B1B6AE2E5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923" y="5228431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8">
              <a:extLst>
                <a:ext uri="{FF2B5EF4-FFF2-40B4-BE49-F238E27FC236}">
                  <a16:creationId xmlns:a16="http://schemas.microsoft.com/office/drawing/2014/main" id="{8FB1900D-7429-44EA-8FB1-CEE0F87E7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911" y="4645818"/>
              <a:ext cx="1733550" cy="865188"/>
            </a:xfrm>
            <a:custGeom>
              <a:avLst/>
              <a:gdLst>
                <a:gd name="T0" fmla="*/ 167 w 1092"/>
                <a:gd name="T1" fmla="*/ 545 h 545"/>
                <a:gd name="T2" fmla="*/ 1092 w 1092"/>
                <a:gd name="T3" fmla="*/ 545 h 545"/>
                <a:gd name="T4" fmla="*/ 925 w 1092"/>
                <a:gd name="T5" fmla="*/ 0 h 545"/>
                <a:gd name="T6" fmla="*/ 0 w 1092"/>
                <a:gd name="T7" fmla="*/ 0 h 545"/>
                <a:gd name="T8" fmla="*/ 167 w 1092"/>
                <a:gd name="T9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2" h="545">
                  <a:moveTo>
                    <a:pt x="167" y="545"/>
                  </a:moveTo>
                  <a:lnTo>
                    <a:pt x="1092" y="545"/>
                  </a:lnTo>
                  <a:lnTo>
                    <a:pt x="925" y="0"/>
                  </a:lnTo>
                  <a:lnTo>
                    <a:pt x="0" y="0"/>
                  </a:lnTo>
                  <a:lnTo>
                    <a:pt x="167" y="545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9">
              <a:extLst>
                <a:ext uri="{FF2B5EF4-FFF2-40B4-BE49-F238E27FC236}">
                  <a16:creationId xmlns:a16="http://schemas.microsoft.com/office/drawing/2014/main" id="{D8D9990F-91BC-48CB-9947-0178FBE5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911" y="4645818"/>
              <a:ext cx="1733550" cy="865188"/>
            </a:xfrm>
            <a:custGeom>
              <a:avLst/>
              <a:gdLst>
                <a:gd name="T0" fmla="*/ 347 w 2274"/>
                <a:gd name="T1" fmla="*/ 1135 h 1135"/>
                <a:gd name="T2" fmla="*/ 2274 w 2274"/>
                <a:gd name="T3" fmla="*/ 1135 h 1135"/>
                <a:gd name="T4" fmla="*/ 1927 w 2274"/>
                <a:gd name="T5" fmla="*/ 0 h 1135"/>
                <a:gd name="T6" fmla="*/ 0 w 2274"/>
                <a:gd name="T7" fmla="*/ 0 h 1135"/>
                <a:gd name="T8" fmla="*/ 347 w 2274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4" h="1135">
                  <a:moveTo>
                    <a:pt x="347" y="1135"/>
                  </a:moveTo>
                  <a:lnTo>
                    <a:pt x="2274" y="1135"/>
                  </a:lnTo>
                  <a:lnTo>
                    <a:pt x="1927" y="0"/>
                  </a:lnTo>
                  <a:lnTo>
                    <a:pt x="0" y="0"/>
                  </a:lnTo>
                  <a:lnTo>
                    <a:pt x="347" y="1135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80">
              <a:extLst>
                <a:ext uri="{FF2B5EF4-FFF2-40B4-BE49-F238E27FC236}">
                  <a16:creationId xmlns:a16="http://schemas.microsoft.com/office/drawing/2014/main" id="{FFA29130-A754-42B3-A503-C4E6CE3AF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411" y="46458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81">
              <a:extLst>
                <a:ext uri="{FF2B5EF4-FFF2-40B4-BE49-F238E27FC236}">
                  <a16:creationId xmlns:a16="http://schemas.microsoft.com/office/drawing/2014/main" id="{A7A99141-3E47-4626-B75F-1DA749C6F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7411" y="46458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82">
              <a:extLst>
                <a:ext uri="{FF2B5EF4-FFF2-40B4-BE49-F238E27FC236}">
                  <a16:creationId xmlns:a16="http://schemas.microsoft.com/office/drawing/2014/main" id="{784E2B11-2F90-478A-A017-7BE070A40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311" y="46458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83">
              <a:extLst>
                <a:ext uri="{FF2B5EF4-FFF2-40B4-BE49-F238E27FC236}">
                  <a16:creationId xmlns:a16="http://schemas.microsoft.com/office/drawing/2014/main" id="{67DC4E43-8925-47EA-BC87-43AD5535B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311" y="46458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4">
              <a:extLst>
                <a:ext uri="{FF2B5EF4-FFF2-40B4-BE49-F238E27FC236}">
                  <a16:creationId xmlns:a16="http://schemas.microsoft.com/office/drawing/2014/main" id="{FD94398D-E85B-4DE3-B7FE-0935FEAB1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9211" y="46458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85">
              <a:extLst>
                <a:ext uri="{FF2B5EF4-FFF2-40B4-BE49-F238E27FC236}">
                  <a16:creationId xmlns:a16="http://schemas.microsoft.com/office/drawing/2014/main" id="{7501F415-3861-428C-880C-089B3BED8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9211" y="46458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6">
              <a:extLst>
                <a:ext uri="{FF2B5EF4-FFF2-40B4-BE49-F238E27FC236}">
                  <a16:creationId xmlns:a16="http://schemas.microsoft.com/office/drawing/2014/main" id="{FE4D5B35-6BD1-4267-99F5-EF68F299E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5111" y="46458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7">
              <a:extLst>
                <a:ext uri="{FF2B5EF4-FFF2-40B4-BE49-F238E27FC236}">
                  <a16:creationId xmlns:a16="http://schemas.microsoft.com/office/drawing/2014/main" id="{88122B55-EECD-4DB9-A359-426A42D43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5111" y="46458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88">
              <a:extLst>
                <a:ext uri="{FF2B5EF4-FFF2-40B4-BE49-F238E27FC236}">
                  <a16:creationId xmlns:a16="http://schemas.microsoft.com/office/drawing/2014/main" id="{73B70EF4-2F91-42EB-9D74-96F8F83E1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1011" y="46458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9">
              <a:extLst>
                <a:ext uri="{FF2B5EF4-FFF2-40B4-BE49-F238E27FC236}">
                  <a16:creationId xmlns:a16="http://schemas.microsoft.com/office/drawing/2014/main" id="{7B253D3C-9DF3-43CC-8103-134579569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1011" y="4645818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90">
              <a:extLst>
                <a:ext uri="{FF2B5EF4-FFF2-40B4-BE49-F238E27FC236}">
                  <a16:creationId xmlns:a16="http://schemas.microsoft.com/office/drawing/2014/main" id="{23DDA4D0-2700-43AA-8203-327B4416C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323" y="46458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91">
              <a:extLst>
                <a:ext uri="{FF2B5EF4-FFF2-40B4-BE49-F238E27FC236}">
                  <a16:creationId xmlns:a16="http://schemas.microsoft.com/office/drawing/2014/main" id="{7B9D695E-4A99-4677-A09F-F191BB696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323" y="4645818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92">
              <a:extLst>
                <a:ext uri="{FF2B5EF4-FFF2-40B4-BE49-F238E27FC236}">
                  <a16:creationId xmlns:a16="http://schemas.microsoft.com/office/drawing/2014/main" id="{F6C18E34-272D-45D8-B69F-1C59D4F17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7398" y="493791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93">
              <a:extLst>
                <a:ext uri="{FF2B5EF4-FFF2-40B4-BE49-F238E27FC236}">
                  <a16:creationId xmlns:a16="http://schemas.microsoft.com/office/drawing/2014/main" id="{72EBE929-2186-44B5-826E-95478E1E0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7398" y="493791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94">
              <a:extLst>
                <a:ext uri="{FF2B5EF4-FFF2-40B4-BE49-F238E27FC236}">
                  <a16:creationId xmlns:a16="http://schemas.microsoft.com/office/drawing/2014/main" id="{C05EBB2E-B936-4E46-89B9-A9EB030AA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261" y="5079206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95">
              <a:extLst>
                <a:ext uri="{FF2B5EF4-FFF2-40B4-BE49-F238E27FC236}">
                  <a16:creationId xmlns:a16="http://schemas.microsoft.com/office/drawing/2014/main" id="{BE1D11C3-7056-4096-A4D2-0626C5EDD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261" y="5079206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96">
              <a:extLst>
                <a:ext uri="{FF2B5EF4-FFF2-40B4-BE49-F238E27FC236}">
                  <a16:creationId xmlns:a16="http://schemas.microsoft.com/office/drawing/2014/main" id="{A637AF80-E93D-4ADF-9634-B09122F95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298" y="5222081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97">
              <a:extLst>
                <a:ext uri="{FF2B5EF4-FFF2-40B4-BE49-F238E27FC236}">
                  <a16:creationId xmlns:a16="http://schemas.microsoft.com/office/drawing/2014/main" id="{BF256D25-F70D-4323-9501-945A454BD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298" y="5222081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98">
              <a:extLst>
                <a:ext uri="{FF2B5EF4-FFF2-40B4-BE49-F238E27FC236}">
                  <a16:creationId xmlns:a16="http://schemas.microsoft.com/office/drawing/2014/main" id="{48049DFD-0839-4F8A-8F3B-1304F5704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336" y="536336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99">
              <a:extLst>
                <a:ext uri="{FF2B5EF4-FFF2-40B4-BE49-F238E27FC236}">
                  <a16:creationId xmlns:a16="http://schemas.microsoft.com/office/drawing/2014/main" id="{9AD16E7F-A21A-4ED2-ADF2-6AF984AC0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336" y="536336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100">
              <a:extLst>
                <a:ext uri="{FF2B5EF4-FFF2-40B4-BE49-F238E27FC236}">
                  <a16:creationId xmlns:a16="http://schemas.microsoft.com/office/drawing/2014/main" id="{DE0253F6-0B4B-4DF3-A858-19B412B5A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123" y="4796631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101">
              <a:extLst>
                <a:ext uri="{FF2B5EF4-FFF2-40B4-BE49-F238E27FC236}">
                  <a16:creationId xmlns:a16="http://schemas.microsoft.com/office/drawing/2014/main" id="{427DBD2B-E17C-4B89-83FD-4C20301A5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123" y="4796631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id="{273A4A6C-91B6-4D28-8860-3CC53B4D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161" y="4863306"/>
              <a:ext cx="1731962" cy="865188"/>
            </a:xfrm>
            <a:custGeom>
              <a:avLst/>
              <a:gdLst>
                <a:gd name="T0" fmla="*/ 166 w 1091"/>
                <a:gd name="T1" fmla="*/ 545 h 545"/>
                <a:gd name="T2" fmla="*/ 1091 w 1091"/>
                <a:gd name="T3" fmla="*/ 545 h 545"/>
                <a:gd name="T4" fmla="*/ 924 w 1091"/>
                <a:gd name="T5" fmla="*/ 0 h 545"/>
                <a:gd name="T6" fmla="*/ 0 w 1091"/>
                <a:gd name="T7" fmla="*/ 0 h 545"/>
                <a:gd name="T8" fmla="*/ 166 w 1091"/>
                <a:gd name="T9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1" h="545">
                  <a:moveTo>
                    <a:pt x="166" y="545"/>
                  </a:moveTo>
                  <a:lnTo>
                    <a:pt x="1091" y="545"/>
                  </a:lnTo>
                  <a:lnTo>
                    <a:pt x="924" y="0"/>
                  </a:lnTo>
                  <a:lnTo>
                    <a:pt x="0" y="0"/>
                  </a:lnTo>
                  <a:lnTo>
                    <a:pt x="166" y="545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3">
              <a:extLst>
                <a:ext uri="{FF2B5EF4-FFF2-40B4-BE49-F238E27FC236}">
                  <a16:creationId xmlns:a16="http://schemas.microsoft.com/office/drawing/2014/main" id="{B81D4E6C-A4E2-497A-B5DD-534613AB4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161" y="4863306"/>
              <a:ext cx="1731962" cy="865188"/>
            </a:xfrm>
            <a:custGeom>
              <a:avLst/>
              <a:gdLst>
                <a:gd name="T0" fmla="*/ 347 w 2274"/>
                <a:gd name="T1" fmla="*/ 1135 h 1135"/>
                <a:gd name="T2" fmla="*/ 2274 w 2274"/>
                <a:gd name="T3" fmla="*/ 1135 h 1135"/>
                <a:gd name="T4" fmla="*/ 1927 w 2274"/>
                <a:gd name="T5" fmla="*/ 0 h 1135"/>
                <a:gd name="T6" fmla="*/ 0 w 2274"/>
                <a:gd name="T7" fmla="*/ 0 h 1135"/>
                <a:gd name="T8" fmla="*/ 347 w 2274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4" h="1135">
                  <a:moveTo>
                    <a:pt x="347" y="1135"/>
                  </a:moveTo>
                  <a:lnTo>
                    <a:pt x="2274" y="1135"/>
                  </a:lnTo>
                  <a:lnTo>
                    <a:pt x="1927" y="0"/>
                  </a:lnTo>
                  <a:lnTo>
                    <a:pt x="0" y="0"/>
                  </a:lnTo>
                  <a:lnTo>
                    <a:pt x="347" y="1135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104">
              <a:extLst>
                <a:ext uri="{FF2B5EF4-FFF2-40B4-BE49-F238E27FC236}">
                  <a16:creationId xmlns:a16="http://schemas.microsoft.com/office/drawing/2014/main" id="{EDCED674-D41C-4408-BC04-2295160C8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073" y="48633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105">
              <a:extLst>
                <a:ext uri="{FF2B5EF4-FFF2-40B4-BE49-F238E27FC236}">
                  <a16:creationId xmlns:a16="http://schemas.microsoft.com/office/drawing/2014/main" id="{41E3A709-6AA4-44AF-8A9C-D32AC44E5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073" y="48633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106">
              <a:extLst>
                <a:ext uri="{FF2B5EF4-FFF2-40B4-BE49-F238E27FC236}">
                  <a16:creationId xmlns:a16="http://schemas.microsoft.com/office/drawing/2014/main" id="{32E506BC-34AE-4FED-8312-EFABFBB23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973" y="4863306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107">
              <a:extLst>
                <a:ext uri="{FF2B5EF4-FFF2-40B4-BE49-F238E27FC236}">
                  <a16:creationId xmlns:a16="http://schemas.microsoft.com/office/drawing/2014/main" id="{68D61190-32E7-480E-84DF-21B96F65F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973" y="4863306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08">
              <a:extLst>
                <a:ext uri="{FF2B5EF4-FFF2-40B4-BE49-F238E27FC236}">
                  <a16:creationId xmlns:a16="http://schemas.microsoft.com/office/drawing/2014/main" id="{B0101A66-CE4F-40F5-ABF1-B3CBFAB3C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873" y="4863306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109">
              <a:extLst>
                <a:ext uri="{FF2B5EF4-FFF2-40B4-BE49-F238E27FC236}">
                  <a16:creationId xmlns:a16="http://schemas.microsoft.com/office/drawing/2014/main" id="{F91E5D83-17EB-437B-B460-17064838D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873" y="4863306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10">
              <a:extLst>
                <a:ext uri="{FF2B5EF4-FFF2-40B4-BE49-F238E27FC236}">
                  <a16:creationId xmlns:a16="http://schemas.microsoft.com/office/drawing/2014/main" id="{EF5EB366-2EC8-4DEF-8360-C2E0DF463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2773" y="48633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11">
              <a:extLst>
                <a:ext uri="{FF2B5EF4-FFF2-40B4-BE49-F238E27FC236}">
                  <a16:creationId xmlns:a16="http://schemas.microsoft.com/office/drawing/2014/main" id="{9A2B8164-B7B1-4405-8642-37C8E5843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2773" y="48633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12">
              <a:extLst>
                <a:ext uri="{FF2B5EF4-FFF2-40B4-BE49-F238E27FC236}">
                  <a16:creationId xmlns:a16="http://schemas.microsoft.com/office/drawing/2014/main" id="{154C81FF-268B-4816-A151-158ECCD4A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7086" y="48633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113">
              <a:extLst>
                <a:ext uri="{FF2B5EF4-FFF2-40B4-BE49-F238E27FC236}">
                  <a16:creationId xmlns:a16="http://schemas.microsoft.com/office/drawing/2014/main" id="{DA56DABD-AC0F-42AA-B940-4C52CF9E9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7086" y="48633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14">
              <a:extLst>
                <a:ext uri="{FF2B5EF4-FFF2-40B4-BE49-F238E27FC236}">
                  <a16:creationId xmlns:a16="http://schemas.microsoft.com/office/drawing/2014/main" id="{93D420DA-9751-4326-9B51-1AB30CBA8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573" y="4863306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115">
              <a:extLst>
                <a:ext uri="{FF2B5EF4-FFF2-40B4-BE49-F238E27FC236}">
                  <a16:creationId xmlns:a16="http://schemas.microsoft.com/office/drawing/2014/main" id="{E106B95E-A39D-4FB4-B33B-5A667CE0D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573" y="4863306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16">
              <a:extLst>
                <a:ext uri="{FF2B5EF4-FFF2-40B4-BE49-F238E27FC236}">
                  <a16:creationId xmlns:a16="http://schemas.microsoft.com/office/drawing/2014/main" id="{69A66506-5B92-481F-9AA6-CCFD0174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061" y="515381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17">
              <a:extLst>
                <a:ext uri="{FF2B5EF4-FFF2-40B4-BE49-F238E27FC236}">
                  <a16:creationId xmlns:a16="http://schemas.microsoft.com/office/drawing/2014/main" id="{97066C89-BFBF-45CF-81D9-89861E76B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5061" y="515381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18">
              <a:extLst>
                <a:ext uri="{FF2B5EF4-FFF2-40B4-BE49-F238E27FC236}">
                  <a16:creationId xmlns:a16="http://schemas.microsoft.com/office/drawing/2014/main" id="{1BCF03C7-4C64-4BE3-BC24-1991EE8B5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7923" y="5295106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19">
              <a:extLst>
                <a:ext uri="{FF2B5EF4-FFF2-40B4-BE49-F238E27FC236}">
                  <a16:creationId xmlns:a16="http://schemas.microsoft.com/office/drawing/2014/main" id="{C1FBF521-D236-4F3F-B1C2-C930CF59F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7923" y="5295106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20">
              <a:extLst>
                <a:ext uri="{FF2B5EF4-FFF2-40B4-BE49-F238E27FC236}">
                  <a16:creationId xmlns:a16="http://schemas.microsoft.com/office/drawing/2014/main" id="{6D152DE7-788B-480F-9BB0-04DD24EBC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961" y="5437981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21">
              <a:extLst>
                <a:ext uri="{FF2B5EF4-FFF2-40B4-BE49-F238E27FC236}">
                  <a16:creationId xmlns:a16="http://schemas.microsoft.com/office/drawing/2014/main" id="{C7FB5CDA-575B-4992-B718-8DEC33293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961" y="5437981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122">
              <a:extLst>
                <a:ext uri="{FF2B5EF4-FFF2-40B4-BE49-F238E27FC236}">
                  <a16:creationId xmlns:a16="http://schemas.microsoft.com/office/drawing/2014/main" id="{FC585CAF-70D4-4762-B910-E76BB864C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9998" y="5580856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23">
              <a:extLst>
                <a:ext uri="{FF2B5EF4-FFF2-40B4-BE49-F238E27FC236}">
                  <a16:creationId xmlns:a16="http://schemas.microsoft.com/office/drawing/2014/main" id="{F04A776D-BE65-4962-9320-5D93C9812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9998" y="5580856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124">
              <a:extLst>
                <a:ext uri="{FF2B5EF4-FFF2-40B4-BE49-F238E27FC236}">
                  <a16:creationId xmlns:a16="http://schemas.microsoft.com/office/drawing/2014/main" id="{6109027F-45C4-4586-A662-EC15A9060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3786" y="5012531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25">
              <a:extLst>
                <a:ext uri="{FF2B5EF4-FFF2-40B4-BE49-F238E27FC236}">
                  <a16:creationId xmlns:a16="http://schemas.microsoft.com/office/drawing/2014/main" id="{E3A28AE9-5121-48DF-8F4C-C85BCB88C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3786" y="5012531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6">
              <a:extLst>
                <a:ext uri="{FF2B5EF4-FFF2-40B4-BE49-F238E27FC236}">
                  <a16:creationId xmlns:a16="http://schemas.microsoft.com/office/drawing/2014/main" id="{BEA0A7A7-AF43-4FD2-9A2D-F692A283E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298" y="5079206"/>
              <a:ext cx="1731962" cy="865188"/>
            </a:xfrm>
            <a:custGeom>
              <a:avLst/>
              <a:gdLst>
                <a:gd name="T0" fmla="*/ 166 w 1091"/>
                <a:gd name="T1" fmla="*/ 545 h 545"/>
                <a:gd name="T2" fmla="*/ 1091 w 1091"/>
                <a:gd name="T3" fmla="*/ 545 h 545"/>
                <a:gd name="T4" fmla="*/ 925 w 1091"/>
                <a:gd name="T5" fmla="*/ 0 h 545"/>
                <a:gd name="T6" fmla="*/ 0 w 1091"/>
                <a:gd name="T7" fmla="*/ 0 h 545"/>
                <a:gd name="T8" fmla="*/ 166 w 1091"/>
                <a:gd name="T9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1" h="545">
                  <a:moveTo>
                    <a:pt x="166" y="545"/>
                  </a:moveTo>
                  <a:lnTo>
                    <a:pt x="1091" y="545"/>
                  </a:lnTo>
                  <a:lnTo>
                    <a:pt x="925" y="0"/>
                  </a:lnTo>
                  <a:lnTo>
                    <a:pt x="0" y="0"/>
                  </a:lnTo>
                  <a:lnTo>
                    <a:pt x="166" y="545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7">
              <a:extLst>
                <a:ext uri="{FF2B5EF4-FFF2-40B4-BE49-F238E27FC236}">
                  <a16:creationId xmlns:a16="http://schemas.microsoft.com/office/drawing/2014/main" id="{2C458263-A73B-4FAE-B365-1F7E5AFAD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298" y="5079206"/>
              <a:ext cx="1731962" cy="865188"/>
            </a:xfrm>
            <a:custGeom>
              <a:avLst/>
              <a:gdLst>
                <a:gd name="T0" fmla="*/ 347 w 2274"/>
                <a:gd name="T1" fmla="*/ 1135 h 1135"/>
                <a:gd name="T2" fmla="*/ 2274 w 2274"/>
                <a:gd name="T3" fmla="*/ 1135 h 1135"/>
                <a:gd name="T4" fmla="*/ 1927 w 2274"/>
                <a:gd name="T5" fmla="*/ 0 h 1135"/>
                <a:gd name="T6" fmla="*/ 0 w 2274"/>
                <a:gd name="T7" fmla="*/ 0 h 1135"/>
                <a:gd name="T8" fmla="*/ 347 w 2274"/>
                <a:gd name="T9" fmla="*/ 11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4" h="1135">
                  <a:moveTo>
                    <a:pt x="347" y="1135"/>
                  </a:moveTo>
                  <a:lnTo>
                    <a:pt x="2274" y="1135"/>
                  </a:lnTo>
                  <a:lnTo>
                    <a:pt x="1927" y="0"/>
                  </a:lnTo>
                  <a:lnTo>
                    <a:pt x="0" y="0"/>
                  </a:lnTo>
                  <a:lnTo>
                    <a:pt x="347" y="1135"/>
                  </a:lnTo>
                  <a:close/>
                </a:path>
              </a:pathLst>
            </a:cu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28">
              <a:extLst>
                <a:ext uri="{FF2B5EF4-FFF2-40B4-BE49-F238E27FC236}">
                  <a16:creationId xmlns:a16="http://schemas.microsoft.com/office/drawing/2014/main" id="{F2AAF459-069A-477E-BCEE-14B7C7670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211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29">
              <a:extLst>
                <a:ext uri="{FF2B5EF4-FFF2-40B4-BE49-F238E27FC236}">
                  <a16:creationId xmlns:a16="http://schemas.microsoft.com/office/drawing/2014/main" id="{9C7CD824-EA7E-47BD-9ECD-60AA8705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211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30">
              <a:extLst>
                <a:ext uri="{FF2B5EF4-FFF2-40B4-BE49-F238E27FC236}">
                  <a16:creationId xmlns:a16="http://schemas.microsoft.com/office/drawing/2014/main" id="{F333E153-8F11-4F6C-AE0B-9E214953D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111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31">
              <a:extLst>
                <a:ext uri="{FF2B5EF4-FFF2-40B4-BE49-F238E27FC236}">
                  <a16:creationId xmlns:a16="http://schemas.microsoft.com/office/drawing/2014/main" id="{00C1F7EB-60F0-4B60-AF67-936625752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111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32">
              <a:extLst>
                <a:ext uri="{FF2B5EF4-FFF2-40B4-BE49-F238E27FC236}">
                  <a16:creationId xmlns:a16="http://schemas.microsoft.com/office/drawing/2014/main" id="{B9659330-21FD-4355-90B6-71F82381D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011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33">
              <a:extLst>
                <a:ext uri="{FF2B5EF4-FFF2-40B4-BE49-F238E27FC236}">
                  <a16:creationId xmlns:a16="http://schemas.microsoft.com/office/drawing/2014/main" id="{C5C16E0D-C959-49F5-B7BA-DBD76E088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011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34">
              <a:extLst>
                <a:ext uri="{FF2B5EF4-FFF2-40B4-BE49-F238E27FC236}">
                  <a16:creationId xmlns:a16="http://schemas.microsoft.com/office/drawing/2014/main" id="{6CB14B9A-FAE2-4CF4-B5A8-23043C2EB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911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35">
              <a:extLst>
                <a:ext uri="{FF2B5EF4-FFF2-40B4-BE49-F238E27FC236}">
                  <a16:creationId xmlns:a16="http://schemas.microsoft.com/office/drawing/2014/main" id="{93353A3A-2279-4A35-8D02-88B81ABE8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911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136">
              <a:extLst>
                <a:ext uri="{FF2B5EF4-FFF2-40B4-BE49-F238E27FC236}">
                  <a16:creationId xmlns:a16="http://schemas.microsoft.com/office/drawing/2014/main" id="{0AEB189B-97CE-4545-910B-B08616448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811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37">
              <a:extLst>
                <a:ext uri="{FF2B5EF4-FFF2-40B4-BE49-F238E27FC236}">
                  <a16:creationId xmlns:a16="http://schemas.microsoft.com/office/drawing/2014/main" id="{05855AB9-AA97-4153-9FFD-A04601449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811" y="5079206"/>
              <a:ext cx="265112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38">
              <a:extLst>
                <a:ext uri="{FF2B5EF4-FFF2-40B4-BE49-F238E27FC236}">
                  <a16:creationId xmlns:a16="http://schemas.microsoft.com/office/drawing/2014/main" id="{525B049A-FC1C-4EE1-BEDF-3F1C48D1C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711" y="5079206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39">
              <a:extLst>
                <a:ext uri="{FF2B5EF4-FFF2-40B4-BE49-F238E27FC236}">
                  <a16:creationId xmlns:a16="http://schemas.microsoft.com/office/drawing/2014/main" id="{7B798B22-63A4-499B-9CC3-59395DFEC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711" y="5079206"/>
              <a:ext cx="263525" cy="865188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40">
              <a:extLst>
                <a:ext uri="{FF2B5EF4-FFF2-40B4-BE49-F238E27FC236}">
                  <a16:creationId xmlns:a16="http://schemas.microsoft.com/office/drawing/2014/main" id="{07315EA0-F225-4F15-BDBD-515E9B927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198" y="5371306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41">
              <a:extLst>
                <a:ext uri="{FF2B5EF4-FFF2-40B4-BE49-F238E27FC236}">
                  <a16:creationId xmlns:a16="http://schemas.microsoft.com/office/drawing/2014/main" id="{D85F73FA-2430-43B9-93CF-048CD4770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198" y="5371306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42">
              <a:extLst>
                <a:ext uri="{FF2B5EF4-FFF2-40B4-BE49-F238E27FC236}">
                  <a16:creationId xmlns:a16="http://schemas.microsoft.com/office/drawing/2014/main" id="{F11164C2-62C5-4494-B8B4-3C4A125F3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648" y="5512593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43">
              <a:extLst>
                <a:ext uri="{FF2B5EF4-FFF2-40B4-BE49-F238E27FC236}">
                  <a16:creationId xmlns:a16="http://schemas.microsoft.com/office/drawing/2014/main" id="{A2C0D0D0-F3AA-47F4-8D52-A4BB07780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648" y="5512593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44">
              <a:extLst>
                <a:ext uri="{FF2B5EF4-FFF2-40B4-BE49-F238E27FC236}">
                  <a16:creationId xmlns:a16="http://schemas.microsoft.com/office/drawing/2014/main" id="{BFE59D10-6207-41FE-8506-9EE50FE74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098" y="5653881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45">
              <a:extLst>
                <a:ext uri="{FF2B5EF4-FFF2-40B4-BE49-F238E27FC236}">
                  <a16:creationId xmlns:a16="http://schemas.microsoft.com/office/drawing/2014/main" id="{1522225E-D3D7-4F9F-9385-20C72A754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098" y="5653881"/>
              <a:ext cx="1465262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46">
              <a:extLst>
                <a:ext uri="{FF2B5EF4-FFF2-40B4-BE49-F238E27FC236}">
                  <a16:creationId xmlns:a16="http://schemas.microsoft.com/office/drawing/2014/main" id="{198D4550-F52D-481C-B08F-B4E8F29C4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136" y="579516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47">
              <a:extLst>
                <a:ext uri="{FF2B5EF4-FFF2-40B4-BE49-F238E27FC236}">
                  <a16:creationId xmlns:a16="http://schemas.microsoft.com/office/drawing/2014/main" id="{A15145D1-25FE-408F-9C96-848977CA0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136" y="5795168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48">
              <a:extLst>
                <a:ext uri="{FF2B5EF4-FFF2-40B4-BE49-F238E27FC236}">
                  <a16:creationId xmlns:a16="http://schemas.microsoft.com/office/drawing/2014/main" id="{8605BFF4-BE1B-4536-A0A3-435183B38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3511" y="5228431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149">
              <a:extLst>
                <a:ext uri="{FF2B5EF4-FFF2-40B4-BE49-F238E27FC236}">
                  <a16:creationId xmlns:a16="http://schemas.microsoft.com/office/drawing/2014/main" id="{F4B6D6F7-FBA0-4A4C-921F-86084749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3511" y="5228431"/>
              <a:ext cx="1463675" cy="0"/>
            </a:xfrm>
            <a:prstGeom prst="line">
              <a:avLst/>
            </a:prstGeom>
            <a:grpFill/>
            <a:ln w="190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0" name="Gruppieren 5">
            <a:extLst>
              <a:ext uri="{FF2B5EF4-FFF2-40B4-BE49-F238E27FC236}">
                <a16:creationId xmlns:a16="http://schemas.microsoft.com/office/drawing/2014/main" id="{34F2D9EC-F215-4CDB-800C-B2E3F0CC93C2}"/>
              </a:ext>
            </a:extLst>
          </p:cNvPr>
          <p:cNvGrpSpPr/>
          <p:nvPr/>
        </p:nvGrpSpPr>
        <p:grpSpPr>
          <a:xfrm>
            <a:off x="8293271" y="1428924"/>
            <a:ext cx="1266441" cy="1183950"/>
            <a:chOff x="5091114" y="4133850"/>
            <a:chExt cx="873123" cy="1198532"/>
          </a:xfrm>
          <a:solidFill>
            <a:schemeClr val="accent1"/>
          </a:solidFill>
        </p:grpSpPr>
        <p:sp>
          <p:nvSpPr>
            <p:cNvPr id="151" name="Freeform 556">
              <a:extLst>
                <a:ext uri="{FF2B5EF4-FFF2-40B4-BE49-F238E27FC236}">
                  <a16:creationId xmlns:a16="http://schemas.microsoft.com/office/drawing/2014/main" id="{B4075460-48D8-4408-9640-26FFD522F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1" y="4879947"/>
              <a:ext cx="66675" cy="377823"/>
            </a:xfrm>
            <a:custGeom>
              <a:avLst/>
              <a:gdLst>
                <a:gd name="T0" fmla="*/ 0 w 42"/>
                <a:gd name="T1" fmla="*/ 113 h 238"/>
                <a:gd name="T2" fmla="*/ 7 w 42"/>
                <a:gd name="T3" fmla="*/ 113 h 238"/>
                <a:gd name="T4" fmla="*/ 7 w 42"/>
                <a:gd name="T5" fmla="*/ 130 h 238"/>
                <a:gd name="T6" fmla="*/ 0 w 42"/>
                <a:gd name="T7" fmla="*/ 130 h 238"/>
                <a:gd name="T8" fmla="*/ 0 w 42"/>
                <a:gd name="T9" fmla="*/ 198 h 238"/>
                <a:gd name="T10" fmla="*/ 42 w 42"/>
                <a:gd name="T11" fmla="*/ 238 h 238"/>
                <a:gd name="T12" fmla="*/ 42 w 42"/>
                <a:gd name="T13" fmla="*/ 23 h 238"/>
                <a:gd name="T14" fmla="*/ 0 w 42"/>
                <a:gd name="T15" fmla="*/ 0 h 238"/>
                <a:gd name="T16" fmla="*/ 0 w 42"/>
                <a:gd name="T17" fmla="*/ 113 h 238"/>
                <a:gd name="T18" fmla="*/ 12 w 42"/>
                <a:gd name="T19" fmla="*/ 113 h 238"/>
                <a:gd name="T20" fmla="*/ 40 w 42"/>
                <a:gd name="T21" fmla="*/ 113 h 238"/>
                <a:gd name="T22" fmla="*/ 40 w 42"/>
                <a:gd name="T23" fmla="*/ 130 h 238"/>
                <a:gd name="T24" fmla="*/ 12 w 42"/>
                <a:gd name="T25" fmla="*/ 130 h 238"/>
                <a:gd name="T26" fmla="*/ 12 w 42"/>
                <a:gd name="T27" fmla="*/ 11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238">
                  <a:moveTo>
                    <a:pt x="0" y="113"/>
                  </a:moveTo>
                  <a:lnTo>
                    <a:pt x="7" y="113"/>
                  </a:lnTo>
                  <a:lnTo>
                    <a:pt x="7" y="130"/>
                  </a:lnTo>
                  <a:lnTo>
                    <a:pt x="0" y="130"/>
                  </a:lnTo>
                  <a:lnTo>
                    <a:pt x="0" y="198"/>
                  </a:lnTo>
                  <a:lnTo>
                    <a:pt x="42" y="238"/>
                  </a:lnTo>
                  <a:lnTo>
                    <a:pt x="42" y="23"/>
                  </a:lnTo>
                  <a:lnTo>
                    <a:pt x="0" y="0"/>
                  </a:lnTo>
                  <a:lnTo>
                    <a:pt x="0" y="113"/>
                  </a:lnTo>
                  <a:close/>
                  <a:moveTo>
                    <a:pt x="12" y="113"/>
                  </a:moveTo>
                  <a:lnTo>
                    <a:pt x="40" y="113"/>
                  </a:lnTo>
                  <a:lnTo>
                    <a:pt x="40" y="130"/>
                  </a:lnTo>
                  <a:lnTo>
                    <a:pt x="12" y="130"/>
                  </a:lnTo>
                  <a:lnTo>
                    <a:pt x="12" y="113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Freeform 557">
              <a:extLst>
                <a:ext uri="{FF2B5EF4-FFF2-40B4-BE49-F238E27FC236}">
                  <a16:creationId xmlns:a16="http://schemas.microsoft.com/office/drawing/2014/main" id="{45C9BC11-5EA9-4448-818F-7BA8767D2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751" y="4876772"/>
              <a:ext cx="206375" cy="39688"/>
            </a:xfrm>
            <a:custGeom>
              <a:avLst/>
              <a:gdLst>
                <a:gd name="T0" fmla="*/ 130 w 130"/>
                <a:gd name="T1" fmla="*/ 22 h 25"/>
                <a:gd name="T2" fmla="*/ 90 w 130"/>
                <a:gd name="T3" fmla="*/ 0 h 25"/>
                <a:gd name="T4" fmla="*/ 0 w 130"/>
                <a:gd name="T5" fmla="*/ 2 h 25"/>
                <a:gd name="T6" fmla="*/ 42 w 130"/>
                <a:gd name="T7" fmla="*/ 25 h 25"/>
                <a:gd name="T8" fmla="*/ 130 w 130"/>
                <a:gd name="T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25">
                  <a:moveTo>
                    <a:pt x="130" y="22"/>
                  </a:moveTo>
                  <a:lnTo>
                    <a:pt x="90" y="0"/>
                  </a:lnTo>
                  <a:lnTo>
                    <a:pt x="0" y="2"/>
                  </a:lnTo>
                  <a:lnTo>
                    <a:pt x="42" y="25"/>
                  </a:lnTo>
                  <a:lnTo>
                    <a:pt x="130" y="22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558">
              <a:extLst>
                <a:ext uri="{FF2B5EF4-FFF2-40B4-BE49-F238E27FC236}">
                  <a16:creationId xmlns:a16="http://schemas.microsoft.com/office/drawing/2014/main" id="{92CD316E-0451-4A73-B910-09C72ED29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5314" y="4371950"/>
              <a:ext cx="95250" cy="536572"/>
            </a:xfrm>
            <a:custGeom>
              <a:avLst/>
              <a:gdLst>
                <a:gd name="T0" fmla="*/ 20 w 24"/>
                <a:gd name="T1" fmla="*/ 0 h 135"/>
                <a:gd name="T2" fmla="*/ 4 w 24"/>
                <a:gd name="T3" fmla="*/ 0 h 135"/>
                <a:gd name="T4" fmla="*/ 0 w 24"/>
                <a:gd name="T5" fmla="*/ 132 h 135"/>
                <a:gd name="T6" fmla="*/ 12 w 24"/>
                <a:gd name="T7" fmla="*/ 135 h 135"/>
                <a:gd name="T8" fmla="*/ 24 w 24"/>
                <a:gd name="T9" fmla="*/ 132 h 135"/>
                <a:gd name="T10" fmla="*/ 20 w 24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35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4"/>
                    <a:pt x="5" y="135"/>
                    <a:pt x="12" y="135"/>
                  </a:cubicBezTo>
                  <a:cubicBezTo>
                    <a:pt x="19" y="135"/>
                    <a:pt x="24" y="134"/>
                    <a:pt x="24" y="132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Oval 559">
              <a:extLst>
                <a:ext uri="{FF2B5EF4-FFF2-40B4-BE49-F238E27FC236}">
                  <a16:creationId xmlns:a16="http://schemas.microsoft.com/office/drawing/2014/main" id="{809FA326-FBF8-4ED9-858A-DB9922F9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188" y="4360838"/>
              <a:ext cx="63500" cy="19050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Freeform 560">
              <a:extLst>
                <a:ext uri="{FF2B5EF4-FFF2-40B4-BE49-F238E27FC236}">
                  <a16:creationId xmlns:a16="http://schemas.microsoft.com/office/drawing/2014/main" id="{F8DF4826-CAFE-4DE8-B6B7-D9109111FD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6426" y="4911697"/>
              <a:ext cx="142875" cy="346073"/>
            </a:xfrm>
            <a:custGeom>
              <a:avLst/>
              <a:gdLst>
                <a:gd name="T0" fmla="*/ 70 w 90"/>
                <a:gd name="T1" fmla="*/ 110 h 218"/>
                <a:gd name="T2" fmla="*/ 70 w 90"/>
                <a:gd name="T3" fmla="*/ 93 h 218"/>
                <a:gd name="T4" fmla="*/ 88 w 90"/>
                <a:gd name="T5" fmla="*/ 93 h 218"/>
                <a:gd name="T6" fmla="*/ 88 w 90"/>
                <a:gd name="T7" fmla="*/ 0 h 218"/>
                <a:gd name="T8" fmla="*/ 0 w 90"/>
                <a:gd name="T9" fmla="*/ 3 h 218"/>
                <a:gd name="T10" fmla="*/ 0 w 90"/>
                <a:gd name="T11" fmla="*/ 3 h 218"/>
                <a:gd name="T12" fmla="*/ 0 w 90"/>
                <a:gd name="T13" fmla="*/ 218 h 218"/>
                <a:gd name="T14" fmla="*/ 90 w 90"/>
                <a:gd name="T15" fmla="*/ 218 h 218"/>
                <a:gd name="T16" fmla="*/ 88 w 90"/>
                <a:gd name="T17" fmla="*/ 110 h 218"/>
                <a:gd name="T18" fmla="*/ 70 w 90"/>
                <a:gd name="T19" fmla="*/ 110 h 218"/>
                <a:gd name="T20" fmla="*/ 30 w 90"/>
                <a:gd name="T21" fmla="*/ 110 h 218"/>
                <a:gd name="T22" fmla="*/ 3 w 90"/>
                <a:gd name="T23" fmla="*/ 110 h 218"/>
                <a:gd name="T24" fmla="*/ 3 w 90"/>
                <a:gd name="T25" fmla="*/ 93 h 218"/>
                <a:gd name="T26" fmla="*/ 30 w 90"/>
                <a:gd name="T27" fmla="*/ 93 h 218"/>
                <a:gd name="T28" fmla="*/ 30 w 90"/>
                <a:gd name="T29" fmla="*/ 110 h 218"/>
                <a:gd name="T30" fmla="*/ 65 w 90"/>
                <a:gd name="T31" fmla="*/ 110 h 218"/>
                <a:gd name="T32" fmla="*/ 38 w 90"/>
                <a:gd name="T33" fmla="*/ 110 h 218"/>
                <a:gd name="T34" fmla="*/ 38 w 90"/>
                <a:gd name="T35" fmla="*/ 93 h 218"/>
                <a:gd name="T36" fmla="*/ 65 w 90"/>
                <a:gd name="T37" fmla="*/ 93 h 218"/>
                <a:gd name="T38" fmla="*/ 65 w 90"/>
                <a:gd name="T39" fmla="*/ 11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218">
                  <a:moveTo>
                    <a:pt x="70" y="110"/>
                  </a:moveTo>
                  <a:lnTo>
                    <a:pt x="70" y="93"/>
                  </a:lnTo>
                  <a:lnTo>
                    <a:pt x="88" y="93"/>
                  </a:lnTo>
                  <a:lnTo>
                    <a:pt x="88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18"/>
                  </a:lnTo>
                  <a:lnTo>
                    <a:pt x="90" y="218"/>
                  </a:lnTo>
                  <a:lnTo>
                    <a:pt x="88" y="110"/>
                  </a:lnTo>
                  <a:lnTo>
                    <a:pt x="70" y="110"/>
                  </a:lnTo>
                  <a:close/>
                  <a:moveTo>
                    <a:pt x="30" y="110"/>
                  </a:moveTo>
                  <a:lnTo>
                    <a:pt x="3" y="110"/>
                  </a:lnTo>
                  <a:lnTo>
                    <a:pt x="3" y="93"/>
                  </a:lnTo>
                  <a:lnTo>
                    <a:pt x="30" y="93"/>
                  </a:lnTo>
                  <a:lnTo>
                    <a:pt x="30" y="110"/>
                  </a:lnTo>
                  <a:close/>
                  <a:moveTo>
                    <a:pt x="65" y="110"/>
                  </a:moveTo>
                  <a:lnTo>
                    <a:pt x="38" y="110"/>
                  </a:lnTo>
                  <a:lnTo>
                    <a:pt x="38" y="93"/>
                  </a:lnTo>
                  <a:lnTo>
                    <a:pt x="65" y="93"/>
                  </a:lnTo>
                  <a:lnTo>
                    <a:pt x="65" y="11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Freeform 561">
              <a:extLst>
                <a:ext uri="{FF2B5EF4-FFF2-40B4-BE49-F238E27FC236}">
                  <a16:creationId xmlns:a16="http://schemas.microsoft.com/office/drawing/2014/main" id="{FF3794B6-B7EE-4678-8C40-9324A391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114" y="4879947"/>
              <a:ext cx="66675" cy="377823"/>
            </a:xfrm>
            <a:custGeom>
              <a:avLst/>
              <a:gdLst>
                <a:gd name="T0" fmla="*/ 0 w 42"/>
                <a:gd name="T1" fmla="*/ 198 h 238"/>
                <a:gd name="T2" fmla="*/ 42 w 42"/>
                <a:gd name="T3" fmla="*/ 238 h 238"/>
                <a:gd name="T4" fmla="*/ 42 w 42"/>
                <a:gd name="T5" fmla="*/ 23 h 238"/>
                <a:gd name="T6" fmla="*/ 0 w 42"/>
                <a:gd name="T7" fmla="*/ 0 h 238"/>
                <a:gd name="T8" fmla="*/ 0 w 42"/>
                <a:gd name="T9" fmla="*/ 19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38">
                  <a:moveTo>
                    <a:pt x="0" y="198"/>
                  </a:moveTo>
                  <a:lnTo>
                    <a:pt x="42" y="238"/>
                  </a:lnTo>
                  <a:lnTo>
                    <a:pt x="42" y="23"/>
                  </a:lnTo>
                  <a:lnTo>
                    <a:pt x="0" y="0"/>
                  </a:lnTo>
                  <a:lnTo>
                    <a:pt x="0" y="198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Freeform 562">
              <a:extLst>
                <a:ext uri="{FF2B5EF4-FFF2-40B4-BE49-F238E27FC236}">
                  <a16:creationId xmlns:a16="http://schemas.microsoft.com/office/drawing/2014/main" id="{BBF160AA-B441-41BF-8B7F-8F325E065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114" y="4876772"/>
              <a:ext cx="209550" cy="39688"/>
            </a:xfrm>
            <a:custGeom>
              <a:avLst/>
              <a:gdLst>
                <a:gd name="T0" fmla="*/ 132 w 132"/>
                <a:gd name="T1" fmla="*/ 22 h 25"/>
                <a:gd name="T2" fmla="*/ 90 w 132"/>
                <a:gd name="T3" fmla="*/ 0 h 25"/>
                <a:gd name="T4" fmla="*/ 0 w 132"/>
                <a:gd name="T5" fmla="*/ 2 h 25"/>
                <a:gd name="T6" fmla="*/ 42 w 132"/>
                <a:gd name="T7" fmla="*/ 25 h 25"/>
                <a:gd name="T8" fmla="*/ 132 w 132"/>
                <a:gd name="T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5">
                  <a:moveTo>
                    <a:pt x="132" y="22"/>
                  </a:moveTo>
                  <a:lnTo>
                    <a:pt x="90" y="0"/>
                  </a:lnTo>
                  <a:lnTo>
                    <a:pt x="0" y="2"/>
                  </a:lnTo>
                  <a:lnTo>
                    <a:pt x="42" y="25"/>
                  </a:lnTo>
                  <a:lnTo>
                    <a:pt x="132" y="22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Freeform 563">
              <a:extLst>
                <a:ext uri="{FF2B5EF4-FFF2-40B4-BE49-F238E27FC236}">
                  <a16:creationId xmlns:a16="http://schemas.microsoft.com/office/drawing/2014/main" id="{4F057830-54D9-4C75-A6BB-CE245C6D7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6676" y="4371950"/>
              <a:ext cx="98425" cy="536572"/>
            </a:xfrm>
            <a:custGeom>
              <a:avLst/>
              <a:gdLst>
                <a:gd name="T0" fmla="*/ 20 w 25"/>
                <a:gd name="T1" fmla="*/ 0 h 135"/>
                <a:gd name="T2" fmla="*/ 4 w 25"/>
                <a:gd name="T3" fmla="*/ 0 h 135"/>
                <a:gd name="T4" fmla="*/ 0 w 25"/>
                <a:gd name="T5" fmla="*/ 132 h 135"/>
                <a:gd name="T6" fmla="*/ 12 w 25"/>
                <a:gd name="T7" fmla="*/ 135 h 135"/>
                <a:gd name="T8" fmla="*/ 25 w 25"/>
                <a:gd name="T9" fmla="*/ 132 h 135"/>
                <a:gd name="T10" fmla="*/ 20 w 25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35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4"/>
                    <a:pt x="6" y="135"/>
                    <a:pt x="12" y="135"/>
                  </a:cubicBezTo>
                  <a:cubicBezTo>
                    <a:pt x="19" y="135"/>
                    <a:pt x="25" y="134"/>
                    <a:pt x="25" y="132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Oval 564">
              <a:extLst>
                <a:ext uri="{FF2B5EF4-FFF2-40B4-BE49-F238E27FC236}">
                  <a16:creationId xmlns:a16="http://schemas.microsoft.com/office/drawing/2014/main" id="{521B1C15-08FD-4C92-8AA5-F33B6838A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551" y="4360838"/>
              <a:ext cx="63500" cy="19050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565">
              <a:extLst>
                <a:ext uri="{FF2B5EF4-FFF2-40B4-BE49-F238E27FC236}">
                  <a16:creationId xmlns:a16="http://schemas.microsoft.com/office/drawing/2014/main" id="{C93E9931-76FA-4F52-9531-ED3C547B8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226" y="4876772"/>
              <a:ext cx="207963" cy="39688"/>
            </a:xfrm>
            <a:custGeom>
              <a:avLst/>
              <a:gdLst>
                <a:gd name="T0" fmla="*/ 131 w 131"/>
                <a:gd name="T1" fmla="*/ 22 h 25"/>
                <a:gd name="T2" fmla="*/ 88 w 131"/>
                <a:gd name="T3" fmla="*/ 0 h 25"/>
                <a:gd name="T4" fmla="*/ 0 w 131"/>
                <a:gd name="T5" fmla="*/ 2 h 25"/>
                <a:gd name="T6" fmla="*/ 40 w 131"/>
                <a:gd name="T7" fmla="*/ 25 h 25"/>
                <a:gd name="T8" fmla="*/ 131 w 131"/>
                <a:gd name="T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5">
                  <a:moveTo>
                    <a:pt x="131" y="22"/>
                  </a:moveTo>
                  <a:lnTo>
                    <a:pt x="88" y="0"/>
                  </a:lnTo>
                  <a:lnTo>
                    <a:pt x="0" y="2"/>
                  </a:lnTo>
                  <a:lnTo>
                    <a:pt x="40" y="25"/>
                  </a:lnTo>
                  <a:lnTo>
                    <a:pt x="131" y="22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Freeform 566">
              <a:extLst>
                <a:ext uri="{FF2B5EF4-FFF2-40B4-BE49-F238E27FC236}">
                  <a16:creationId xmlns:a16="http://schemas.microsoft.com/office/drawing/2014/main" id="{6B3155F2-5CEF-48C4-8DD9-73EADE57C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8614" y="4371950"/>
              <a:ext cx="100013" cy="536572"/>
            </a:xfrm>
            <a:custGeom>
              <a:avLst/>
              <a:gdLst>
                <a:gd name="T0" fmla="*/ 21 w 25"/>
                <a:gd name="T1" fmla="*/ 0 h 135"/>
                <a:gd name="T2" fmla="*/ 5 w 25"/>
                <a:gd name="T3" fmla="*/ 0 h 135"/>
                <a:gd name="T4" fmla="*/ 0 w 25"/>
                <a:gd name="T5" fmla="*/ 132 h 135"/>
                <a:gd name="T6" fmla="*/ 13 w 25"/>
                <a:gd name="T7" fmla="*/ 135 h 135"/>
                <a:gd name="T8" fmla="*/ 25 w 25"/>
                <a:gd name="T9" fmla="*/ 132 h 135"/>
                <a:gd name="T10" fmla="*/ 21 w 25"/>
                <a:gd name="T1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135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4"/>
                    <a:pt x="6" y="135"/>
                    <a:pt x="13" y="135"/>
                  </a:cubicBezTo>
                  <a:cubicBezTo>
                    <a:pt x="19" y="135"/>
                    <a:pt x="25" y="134"/>
                    <a:pt x="25" y="132"/>
                  </a:cubicBezTo>
                  <a:lnTo>
                    <a:pt x="21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Oval 567">
              <a:extLst>
                <a:ext uri="{FF2B5EF4-FFF2-40B4-BE49-F238E27FC236}">
                  <a16:creationId xmlns:a16="http://schemas.microsoft.com/office/drawing/2014/main" id="{7D17B9B1-78D0-47CE-A283-218577A1B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7664" y="4360838"/>
              <a:ext cx="65088" cy="19050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Freeform 568">
              <a:extLst>
                <a:ext uri="{FF2B5EF4-FFF2-40B4-BE49-F238E27FC236}">
                  <a16:creationId xmlns:a16="http://schemas.microsoft.com/office/drawing/2014/main" id="{78491C31-6C02-4409-B86A-B52B85E53F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9726" y="4911697"/>
              <a:ext cx="144463" cy="346073"/>
            </a:xfrm>
            <a:custGeom>
              <a:avLst/>
              <a:gdLst>
                <a:gd name="T0" fmla="*/ 71 w 91"/>
                <a:gd name="T1" fmla="*/ 110 h 218"/>
                <a:gd name="T2" fmla="*/ 71 w 91"/>
                <a:gd name="T3" fmla="*/ 93 h 218"/>
                <a:gd name="T4" fmla="*/ 91 w 91"/>
                <a:gd name="T5" fmla="*/ 93 h 218"/>
                <a:gd name="T6" fmla="*/ 91 w 91"/>
                <a:gd name="T7" fmla="*/ 0 h 218"/>
                <a:gd name="T8" fmla="*/ 0 w 91"/>
                <a:gd name="T9" fmla="*/ 3 h 218"/>
                <a:gd name="T10" fmla="*/ 0 w 91"/>
                <a:gd name="T11" fmla="*/ 3 h 218"/>
                <a:gd name="T12" fmla="*/ 0 w 91"/>
                <a:gd name="T13" fmla="*/ 218 h 218"/>
                <a:gd name="T14" fmla="*/ 91 w 91"/>
                <a:gd name="T15" fmla="*/ 218 h 218"/>
                <a:gd name="T16" fmla="*/ 91 w 91"/>
                <a:gd name="T17" fmla="*/ 110 h 218"/>
                <a:gd name="T18" fmla="*/ 71 w 91"/>
                <a:gd name="T19" fmla="*/ 110 h 218"/>
                <a:gd name="T20" fmla="*/ 31 w 91"/>
                <a:gd name="T21" fmla="*/ 110 h 218"/>
                <a:gd name="T22" fmla="*/ 3 w 91"/>
                <a:gd name="T23" fmla="*/ 110 h 218"/>
                <a:gd name="T24" fmla="*/ 3 w 91"/>
                <a:gd name="T25" fmla="*/ 93 h 218"/>
                <a:gd name="T26" fmla="*/ 31 w 91"/>
                <a:gd name="T27" fmla="*/ 93 h 218"/>
                <a:gd name="T28" fmla="*/ 31 w 91"/>
                <a:gd name="T29" fmla="*/ 110 h 218"/>
                <a:gd name="T30" fmla="*/ 66 w 91"/>
                <a:gd name="T31" fmla="*/ 110 h 218"/>
                <a:gd name="T32" fmla="*/ 38 w 91"/>
                <a:gd name="T33" fmla="*/ 110 h 218"/>
                <a:gd name="T34" fmla="*/ 38 w 91"/>
                <a:gd name="T35" fmla="*/ 93 h 218"/>
                <a:gd name="T36" fmla="*/ 66 w 91"/>
                <a:gd name="T37" fmla="*/ 93 h 218"/>
                <a:gd name="T38" fmla="*/ 66 w 91"/>
                <a:gd name="T39" fmla="*/ 11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218">
                  <a:moveTo>
                    <a:pt x="71" y="110"/>
                  </a:moveTo>
                  <a:lnTo>
                    <a:pt x="71" y="93"/>
                  </a:lnTo>
                  <a:lnTo>
                    <a:pt x="91" y="93"/>
                  </a:lnTo>
                  <a:lnTo>
                    <a:pt x="9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18"/>
                  </a:lnTo>
                  <a:lnTo>
                    <a:pt x="91" y="218"/>
                  </a:lnTo>
                  <a:lnTo>
                    <a:pt x="91" y="110"/>
                  </a:lnTo>
                  <a:lnTo>
                    <a:pt x="71" y="110"/>
                  </a:lnTo>
                  <a:close/>
                  <a:moveTo>
                    <a:pt x="31" y="110"/>
                  </a:moveTo>
                  <a:lnTo>
                    <a:pt x="3" y="110"/>
                  </a:lnTo>
                  <a:lnTo>
                    <a:pt x="3" y="93"/>
                  </a:lnTo>
                  <a:lnTo>
                    <a:pt x="31" y="93"/>
                  </a:lnTo>
                  <a:lnTo>
                    <a:pt x="31" y="110"/>
                  </a:lnTo>
                  <a:close/>
                  <a:moveTo>
                    <a:pt x="66" y="110"/>
                  </a:moveTo>
                  <a:lnTo>
                    <a:pt x="38" y="110"/>
                  </a:lnTo>
                  <a:lnTo>
                    <a:pt x="38" y="93"/>
                  </a:lnTo>
                  <a:lnTo>
                    <a:pt x="66" y="93"/>
                  </a:lnTo>
                  <a:lnTo>
                    <a:pt x="66" y="11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Freeform 569">
              <a:extLst>
                <a:ext uri="{FF2B5EF4-FFF2-40B4-BE49-F238E27FC236}">
                  <a16:creationId xmlns:a16="http://schemas.microsoft.com/office/drawing/2014/main" id="{99C3A09B-8723-4966-AE35-35D4816D1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6226" y="4879947"/>
              <a:ext cx="63500" cy="377823"/>
            </a:xfrm>
            <a:custGeom>
              <a:avLst/>
              <a:gdLst>
                <a:gd name="T0" fmla="*/ 0 w 40"/>
                <a:gd name="T1" fmla="*/ 113 h 238"/>
                <a:gd name="T2" fmla="*/ 3 w 40"/>
                <a:gd name="T3" fmla="*/ 113 h 238"/>
                <a:gd name="T4" fmla="*/ 3 w 40"/>
                <a:gd name="T5" fmla="*/ 130 h 238"/>
                <a:gd name="T6" fmla="*/ 0 w 40"/>
                <a:gd name="T7" fmla="*/ 130 h 238"/>
                <a:gd name="T8" fmla="*/ 0 w 40"/>
                <a:gd name="T9" fmla="*/ 198 h 238"/>
                <a:gd name="T10" fmla="*/ 40 w 40"/>
                <a:gd name="T11" fmla="*/ 238 h 238"/>
                <a:gd name="T12" fmla="*/ 40 w 40"/>
                <a:gd name="T13" fmla="*/ 23 h 238"/>
                <a:gd name="T14" fmla="*/ 0 w 40"/>
                <a:gd name="T15" fmla="*/ 0 h 238"/>
                <a:gd name="T16" fmla="*/ 0 w 40"/>
                <a:gd name="T17" fmla="*/ 113 h 238"/>
                <a:gd name="T18" fmla="*/ 10 w 40"/>
                <a:gd name="T19" fmla="*/ 113 h 238"/>
                <a:gd name="T20" fmla="*/ 38 w 40"/>
                <a:gd name="T21" fmla="*/ 113 h 238"/>
                <a:gd name="T22" fmla="*/ 38 w 40"/>
                <a:gd name="T23" fmla="*/ 130 h 238"/>
                <a:gd name="T24" fmla="*/ 10 w 40"/>
                <a:gd name="T25" fmla="*/ 130 h 238"/>
                <a:gd name="T26" fmla="*/ 10 w 40"/>
                <a:gd name="T27" fmla="*/ 11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238">
                  <a:moveTo>
                    <a:pt x="0" y="113"/>
                  </a:moveTo>
                  <a:lnTo>
                    <a:pt x="3" y="113"/>
                  </a:lnTo>
                  <a:lnTo>
                    <a:pt x="3" y="130"/>
                  </a:lnTo>
                  <a:lnTo>
                    <a:pt x="0" y="130"/>
                  </a:lnTo>
                  <a:lnTo>
                    <a:pt x="0" y="198"/>
                  </a:lnTo>
                  <a:lnTo>
                    <a:pt x="40" y="238"/>
                  </a:lnTo>
                  <a:lnTo>
                    <a:pt x="40" y="23"/>
                  </a:lnTo>
                  <a:lnTo>
                    <a:pt x="0" y="0"/>
                  </a:lnTo>
                  <a:lnTo>
                    <a:pt x="0" y="113"/>
                  </a:lnTo>
                  <a:close/>
                  <a:moveTo>
                    <a:pt x="10" y="113"/>
                  </a:moveTo>
                  <a:lnTo>
                    <a:pt x="38" y="113"/>
                  </a:lnTo>
                  <a:lnTo>
                    <a:pt x="38" y="130"/>
                  </a:lnTo>
                  <a:lnTo>
                    <a:pt x="10" y="130"/>
                  </a:lnTo>
                  <a:lnTo>
                    <a:pt x="10" y="113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Freeform 570">
              <a:extLst>
                <a:ext uri="{FF2B5EF4-FFF2-40B4-BE49-F238E27FC236}">
                  <a16:creationId xmlns:a16="http://schemas.microsoft.com/office/drawing/2014/main" id="{F6E650C2-EC95-4736-813D-C977BFBD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789" y="4911697"/>
              <a:ext cx="142875" cy="346073"/>
            </a:xfrm>
            <a:custGeom>
              <a:avLst/>
              <a:gdLst>
                <a:gd name="T0" fmla="*/ 68 w 90"/>
                <a:gd name="T1" fmla="*/ 110 h 218"/>
                <a:gd name="T2" fmla="*/ 68 w 90"/>
                <a:gd name="T3" fmla="*/ 93 h 218"/>
                <a:gd name="T4" fmla="*/ 90 w 90"/>
                <a:gd name="T5" fmla="*/ 93 h 218"/>
                <a:gd name="T6" fmla="*/ 90 w 90"/>
                <a:gd name="T7" fmla="*/ 0 h 218"/>
                <a:gd name="T8" fmla="*/ 0 w 90"/>
                <a:gd name="T9" fmla="*/ 3 h 218"/>
                <a:gd name="T10" fmla="*/ 0 w 90"/>
                <a:gd name="T11" fmla="*/ 3 h 218"/>
                <a:gd name="T12" fmla="*/ 0 w 90"/>
                <a:gd name="T13" fmla="*/ 218 h 218"/>
                <a:gd name="T14" fmla="*/ 90 w 90"/>
                <a:gd name="T15" fmla="*/ 218 h 218"/>
                <a:gd name="T16" fmla="*/ 90 w 90"/>
                <a:gd name="T17" fmla="*/ 110 h 218"/>
                <a:gd name="T18" fmla="*/ 68 w 90"/>
                <a:gd name="T19" fmla="*/ 11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218">
                  <a:moveTo>
                    <a:pt x="68" y="110"/>
                  </a:moveTo>
                  <a:lnTo>
                    <a:pt x="68" y="93"/>
                  </a:lnTo>
                  <a:lnTo>
                    <a:pt x="90" y="93"/>
                  </a:lnTo>
                  <a:lnTo>
                    <a:pt x="90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18"/>
                  </a:lnTo>
                  <a:lnTo>
                    <a:pt x="90" y="218"/>
                  </a:lnTo>
                  <a:lnTo>
                    <a:pt x="90" y="110"/>
                  </a:lnTo>
                  <a:lnTo>
                    <a:pt x="68" y="11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Freeform 571">
              <a:extLst>
                <a:ext uri="{FF2B5EF4-FFF2-40B4-BE49-F238E27FC236}">
                  <a16:creationId xmlns:a16="http://schemas.microsoft.com/office/drawing/2014/main" id="{D98D0B04-27F5-4AA3-BA12-4E2708AA7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601" y="5011709"/>
              <a:ext cx="63500" cy="320673"/>
            </a:xfrm>
            <a:custGeom>
              <a:avLst/>
              <a:gdLst>
                <a:gd name="T0" fmla="*/ 0 w 40"/>
                <a:gd name="T1" fmla="*/ 162 h 202"/>
                <a:gd name="T2" fmla="*/ 40 w 40"/>
                <a:gd name="T3" fmla="*/ 202 h 202"/>
                <a:gd name="T4" fmla="*/ 40 w 40"/>
                <a:gd name="T5" fmla="*/ 22 h 202"/>
                <a:gd name="T6" fmla="*/ 0 w 40"/>
                <a:gd name="T7" fmla="*/ 0 h 202"/>
                <a:gd name="T8" fmla="*/ 0 w 40"/>
                <a:gd name="T9" fmla="*/ 16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02">
                  <a:moveTo>
                    <a:pt x="0" y="162"/>
                  </a:moveTo>
                  <a:lnTo>
                    <a:pt x="40" y="202"/>
                  </a:lnTo>
                  <a:lnTo>
                    <a:pt x="40" y="22"/>
                  </a:lnTo>
                  <a:lnTo>
                    <a:pt x="0" y="0"/>
                  </a:lnTo>
                  <a:lnTo>
                    <a:pt x="0" y="162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Freeform 572">
              <a:extLst>
                <a:ext uri="{FF2B5EF4-FFF2-40B4-BE49-F238E27FC236}">
                  <a16:creationId xmlns:a16="http://schemas.microsoft.com/office/drawing/2014/main" id="{8055C682-452F-4524-9D8C-BDD1BC0B6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601" y="5006946"/>
              <a:ext cx="731838" cy="39688"/>
            </a:xfrm>
            <a:custGeom>
              <a:avLst/>
              <a:gdLst>
                <a:gd name="T0" fmla="*/ 461 w 461"/>
                <a:gd name="T1" fmla="*/ 23 h 25"/>
                <a:gd name="T2" fmla="*/ 418 w 461"/>
                <a:gd name="T3" fmla="*/ 0 h 25"/>
                <a:gd name="T4" fmla="*/ 0 w 461"/>
                <a:gd name="T5" fmla="*/ 3 h 25"/>
                <a:gd name="T6" fmla="*/ 40 w 461"/>
                <a:gd name="T7" fmla="*/ 25 h 25"/>
                <a:gd name="T8" fmla="*/ 461 w 461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25">
                  <a:moveTo>
                    <a:pt x="461" y="23"/>
                  </a:moveTo>
                  <a:lnTo>
                    <a:pt x="418" y="0"/>
                  </a:lnTo>
                  <a:lnTo>
                    <a:pt x="0" y="3"/>
                  </a:lnTo>
                  <a:lnTo>
                    <a:pt x="40" y="25"/>
                  </a:lnTo>
                  <a:lnTo>
                    <a:pt x="461" y="23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Freeform 573">
              <a:extLst>
                <a:ext uri="{FF2B5EF4-FFF2-40B4-BE49-F238E27FC236}">
                  <a16:creationId xmlns:a16="http://schemas.microsoft.com/office/drawing/2014/main" id="{1B74C99F-0BA6-408E-AE7E-74C766BB84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5101" y="5043459"/>
              <a:ext cx="668338" cy="288923"/>
            </a:xfrm>
            <a:custGeom>
              <a:avLst/>
              <a:gdLst>
                <a:gd name="T0" fmla="*/ 0 w 421"/>
                <a:gd name="T1" fmla="*/ 2 h 182"/>
                <a:gd name="T2" fmla="*/ 0 w 421"/>
                <a:gd name="T3" fmla="*/ 182 h 182"/>
                <a:gd name="T4" fmla="*/ 421 w 421"/>
                <a:gd name="T5" fmla="*/ 182 h 182"/>
                <a:gd name="T6" fmla="*/ 40 w 421"/>
                <a:gd name="T7" fmla="*/ 25 h 182"/>
                <a:gd name="T8" fmla="*/ 13 w 421"/>
                <a:gd name="T9" fmla="*/ 7 h 182"/>
                <a:gd name="T10" fmla="*/ 40 w 421"/>
                <a:gd name="T11" fmla="*/ 25 h 182"/>
                <a:gd name="T12" fmla="*/ 45 w 421"/>
                <a:gd name="T13" fmla="*/ 25 h 182"/>
                <a:gd name="T14" fmla="*/ 73 w 421"/>
                <a:gd name="T15" fmla="*/ 7 h 182"/>
                <a:gd name="T16" fmla="*/ 108 w 421"/>
                <a:gd name="T17" fmla="*/ 25 h 182"/>
                <a:gd name="T18" fmla="*/ 80 w 421"/>
                <a:gd name="T19" fmla="*/ 7 h 182"/>
                <a:gd name="T20" fmla="*/ 108 w 421"/>
                <a:gd name="T21" fmla="*/ 25 h 182"/>
                <a:gd name="T22" fmla="*/ 113 w 421"/>
                <a:gd name="T23" fmla="*/ 25 h 182"/>
                <a:gd name="T24" fmla="*/ 141 w 421"/>
                <a:gd name="T25" fmla="*/ 7 h 182"/>
                <a:gd name="T26" fmla="*/ 176 w 421"/>
                <a:gd name="T27" fmla="*/ 25 h 182"/>
                <a:gd name="T28" fmla="*/ 148 w 421"/>
                <a:gd name="T29" fmla="*/ 7 h 182"/>
                <a:gd name="T30" fmla="*/ 176 w 421"/>
                <a:gd name="T31" fmla="*/ 25 h 182"/>
                <a:gd name="T32" fmla="*/ 181 w 421"/>
                <a:gd name="T33" fmla="*/ 25 h 182"/>
                <a:gd name="T34" fmla="*/ 208 w 421"/>
                <a:gd name="T35" fmla="*/ 7 h 182"/>
                <a:gd name="T36" fmla="*/ 243 w 421"/>
                <a:gd name="T37" fmla="*/ 25 h 182"/>
                <a:gd name="T38" fmla="*/ 216 w 421"/>
                <a:gd name="T39" fmla="*/ 7 h 182"/>
                <a:gd name="T40" fmla="*/ 243 w 421"/>
                <a:gd name="T41" fmla="*/ 25 h 182"/>
                <a:gd name="T42" fmla="*/ 248 w 421"/>
                <a:gd name="T43" fmla="*/ 25 h 182"/>
                <a:gd name="T44" fmla="*/ 276 w 421"/>
                <a:gd name="T45" fmla="*/ 7 h 182"/>
                <a:gd name="T46" fmla="*/ 308 w 421"/>
                <a:gd name="T47" fmla="*/ 25 h 182"/>
                <a:gd name="T48" fmla="*/ 281 w 421"/>
                <a:gd name="T49" fmla="*/ 7 h 182"/>
                <a:gd name="T50" fmla="*/ 308 w 421"/>
                <a:gd name="T51" fmla="*/ 25 h 182"/>
                <a:gd name="T52" fmla="*/ 316 w 421"/>
                <a:gd name="T53" fmla="*/ 25 h 182"/>
                <a:gd name="T54" fmla="*/ 343 w 421"/>
                <a:gd name="T55" fmla="*/ 7 h 182"/>
                <a:gd name="T56" fmla="*/ 376 w 421"/>
                <a:gd name="T57" fmla="*/ 25 h 182"/>
                <a:gd name="T58" fmla="*/ 348 w 421"/>
                <a:gd name="T59" fmla="*/ 7 h 182"/>
                <a:gd name="T60" fmla="*/ 376 w 421"/>
                <a:gd name="T61" fmla="*/ 25 h 182"/>
                <a:gd name="T62" fmla="*/ 383 w 421"/>
                <a:gd name="T63" fmla="*/ 25 h 182"/>
                <a:gd name="T64" fmla="*/ 411 w 421"/>
                <a:gd name="T65" fmla="*/ 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1" h="182">
                  <a:moveTo>
                    <a:pt x="421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182"/>
                  </a:lnTo>
                  <a:lnTo>
                    <a:pt x="80" y="182"/>
                  </a:lnTo>
                  <a:lnTo>
                    <a:pt x="421" y="182"/>
                  </a:lnTo>
                  <a:lnTo>
                    <a:pt x="421" y="0"/>
                  </a:lnTo>
                  <a:close/>
                  <a:moveTo>
                    <a:pt x="40" y="25"/>
                  </a:moveTo>
                  <a:lnTo>
                    <a:pt x="13" y="25"/>
                  </a:lnTo>
                  <a:lnTo>
                    <a:pt x="13" y="7"/>
                  </a:lnTo>
                  <a:lnTo>
                    <a:pt x="40" y="7"/>
                  </a:lnTo>
                  <a:lnTo>
                    <a:pt x="40" y="25"/>
                  </a:lnTo>
                  <a:close/>
                  <a:moveTo>
                    <a:pt x="73" y="25"/>
                  </a:moveTo>
                  <a:lnTo>
                    <a:pt x="45" y="25"/>
                  </a:lnTo>
                  <a:lnTo>
                    <a:pt x="45" y="7"/>
                  </a:lnTo>
                  <a:lnTo>
                    <a:pt x="73" y="7"/>
                  </a:lnTo>
                  <a:lnTo>
                    <a:pt x="73" y="25"/>
                  </a:lnTo>
                  <a:close/>
                  <a:moveTo>
                    <a:pt x="108" y="25"/>
                  </a:moveTo>
                  <a:lnTo>
                    <a:pt x="80" y="25"/>
                  </a:lnTo>
                  <a:lnTo>
                    <a:pt x="80" y="7"/>
                  </a:lnTo>
                  <a:lnTo>
                    <a:pt x="108" y="7"/>
                  </a:lnTo>
                  <a:lnTo>
                    <a:pt x="108" y="25"/>
                  </a:lnTo>
                  <a:close/>
                  <a:moveTo>
                    <a:pt x="141" y="25"/>
                  </a:moveTo>
                  <a:lnTo>
                    <a:pt x="113" y="25"/>
                  </a:lnTo>
                  <a:lnTo>
                    <a:pt x="113" y="7"/>
                  </a:lnTo>
                  <a:lnTo>
                    <a:pt x="141" y="7"/>
                  </a:lnTo>
                  <a:lnTo>
                    <a:pt x="141" y="25"/>
                  </a:lnTo>
                  <a:close/>
                  <a:moveTo>
                    <a:pt x="176" y="25"/>
                  </a:moveTo>
                  <a:lnTo>
                    <a:pt x="148" y="25"/>
                  </a:lnTo>
                  <a:lnTo>
                    <a:pt x="148" y="7"/>
                  </a:lnTo>
                  <a:lnTo>
                    <a:pt x="176" y="7"/>
                  </a:lnTo>
                  <a:lnTo>
                    <a:pt x="176" y="25"/>
                  </a:lnTo>
                  <a:close/>
                  <a:moveTo>
                    <a:pt x="208" y="25"/>
                  </a:moveTo>
                  <a:lnTo>
                    <a:pt x="181" y="25"/>
                  </a:lnTo>
                  <a:lnTo>
                    <a:pt x="181" y="7"/>
                  </a:lnTo>
                  <a:lnTo>
                    <a:pt x="208" y="7"/>
                  </a:lnTo>
                  <a:lnTo>
                    <a:pt x="208" y="25"/>
                  </a:lnTo>
                  <a:close/>
                  <a:moveTo>
                    <a:pt x="243" y="25"/>
                  </a:moveTo>
                  <a:lnTo>
                    <a:pt x="216" y="25"/>
                  </a:lnTo>
                  <a:lnTo>
                    <a:pt x="216" y="7"/>
                  </a:lnTo>
                  <a:lnTo>
                    <a:pt x="243" y="7"/>
                  </a:lnTo>
                  <a:lnTo>
                    <a:pt x="243" y="25"/>
                  </a:lnTo>
                  <a:close/>
                  <a:moveTo>
                    <a:pt x="276" y="25"/>
                  </a:moveTo>
                  <a:lnTo>
                    <a:pt x="248" y="25"/>
                  </a:lnTo>
                  <a:lnTo>
                    <a:pt x="248" y="7"/>
                  </a:lnTo>
                  <a:lnTo>
                    <a:pt x="276" y="7"/>
                  </a:lnTo>
                  <a:lnTo>
                    <a:pt x="276" y="25"/>
                  </a:lnTo>
                  <a:close/>
                  <a:moveTo>
                    <a:pt x="308" y="25"/>
                  </a:moveTo>
                  <a:lnTo>
                    <a:pt x="281" y="25"/>
                  </a:lnTo>
                  <a:lnTo>
                    <a:pt x="281" y="7"/>
                  </a:lnTo>
                  <a:lnTo>
                    <a:pt x="308" y="7"/>
                  </a:lnTo>
                  <a:lnTo>
                    <a:pt x="308" y="25"/>
                  </a:lnTo>
                  <a:close/>
                  <a:moveTo>
                    <a:pt x="343" y="25"/>
                  </a:moveTo>
                  <a:lnTo>
                    <a:pt x="316" y="25"/>
                  </a:lnTo>
                  <a:lnTo>
                    <a:pt x="316" y="7"/>
                  </a:lnTo>
                  <a:lnTo>
                    <a:pt x="343" y="7"/>
                  </a:lnTo>
                  <a:lnTo>
                    <a:pt x="343" y="25"/>
                  </a:lnTo>
                  <a:close/>
                  <a:moveTo>
                    <a:pt x="376" y="25"/>
                  </a:moveTo>
                  <a:lnTo>
                    <a:pt x="348" y="25"/>
                  </a:lnTo>
                  <a:lnTo>
                    <a:pt x="348" y="7"/>
                  </a:lnTo>
                  <a:lnTo>
                    <a:pt x="376" y="7"/>
                  </a:lnTo>
                  <a:lnTo>
                    <a:pt x="376" y="25"/>
                  </a:lnTo>
                  <a:close/>
                  <a:moveTo>
                    <a:pt x="411" y="25"/>
                  </a:moveTo>
                  <a:lnTo>
                    <a:pt x="383" y="25"/>
                  </a:lnTo>
                  <a:lnTo>
                    <a:pt x="383" y="7"/>
                  </a:lnTo>
                  <a:lnTo>
                    <a:pt x="411" y="7"/>
                  </a:lnTo>
                  <a:lnTo>
                    <a:pt x="411" y="25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Freeform 574">
              <a:extLst>
                <a:ext uri="{FF2B5EF4-FFF2-40B4-BE49-F238E27FC236}">
                  <a16:creationId xmlns:a16="http://schemas.microsoft.com/office/drawing/2014/main" id="{A23B0D73-9ABA-4585-86AC-40AE0056E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739" y="4149702"/>
              <a:ext cx="265113" cy="187324"/>
            </a:xfrm>
            <a:custGeom>
              <a:avLst/>
              <a:gdLst>
                <a:gd name="T0" fmla="*/ 54 w 67"/>
                <a:gd name="T1" fmla="*/ 0 h 47"/>
                <a:gd name="T2" fmla="*/ 44 w 67"/>
                <a:gd name="T3" fmla="*/ 2 h 47"/>
                <a:gd name="T4" fmla="*/ 37 w 67"/>
                <a:gd name="T5" fmla="*/ 2 h 47"/>
                <a:gd name="T6" fmla="*/ 17 w 67"/>
                <a:gd name="T7" fmla="*/ 16 h 47"/>
                <a:gd name="T8" fmla="*/ 17 w 67"/>
                <a:gd name="T9" fmla="*/ 18 h 47"/>
                <a:gd name="T10" fmla="*/ 10 w 67"/>
                <a:gd name="T11" fmla="*/ 24 h 47"/>
                <a:gd name="T12" fmla="*/ 0 w 67"/>
                <a:gd name="T13" fmla="*/ 34 h 47"/>
                <a:gd name="T14" fmla="*/ 4 w 67"/>
                <a:gd name="T15" fmla="*/ 41 h 47"/>
                <a:gd name="T16" fmla="*/ 4 w 67"/>
                <a:gd name="T17" fmla="*/ 42 h 47"/>
                <a:gd name="T18" fmla="*/ 12 w 67"/>
                <a:gd name="T19" fmla="*/ 47 h 47"/>
                <a:gd name="T20" fmla="*/ 16 w 67"/>
                <a:gd name="T21" fmla="*/ 47 h 47"/>
                <a:gd name="T22" fmla="*/ 20 w 67"/>
                <a:gd name="T23" fmla="*/ 47 h 47"/>
                <a:gd name="T24" fmla="*/ 32 w 67"/>
                <a:gd name="T25" fmla="*/ 39 h 47"/>
                <a:gd name="T26" fmla="*/ 32 w 67"/>
                <a:gd name="T27" fmla="*/ 37 h 47"/>
                <a:gd name="T28" fmla="*/ 44 w 67"/>
                <a:gd name="T29" fmla="*/ 31 h 47"/>
                <a:gd name="T30" fmla="*/ 43 w 67"/>
                <a:gd name="T31" fmla="*/ 30 h 47"/>
                <a:gd name="T32" fmla="*/ 57 w 67"/>
                <a:gd name="T33" fmla="*/ 18 h 47"/>
                <a:gd name="T34" fmla="*/ 67 w 67"/>
                <a:gd name="T35" fmla="*/ 9 h 47"/>
                <a:gd name="T36" fmla="*/ 54 w 67"/>
                <a:gd name="T3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47">
                  <a:moveTo>
                    <a:pt x="54" y="0"/>
                  </a:moveTo>
                  <a:cubicBezTo>
                    <a:pt x="50" y="0"/>
                    <a:pt x="47" y="1"/>
                    <a:pt x="44" y="2"/>
                  </a:cubicBezTo>
                  <a:cubicBezTo>
                    <a:pt x="42" y="2"/>
                    <a:pt x="40" y="2"/>
                    <a:pt x="37" y="2"/>
                  </a:cubicBezTo>
                  <a:cubicBezTo>
                    <a:pt x="26" y="2"/>
                    <a:pt x="17" y="8"/>
                    <a:pt x="17" y="16"/>
                  </a:cubicBezTo>
                  <a:cubicBezTo>
                    <a:pt x="17" y="17"/>
                    <a:pt x="17" y="18"/>
                    <a:pt x="17" y="18"/>
                  </a:cubicBezTo>
                  <a:cubicBezTo>
                    <a:pt x="13" y="19"/>
                    <a:pt x="10" y="22"/>
                    <a:pt x="10" y="24"/>
                  </a:cubicBezTo>
                  <a:cubicBezTo>
                    <a:pt x="4" y="25"/>
                    <a:pt x="0" y="29"/>
                    <a:pt x="0" y="34"/>
                  </a:cubicBezTo>
                  <a:cubicBezTo>
                    <a:pt x="0" y="37"/>
                    <a:pt x="1" y="39"/>
                    <a:pt x="4" y="41"/>
                  </a:cubicBezTo>
                  <a:cubicBezTo>
                    <a:pt x="4" y="41"/>
                    <a:pt x="4" y="42"/>
                    <a:pt x="4" y="42"/>
                  </a:cubicBezTo>
                  <a:cubicBezTo>
                    <a:pt x="4" y="45"/>
                    <a:pt x="7" y="47"/>
                    <a:pt x="12" y="47"/>
                  </a:cubicBezTo>
                  <a:cubicBezTo>
                    <a:pt x="13" y="47"/>
                    <a:pt x="15" y="47"/>
                    <a:pt x="16" y="47"/>
                  </a:cubicBezTo>
                  <a:cubicBezTo>
                    <a:pt x="17" y="47"/>
                    <a:pt x="19" y="47"/>
                    <a:pt x="20" y="47"/>
                  </a:cubicBezTo>
                  <a:cubicBezTo>
                    <a:pt x="27" y="47"/>
                    <a:pt x="32" y="43"/>
                    <a:pt x="32" y="39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9" y="37"/>
                    <a:pt x="44" y="34"/>
                    <a:pt x="44" y="31"/>
                  </a:cubicBezTo>
                  <a:cubicBezTo>
                    <a:pt x="44" y="30"/>
                    <a:pt x="44" y="30"/>
                    <a:pt x="43" y="30"/>
                  </a:cubicBezTo>
                  <a:cubicBezTo>
                    <a:pt x="51" y="28"/>
                    <a:pt x="56" y="23"/>
                    <a:pt x="57" y="18"/>
                  </a:cubicBezTo>
                  <a:cubicBezTo>
                    <a:pt x="63" y="17"/>
                    <a:pt x="67" y="13"/>
                    <a:pt x="67" y="9"/>
                  </a:cubicBezTo>
                  <a:cubicBezTo>
                    <a:pt x="67" y="4"/>
                    <a:pt x="61" y="0"/>
                    <a:pt x="54" y="0"/>
                  </a:cubicBez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" name="Oval 575">
              <a:extLst>
                <a:ext uri="{FF2B5EF4-FFF2-40B4-BE49-F238E27FC236}">
                  <a16:creationId xmlns:a16="http://schemas.microsoft.com/office/drawing/2014/main" id="{CC59AA80-ABE8-45CF-83F5-9B8CF2D94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0364" y="4144940"/>
              <a:ext cx="55563" cy="31750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Oval 576">
              <a:extLst>
                <a:ext uri="{FF2B5EF4-FFF2-40B4-BE49-F238E27FC236}">
                  <a16:creationId xmlns:a16="http://schemas.microsoft.com/office/drawing/2014/main" id="{107C903C-6E5E-4D97-B319-24DC81A4B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188" y="4157639"/>
              <a:ext cx="34925" cy="26988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Oval 577">
              <a:extLst>
                <a:ext uri="{FF2B5EF4-FFF2-40B4-BE49-F238E27FC236}">
                  <a16:creationId xmlns:a16="http://schemas.microsoft.com/office/drawing/2014/main" id="{D5D9C5C4-D609-4E2F-9A79-4004CFCA0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374" y="4165576"/>
              <a:ext cx="42863" cy="11113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Freeform 578">
              <a:extLst>
                <a:ext uri="{FF2B5EF4-FFF2-40B4-BE49-F238E27FC236}">
                  <a16:creationId xmlns:a16="http://schemas.microsoft.com/office/drawing/2014/main" id="{89D28AC5-8EB8-4910-89D2-C51A60C04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786" y="4197326"/>
              <a:ext cx="187325" cy="150812"/>
            </a:xfrm>
            <a:custGeom>
              <a:avLst/>
              <a:gdLst>
                <a:gd name="T0" fmla="*/ 41 w 47"/>
                <a:gd name="T1" fmla="*/ 0 h 38"/>
                <a:gd name="T2" fmla="*/ 36 w 47"/>
                <a:gd name="T3" fmla="*/ 2 h 38"/>
                <a:gd name="T4" fmla="*/ 31 w 47"/>
                <a:gd name="T5" fmla="*/ 0 h 38"/>
                <a:gd name="T6" fmla="*/ 22 w 47"/>
                <a:gd name="T7" fmla="*/ 10 h 38"/>
                <a:gd name="T8" fmla="*/ 18 w 47"/>
                <a:gd name="T9" fmla="*/ 9 h 38"/>
                <a:gd name="T10" fmla="*/ 8 w 47"/>
                <a:gd name="T11" fmla="*/ 18 h 38"/>
                <a:gd name="T12" fmla="*/ 9 w 47"/>
                <a:gd name="T13" fmla="*/ 20 h 38"/>
                <a:gd name="T14" fmla="*/ 2 w 47"/>
                <a:gd name="T15" fmla="*/ 25 h 38"/>
                <a:gd name="T16" fmla="*/ 2 w 47"/>
                <a:gd name="T17" fmla="*/ 27 h 38"/>
                <a:gd name="T18" fmla="*/ 0 w 47"/>
                <a:gd name="T19" fmla="*/ 30 h 38"/>
                <a:gd name="T20" fmla="*/ 8 w 47"/>
                <a:gd name="T21" fmla="*/ 35 h 38"/>
                <a:gd name="T22" fmla="*/ 14 w 47"/>
                <a:gd name="T23" fmla="*/ 34 h 38"/>
                <a:gd name="T24" fmla="*/ 19 w 47"/>
                <a:gd name="T25" fmla="*/ 38 h 38"/>
                <a:gd name="T26" fmla="*/ 25 w 47"/>
                <a:gd name="T27" fmla="*/ 31 h 38"/>
                <a:gd name="T28" fmla="*/ 25 w 47"/>
                <a:gd name="T29" fmla="*/ 30 h 38"/>
                <a:gd name="T30" fmla="*/ 28 w 47"/>
                <a:gd name="T31" fmla="*/ 31 h 38"/>
                <a:gd name="T32" fmla="*/ 35 w 47"/>
                <a:gd name="T33" fmla="*/ 24 h 38"/>
                <a:gd name="T34" fmla="*/ 35 w 47"/>
                <a:gd name="T35" fmla="*/ 23 h 38"/>
                <a:gd name="T36" fmla="*/ 39 w 47"/>
                <a:gd name="T37" fmla="*/ 12 h 38"/>
                <a:gd name="T38" fmla="*/ 39 w 47"/>
                <a:gd name="T39" fmla="*/ 10 h 38"/>
                <a:gd name="T40" fmla="*/ 41 w 47"/>
                <a:gd name="T41" fmla="*/ 11 h 38"/>
                <a:gd name="T42" fmla="*/ 47 w 47"/>
                <a:gd name="T43" fmla="*/ 5 h 38"/>
                <a:gd name="T44" fmla="*/ 41 w 47"/>
                <a:gd name="T4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38">
                  <a:moveTo>
                    <a:pt x="41" y="0"/>
                  </a:moveTo>
                  <a:cubicBezTo>
                    <a:pt x="39" y="0"/>
                    <a:pt x="37" y="1"/>
                    <a:pt x="36" y="2"/>
                  </a:cubicBezTo>
                  <a:cubicBezTo>
                    <a:pt x="35" y="1"/>
                    <a:pt x="33" y="0"/>
                    <a:pt x="31" y="0"/>
                  </a:cubicBezTo>
                  <a:cubicBezTo>
                    <a:pt x="26" y="0"/>
                    <a:pt x="23" y="4"/>
                    <a:pt x="22" y="10"/>
                  </a:cubicBezTo>
                  <a:cubicBezTo>
                    <a:pt x="21" y="9"/>
                    <a:pt x="20" y="9"/>
                    <a:pt x="18" y="9"/>
                  </a:cubicBezTo>
                  <a:cubicBezTo>
                    <a:pt x="13" y="9"/>
                    <a:pt x="8" y="13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5" y="21"/>
                    <a:pt x="2" y="23"/>
                    <a:pt x="2" y="25"/>
                  </a:cubicBezTo>
                  <a:cubicBezTo>
                    <a:pt x="2" y="26"/>
                    <a:pt x="2" y="26"/>
                    <a:pt x="2" y="27"/>
                  </a:cubicBezTo>
                  <a:cubicBezTo>
                    <a:pt x="1" y="28"/>
                    <a:pt x="0" y="29"/>
                    <a:pt x="0" y="30"/>
                  </a:cubicBezTo>
                  <a:cubicBezTo>
                    <a:pt x="0" y="33"/>
                    <a:pt x="4" y="35"/>
                    <a:pt x="8" y="35"/>
                  </a:cubicBezTo>
                  <a:cubicBezTo>
                    <a:pt x="10" y="35"/>
                    <a:pt x="12" y="35"/>
                    <a:pt x="14" y="34"/>
                  </a:cubicBezTo>
                  <a:cubicBezTo>
                    <a:pt x="15" y="36"/>
                    <a:pt x="17" y="38"/>
                    <a:pt x="19" y="38"/>
                  </a:cubicBezTo>
                  <a:cubicBezTo>
                    <a:pt x="23" y="38"/>
                    <a:pt x="25" y="35"/>
                    <a:pt x="25" y="31"/>
                  </a:cubicBezTo>
                  <a:cubicBezTo>
                    <a:pt x="25" y="31"/>
                    <a:pt x="25" y="31"/>
                    <a:pt x="25" y="30"/>
                  </a:cubicBezTo>
                  <a:cubicBezTo>
                    <a:pt x="26" y="31"/>
                    <a:pt x="27" y="31"/>
                    <a:pt x="28" y="31"/>
                  </a:cubicBezTo>
                  <a:cubicBezTo>
                    <a:pt x="32" y="31"/>
                    <a:pt x="35" y="28"/>
                    <a:pt x="35" y="24"/>
                  </a:cubicBezTo>
                  <a:cubicBezTo>
                    <a:pt x="35" y="24"/>
                    <a:pt x="35" y="23"/>
                    <a:pt x="35" y="23"/>
                  </a:cubicBezTo>
                  <a:cubicBezTo>
                    <a:pt x="38" y="21"/>
                    <a:pt x="39" y="17"/>
                    <a:pt x="39" y="12"/>
                  </a:cubicBezTo>
                  <a:cubicBezTo>
                    <a:pt x="39" y="11"/>
                    <a:pt x="39" y="11"/>
                    <a:pt x="39" y="10"/>
                  </a:cubicBezTo>
                  <a:cubicBezTo>
                    <a:pt x="40" y="11"/>
                    <a:pt x="41" y="11"/>
                    <a:pt x="41" y="11"/>
                  </a:cubicBezTo>
                  <a:cubicBezTo>
                    <a:pt x="45" y="11"/>
                    <a:pt x="47" y="8"/>
                    <a:pt x="47" y="5"/>
                  </a:cubicBezTo>
                  <a:cubicBezTo>
                    <a:pt x="47" y="2"/>
                    <a:pt x="45" y="0"/>
                    <a:pt x="41" y="0"/>
                  </a:cubicBez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Oval 579">
              <a:extLst>
                <a:ext uri="{FF2B5EF4-FFF2-40B4-BE49-F238E27FC236}">
                  <a16:creationId xmlns:a16="http://schemas.microsoft.com/office/drawing/2014/main" id="{FAE9289D-D73F-40CD-A46A-D4AED04F5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049" y="4165576"/>
              <a:ext cx="52388" cy="39688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Freeform 580">
              <a:extLst>
                <a:ext uri="{FF2B5EF4-FFF2-40B4-BE49-F238E27FC236}">
                  <a16:creationId xmlns:a16="http://schemas.microsoft.com/office/drawing/2014/main" id="{12F89D21-708B-4C17-8CAE-7800BFAAE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5312" y="4176689"/>
              <a:ext cx="158750" cy="171449"/>
            </a:xfrm>
            <a:custGeom>
              <a:avLst/>
              <a:gdLst>
                <a:gd name="T0" fmla="*/ 32 w 40"/>
                <a:gd name="T1" fmla="*/ 0 h 43"/>
                <a:gd name="T2" fmla="*/ 24 w 40"/>
                <a:gd name="T3" fmla="*/ 7 h 43"/>
                <a:gd name="T4" fmla="*/ 19 w 40"/>
                <a:gd name="T5" fmla="*/ 10 h 43"/>
                <a:gd name="T6" fmla="*/ 14 w 40"/>
                <a:gd name="T7" fmla="*/ 8 h 43"/>
                <a:gd name="T8" fmla="*/ 5 w 40"/>
                <a:gd name="T9" fmla="*/ 16 h 43"/>
                <a:gd name="T10" fmla="*/ 9 w 40"/>
                <a:gd name="T11" fmla="*/ 22 h 43"/>
                <a:gd name="T12" fmla="*/ 8 w 40"/>
                <a:gd name="T13" fmla="*/ 22 h 43"/>
                <a:gd name="T14" fmla="*/ 0 w 40"/>
                <a:gd name="T15" fmla="*/ 28 h 43"/>
                <a:gd name="T16" fmla="*/ 2 w 40"/>
                <a:gd name="T17" fmla="*/ 31 h 43"/>
                <a:gd name="T18" fmla="*/ 0 w 40"/>
                <a:gd name="T19" fmla="*/ 35 h 43"/>
                <a:gd name="T20" fmla="*/ 9 w 40"/>
                <a:gd name="T21" fmla="*/ 40 h 43"/>
                <a:gd name="T22" fmla="*/ 13 w 40"/>
                <a:gd name="T23" fmla="*/ 40 h 43"/>
                <a:gd name="T24" fmla="*/ 20 w 40"/>
                <a:gd name="T25" fmla="*/ 43 h 43"/>
                <a:gd name="T26" fmla="*/ 28 w 40"/>
                <a:gd name="T27" fmla="*/ 38 h 43"/>
                <a:gd name="T28" fmla="*/ 29 w 40"/>
                <a:gd name="T29" fmla="*/ 38 h 43"/>
                <a:gd name="T30" fmla="*/ 38 w 40"/>
                <a:gd name="T31" fmla="*/ 32 h 43"/>
                <a:gd name="T32" fmla="*/ 34 w 40"/>
                <a:gd name="T33" fmla="*/ 26 h 43"/>
                <a:gd name="T34" fmla="*/ 36 w 40"/>
                <a:gd name="T35" fmla="*/ 21 h 43"/>
                <a:gd name="T36" fmla="*/ 35 w 40"/>
                <a:gd name="T37" fmla="*/ 17 h 43"/>
                <a:gd name="T38" fmla="*/ 37 w 40"/>
                <a:gd name="T39" fmla="*/ 14 h 43"/>
                <a:gd name="T40" fmla="*/ 36 w 40"/>
                <a:gd name="T41" fmla="*/ 12 h 43"/>
                <a:gd name="T42" fmla="*/ 40 w 40"/>
                <a:gd name="T43" fmla="*/ 7 h 43"/>
                <a:gd name="T44" fmla="*/ 32 w 40"/>
                <a:gd name="T45" fmla="*/ 0 h 43"/>
                <a:gd name="T46" fmla="*/ 21 w 40"/>
                <a:gd name="T47" fmla="*/ 19 h 43"/>
                <a:gd name="T48" fmla="*/ 21 w 40"/>
                <a:gd name="T49" fmla="*/ 19 h 43"/>
                <a:gd name="T50" fmla="*/ 21 w 40"/>
                <a:gd name="T51" fmla="*/ 19 h 43"/>
                <a:gd name="T52" fmla="*/ 21 w 40"/>
                <a:gd name="T53" fmla="*/ 19 h 43"/>
                <a:gd name="T54" fmla="*/ 21 w 40"/>
                <a:gd name="T55" fmla="*/ 19 h 43"/>
                <a:gd name="T56" fmla="*/ 23 w 40"/>
                <a:gd name="T57" fmla="*/ 27 h 43"/>
                <a:gd name="T58" fmla="*/ 23 w 40"/>
                <a:gd name="T59" fmla="*/ 27 h 43"/>
                <a:gd name="T60" fmla="*/ 24 w 40"/>
                <a:gd name="T61" fmla="*/ 27 h 43"/>
                <a:gd name="T62" fmla="*/ 23 w 40"/>
                <a:gd name="T63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" h="43">
                  <a:moveTo>
                    <a:pt x="32" y="0"/>
                  </a:moveTo>
                  <a:cubicBezTo>
                    <a:pt x="27" y="0"/>
                    <a:pt x="24" y="3"/>
                    <a:pt x="24" y="7"/>
                  </a:cubicBezTo>
                  <a:cubicBezTo>
                    <a:pt x="21" y="7"/>
                    <a:pt x="20" y="8"/>
                    <a:pt x="19" y="10"/>
                  </a:cubicBezTo>
                  <a:cubicBezTo>
                    <a:pt x="17" y="9"/>
                    <a:pt x="16" y="8"/>
                    <a:pt x="14" y="8"/>
                  </a:cubicBezTo>
                  <a:cubicBezTo>
                    <a:pt x="9" y="8"/>
                    <a:pt x="5" y="12"/>
                    <a:pt x="5" y="16"/>
                  </a:cubicBezTo>
                  <a:cubicBezTo>
                    <a:pt x="5" y="18"/>
                    <a:pt x="7" y="20"/>
                    <a:pt x="9" y="22"/>
                  </a:cubicBezTo>
                  <a:cubicBezTo>
                    <a:pt x="9" y="22"/>
                    <a:pt x="8" y="22"/>
                    <a:pt x="8" y="22"/>
                  </a:cubicBezTo>
                  <a:cubicBezTo>
                    <a:pt x="3" y="22"/>
                    <a:pt x="0" y="24"/>
                    <a:pt x="0" y="28"/>
                  </a:cubicBezTo>
                  <a:cubicBezTo>
                    <a:pt x="0" y="29"/>
                    <a:pt x="0" y="30"/>
                    <a:pt x="2" y="31"/>
                  </a:cubicBezTo>
                  <a:cubicBezTo>
                    <a:pt x="0" y="32"/>
                    <a:pt x="0" y="33"/>
                    <a:pt x="0" y="35"/>
                  </a:cubicBezTo>
                  <a:cubicBezTo>
                    <a:pt x="0" y="38"/>
                    <a:pt x="4" y="40"/>
                    <a:pt x="9" y="40"/>
                  </a:cubicBezTo>
                  <a:cubicBezTo>
                    <a:pt x="11" y="40"/>
                    <a:pt x="12" y="40"/>
                    <a:pt x="13" y="40"/>
                  </a:cubicBezTo>
                  <a:cubicBezTo>
                    <a:pt x="14" y="42"/>
                    <a:pt x="17" y="43"/>
                    <a:pt x="20" y="43"/>
                  </a:cubicBezTo>
                  <a:cubicBezTo>
                    <a:pt x="23" y="43"/>
                    <a:pt x="26" y="41"/>
                    <a:pt x="28" y="38"/>
                  </a:cubicBezTo>
                  <a:cubicBezTo>
                    <a:pt x="28" y="38"/>
                    <a:pt x="29" y="38"/>
                    <a:pt x="29" y="38"/>
                  </a:cubicBezTo>
                  <a:cubicBezTo>
                    <a:pt x="34" y="38"/>
                    <a:pt x="38" y="35"/>
                    <a:pt x="38" y="32"/>
                  </a:cubicBezTo>
                  <a:cubicBezTo>
                    <a:pt x="38" y="29"/>
                    <a:pt x="36" y="27"/>
                    <a:pt x="34" y="26"/>
                  </a:cubicBezTo>
                  <a:cubicBezTo>
                    <a:pt x="35" y="25"/>
                    <a:pt x="36" y="23"/>
                    <a:pt x="36" y="21"/>
                  </a:cubicBezTo>
                  <a:cubicBezTo>
                    <a:pt x="36" y="19"/>
                    <a:pt x="35" y="18"/>
                    <a:pt x="35" y="17"/>
                  </a:cubicBezTo>
                  <a:cubicBezTo>
                    <a:pt x="36" y="16"/>
                    <a:pt x="37" y="15"/>
                    <a:pt x="37" y="14"/>
                  </a:cubicBezTo>
                  <a:cubicBezTo>
                    <a:pt x="37" y="13"/>
                    <a:pt x="37" y="12"/>
                    <a:pt x="36" y="12"/>
                  </a:cubicBezTo>
                  <a:cubicBezTo>
                    <a:pt x="38" y="11"/>
                    <a:pt x="40" y="9"/>
                    <a:pt x="40" y="7"/>
                  </a:cubicBezTo>
                  <a:cubicBezTo>
                    <a:pt x="40" y="3"/>
                    <a:pt x="36" y="0"/>
                    <a:pt x="32" y="0"/>
                  </a:cubicBezTo>
                  <a:close/>
                  <a:moveTo>
                    <a:pt x="21" y="19"/>
                  </a:move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lose/>
                  <a:moveTo>
                    <a:pt x="23" y="27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3" y="27"/>
                    <a:pt x="23" y="27"/>
                  </a:cubicBez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Oval 581">
              <a:extLst>
                <a:ext uri="{FF2B5EF4-FFF2-40B4-BE49-F238E27FC236}">
                  <a16:creationId xmlns:a16="http://schemas.microsoft.com/office/drawing/2014/main" id="{1D6CAE5F-388E-4D68-AD57-F69514CE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5811" y="4205260"/>
              <a:ext cx="34925" cy="23813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Freeform 582">
              <a:extLst>
                <a:ext uri="{FF2B5EF4-FFF2-40B4-BE49-F238E27FC236}">
                  <a16:creationId xmlns:a16="http://schemas.microsoft.com/office/drawing/2014/main" id="{31476384-F19A-4EF9-B099-3643BF978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109" y="4157643"/>
              <a:ext cx="63500" cy="39688"/>
            </a:xfrm>
            <a:custGeom>
              <a:avLst/>
              <a:gdLst>
                <a:gd name="T0" fmla="*/ 12 w 16"/>
                <a:gd name="T1" fmla="*/ 0 h 10"/>
                <a:gd name="T2" fmla="*/ 9 w 16"/>
                <a:gd name="T3" fmla="*/ 2 h 10"/>
                <a:gd name="T4" fmla="*/ 6 w 16"/>
                <a:gd name="T5" fmla="*/ 2 h 10"/>
                <a:gd name="T6" fmla="*/ 0 w 16"/>
                <a:gd name="T7" fmla="*/ 6 h 10"/>
                <a:gd name="T8" fmla="*/ 6 w 16"/>
                <a:gd name="T9" fmla="*/ 10 h 10"/>
                <a:gd name="T10" fmla="*/ 12 w 16"/>
                <a:gd name="T11" fmla="*/ 7 h 10"/>
                <a:gd name="T12" fmla="*/ 12 w 16"/>
                <a:gd name="T13" fmla="*/ 7 h 10"/>
                <a:gd name="T14" fmla="*/ 16 w 16"/>
                <a:gd name="T15" fmla="*/ 3 h 10"/>
                <a:gd name="T16" fmla="*/ 12 w 16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12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3" y="2"/>
                    <a:pt x="0" y="4"/>
                    <a:pt x="0" y="6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9" y="10"/>
                    <a:pt x="12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4" y="7"/>
                    <a:pt x="16" y="5"/>
                    <a:pt x="16" y="3"/>
                  </a:cubicBezTo>
                  <a:cubicBezTo>
                    <a:pt x="16" y="2"/>
                    <a:pt x="14" y="0"/>
                    <a:pt x="12" y="0"/>
                  </a:cubicBez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Oval 583">
              <a:extLst>
                <a:ext uri="{FF2B5EF4-FFF2-40B4-BE49-F238E27FC236}">
                  <a16:creationId xmlns:a16="http://schemas.microsoft.com/office/drawing/2014/main" id="{11A0B9A2-1A94-4C48-AD2E-4E1435A85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6" y="4133850"/>
              <a:ext cx="39688" cy="11113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79" name="Gruppieren 1">
            <a:extLst>
              <a:ext uri="{FF2B5EF4-FFF2-40B4-BE49-F238E27FC236}">
                <a16:creationId xmlns:a16="http://schemas.microsoft.com/office/drawing/2014/main" id="{2A3D23A2-ADB2-4125-A0A1-CD1E266ED3B8}"/>
              </a:ext>
            </a:extLst>
          </p:cNvPr>
          <p:cNvGrpSpPr/>
          <p:nvPr/>
        </p:nvGrpSpPr>
        <p:grpSpPr>
          <a:xfrm>
            <a:off x="7886062" y="4568527"/>
            <a:ext cx="1564096" cy="949817"/>
            <a:chOff x="1979712" y="2132859"/>
            <a:chExt cx="5378301" cy="3486275"/>
          </a:xfrm>
          <a:solidFill>
            <a:schemeClr val="accent1"/>
          </a:solidFill>
        </p:grpSpPr>
        <p:sp>
          <p:nvSpPr>
            <p:cNvPr id="180" name="Freeform 584">
              <a:extLst>
                <a:ext uri="{FF2B5EF4-FFF2-40B4-BE49-F238E27FC236}">
                  <a16:creationId xmlns:a16="http://schemas.microsoft.com/office/drawing/2014/main" id="{8CE5E736-7EE2-4856-B8B4-FA7456A66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912" y="3954818"/>
              <a:ext cx="324102" cy="788350"/>
            </a:xfrm>
            <a:custGeom>
              <a:avLst/>
              <a:gdLst>
                <a:gd name="T0" fmla="*/ 15 w 15"/>
                <a:gd name="T1" fmla="*/ 32 h 36"/>
                <a:gd name="T2" fmla="*/ 15 w 15"/>
                <a:gd name="T3" fmla="*/ 35 h 36"/>
                <a:gd name="T4" fmla="*/ 12 w 15"/>
                <a:gd name="T5" fmla="*/ 36 h 36"/>
                <a:gd name="T6" fmla="*/ 9 w 15"/>
                <a:gd name="T7" fmla="*/ 36 h 36"/>
                <a:gd name="T8" fmla="*/ 6 w 15"/>
                <a:gd name="T9" fmla="*/ 36 h 36"/>
                <a:gd name="T10" fmla="*/ 2 w 15"/>
                <a:gd name="T11" fmla="*/ 36 h 36"/>
                <a:gd name="T12" fmla="*/ 1 w 15"/>
                <a:gd name="T13" fmla="*/ 36 h 36"/>
                <a:gd name="T14" fmla="*/ 0 w 15"/>
                <a:gd name="T15" fmla="*/ 36 h 36"/>
                <a:gd name="T16" fmla="*/ 0 w 15"/>
                <a:gd name="T17" fmla="*/ 35 h 36"/>
                <a:gd name="T18" fmla="*/ 0 w 15"/>
                <a:gd name="T19" fmla="*/ 32 h 36"/>
                <a:gd name="T20" fmla="*/ 1 w 15"/>
                <a:gd name="T21" fmla="*/ 28 h 36"/>
                <a:gd name="T22" fmla="*/ 1 w 15"/>
                <a:gd name="T23" fmla="*/ 20 h 36"/>
                <a:gd name="T24" fmla="*/ 1 w 15"/>
                <a:gd name="T25" fmla="*/ 16 h 36"/>
                <a:gd name="T26" fmla="*/ 1 w 15"/>
                <a:gd name="T27" fmla="*/ 12 h 36"/>
                <a:gd name="T28" fmla="*/ 1 w 15"/>
                <a:gd name="T29" fmla="*/ 3 h 36"/>
                <a:gd name="T30" fmla="*/ 1 w 15"/>
                <a:gd name="T31" fmla="*/ 3 h 36"/>
                <a:gd name="T32" fmla="*/ 1 w 15"/>
                <a:gd name="T33" fmla="*/ 2 h 36"/>
                <a:gd name="T34" fmla="*/ 4 w 15"/>
                <a:gd name="T35" fmla="*/ 1 h 36"/>
                <a:gd name="T36" fmla="*/ 7 w 15"/>
                <a:gd name="T37" fmla="*/ 0 h 36"/>
                <a:gd name="T38" fmla="*/ 9 w 15"/>
                <a:gd name="T39" fmla="*/ 0 h 36"/>
                <a:gd name="T40" fmla="*/ 12 w 15"/>
                <a:gd name="T41" fmla="*/ 1 h 36"/>
                <a:gd name="T42" fmla="*/ 13 w 15"/>
                <a:gd name="T43" fmla="*/ 2 h 36"/>
                <a:gd name="T44" fmla="*/ 13 w 15"/>
                <a:gd name="T45" fmla="*/ 13 h 36"/>
                <a:gd name="T46" fmla="*/ 14 w 15"/>
                <a:gd name="T47" fmla="*/ 18 h 36"/>
                <a:gd name="T48" fmla="*/ 14 w 15"/>
                <a:gd name="T49" fmla="*/ 23 h 36"/>
                <a:gd name="T50" fmla="*/ 14 w 15"/>
                <a:gd name="T51" fmla="*/ 28 h 36"/>
                <a:gd name="T52" fmla="*/ 15 w 15"/>
                <a:gd name="T53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" h="36">
                  <a:moveTo>
                    <a:pt x="15" y="32"/>
                  </a:moveTo>
                  <a:cubicBezTo>
                    <a:pt x="15" y="33"/>
                    <a:pt x="15" y="34"/>
                    <a:pt x="15" y="35"/>
                  </a:cubicBezTo>
                  <a:cubicBezTo>
                    <a:pt x="14" y="35"/>
                    <a:pt x="13" y="35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5" y="36"/>
                    <a:pt x="4" y="36"/>
                    <a:pt x="2" y="36"/>
                  </a:cubicBezTo>
                  <a:cubicBezTo>
                    <a:pt x="2" y="36"/>
                    <a:pt x="2" y="35"/>
                    <a:pt x="1" y="36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34"/>
                    <a:pt x="0" y="33"/>
                    <a:pt x="0" y="32"/>
                  </a:cubicBezTo>
                  <a:cubicBezTo>
                    <a:pt x="1" y="31"/>
                    <a:pt x="1" y="29"/>
                    <a:pt x="1" y="28"/>
                  </a:cubicBezTo>
                  <a:cubicBezTo>
                    <a:pt x="1" y="25"/>
                    <a:pt x="1" y="22"/>
                    <a:pt x="1" y="20"/>
                  </a:cubicBezTo>
                  <a:cubicBezTo>
                    <a:pt x="1" y="18"/>
                    <a:pt x="1" y="17"/>
                    <a:pt x="1" y="16"/>
                  </a:cubicBezTo>
                  <a:cubicBezTo>
                    <a:pt x="1" y="14"/>
                    <a:pt x="1" y="13"/>
                    <a:pt x="1" y="12"/>
                  </a:cubicBezTo>
                  <a:cubicBezTo>
                    <a:pt x="1" y="9"/>
                    <a:pt x="1" y="6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1"/>
                    <a:pt x="13" y="1"/>
                    <a:pt x="13" y="2"/>
                  </a:cubicBezTo>
                  <a:cubicBezTo>
                    <a:pt x="13" y="6"/>
                    <a:pt x="13" y="9"/>
                    <a:pt x="13" y="13"/>
                  </a:cubicBezTo>
                  <a:cubicBezTo>
                    <a:pt x="13" y="15"/>
                    <a:pt x="13" y="16"/>
                    <a:pt x="14" y="18"/>
                  </a:cubicBezTo>
                  <a:cubicBezTo>
                    <a:pt x="14" y="20"/>
                    <a:pt x="14" y="21"/>
                    <a:pt x="14" y="23"/>
                  </a:cubicBezTo>
                  <a:cubicBezTo>
                    <a:pt x="14" y="24"/>
                    <a:pt x="14" y="26"/>
                    <a:pt x="14" y="28"/>
                  </a:cubicBezTo>
                  <a:cubicBezTo>
                    <a:pt x="15" y="29"/>
                    <a:pt x="15" y="31"/>
                    <a:pt x="15" y="32"/>
                  </a:cubicBezTo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585">
              <a:extLst>
                <a:ext uri="{FF2B5EF4-FFF2-40B4-BE49-F238E27FC236}">
                  <a16:creationId xmlns:a16="http://schemas.microsoft.com/office/drawing/2014/main" id="{0A6790C1-2576-4F47-828C-71E07F896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912" y="3954818"/>
              <a:ext cx="324102" cy="788350"/>
            </a:xfrm>
            <a:custGeom>
              <a:avLst/>
              <a:gdLst>
                <a:gd name="T0" fmla="*/ 15 w 15"/>
                <a:gd name="T1" fmla="*/ 32 h 36"/>
                <a:gd name="T2" fmla="*/ 15 w 15"/>
                <a:gd name="T3" fmla="*/ 35 h 36"/>
                <a:gd name="T4" fmla="*/ 12 w 15"/>
                <a:gd name="T5" fmla="*/ 36 h 36"/>
                <a:gd name="T6" fmla="*/ 9 w 15"/>
                <a:gd name="T7" fmla="*/ 36 h 36"/>
                <a:gd name="T8" fmla="*/ 6 w 15"/>
                <a:gd name="T9" fmla="*/ 36 h 36"/>
                <a:gd name="T10" fmla="*/ 2 w 15"/>
                <a:gd name="T11" fmla="*/ 36 h 36"/>
                <a:gd name="T12" fmla="*/ 1 w 15"/>
                <a:gd name="T13" fmla="*/ 36 h 36"/>
                <a:gd name="T14" fmla="*/ 0 w 15"/>
                <a:gd name="T15" fmla="*/ 36 h 36"/>
                <a:gd name="T16" fmla="*/ 0 w 15"/>
                <a:gd name="T17" fmla="*/ 35 h 36"/>
                <a:gd name="T18" fmla="*/ 0 w 15"/>
                <a:gd name="T19" fmla="*/ 32 h 36"/>
                <a:gd name="T20" fmla="*/ 1 w 15"/>
                <a:gd name="T21" fmla="*/ 28 h 36"/>
                <a:gd name="T22" fmla="*/ 1 w 15"/>
                <a:gd name="T23" fmla="*/ 20 h 36"/>
                <a:gd name="T24" fmla="*/ 1 w 15"/>
                <a:gd name="T25" fmla="*/ 16 h 36"/>
                <a:gd name="T26" fmla="*/ 1 w 15"/>
                <a:gd name="T27" fmla="*/ 12 h 36"/>
                <a:gd name="T28" fmla="*/ 1 w 15"/>
                <a:gd name="T29" fmla="*/ 3 h 36"/>
                <a:gd name="T30" fmla="*/ 1 w 15"/>
                <a:gd name="T31" fmla="*/ 3 h 36"/>
                <a:gd name="T32" fmla="*/ 1 w 15"/>
                <a:gd name="T33" fmla="*/ 2 h 36"/>
                <a:gd name="T34" fmla="*/ 4 w 15"/>
                <a:gd name="T35" fmla="*/ 1 h 36"/>
                <a:gd name="T36" fmla="*/ 7 w 15"/>
                <a:gd name="T37" fmla="*/ 0 h 36"/>
                <a:gd name="T38" fmla="*/ 9 w 15"/>
                <a:gd name="T39" fmla="*/ 0 h 36"/>
                <a:gd name="T40" fmla="*/ 12 w 15"/>
                <a:gd name="T41" fmla="*/ 1 h 36"/>
                <a:gd name="T42" fmla="*/ 13 w 15"/>
                <a:gd name="T43" fmla="*/ 2 h 36"/>
                <a:gd name="T44" fmla="*/ 13 w 15"/>
                <a:gd name="T45" fmla="*/ 13 h 36"/>
                <a:gd name="T46" fmla="*/ 14 w 15"/>
                <a:gd name="T47" fmla="*/ 18 h 36"/>
                <a:gd name="T48" fmla="*/ 14 w 15"/>
                <a:gd name="T49" fmla="*/ 23 h 36"/>
                <a:gd name="T50" fmla="*/ 14 w 15"/>
                <a:gd name="T51" fmla="*/ 28 h 36"/>
                <a:gd name="T52" fmla="*/ 15 w 15"/>
                <a:gd name="T53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" h="36">
                  <a:moveTo>
                    <a:pt x="15" y="32"/>
                  </a:moveTo>
                  <a:cubicBezTo>
                    <a:pt x="15" y="33"/>
                    <a:pt x="15" y="34"/>
                    <a:pt x="15" y="35"/>
                  </a:cubicBezTo>
                  <a:cubicBezTo>
                    <a:pt x="14" y="35"/>
                    <a:pt x="13" y="35"/>
                    <a:pt x="12" y="36"/>
                  </a:cubicBezTo>
                  <a:cubicBezTo>
                    <a:pt x="11" y="36"/>
                    <a:pt x="10" y="36"/>
                    <a:pt x="9" y="36"/>
                  </a:cubicBezTo>
                  <a:cubicBezTo>
                    <a:pt x="8" y="36"/>
                    <a:pt x="7" y="36"/>
                    <a:pt x="6" y="36"/>
                  </a:cubicBezTo>
                  <a:cubicBezTo>
                    <a:pt x="5" y="36"/>
                    <a:pt x="4" y="36"/>
                    <a:pt x="2" y="36"/>
                  </a:cubicBezTo>
                  <a:cubicBezTo>
                    <a:pt x="2" y="36"/>
                    <a:pt x="2" y="35"/>
                    <a:pt x="1" y="36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34"/>
                    <a:pt x="0" y="33"/>
                    <a:pt x="0" y="32"/>
                  </a:cubicBezTo>
                  <a:cubicBezTo>
                    <a:pt x="1" y="31"/>
                    <a:pt x="1" y="29"/>
                    <a:pt x="1" y="28"/>
                  </a:cubicBezTo>
                  <a:cubicBezTo>
                    <a:pt x="1" y="25"/>
                    <a:pt x="1" y="22"/>
                    <a:pt x="1" y="20"/>
                  </a:cubicBezTo>
                  <a:cubicBezTo>
                    <a:pt x="1" y="18"/>
                    <a:pt x="1" y="17"/>
                    <a:pt x="1" y="16"/>
                  </a:cubicBezTo>
                  <a:cubicBezTo>
                    <a:pt x="1" y="14"/>
                    <a:pt x="1" y="13"/>
                    <a:pt x="1" y="12"/>
                  </a:cubicBezTo>
                  <a:cubicBezTo>
                    <a:pt x="1" y="9"/>
                    <a:pt x="1" y="6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0" y="0"/>
                    <a:pt x="11" y="0"/>
                    <a:pt x="12" y="1"/>
                  </a:cubicBezTo>
                  <a:cubicBezTo>
                    <a:pt x="13" y="1"/>
                    <a:pt x="13" y="1"/>
                    <a:pt x="13" y="2"/>
                  </a:cubicBezTo>
                  <a:cubicBezTo>
                    <a:pt x="13" y="6"/>
                    <a:pt x="13" y="9"/>
                    <a:pt x="13" y="13"/>
                  </a:cubicBezTo>
                  <a:cubicBezTo>
                    <a:pt x="13" y="15"/>
                    <a:pt x="13" y="16"/>
                    <a:pt x="14" y="18"/>
                  </a:cubicBezTo>
                  <a:cubicBezTo>
                    <a:pt x="14" y="20"/>
                    <a:pt x="14" y="21"/>
                    <a:pt x="14" y="23"/>
                  </a:cubicBezTo>
                  <a:cubicBezTo>
                    <a:pt x="14" y="24"/>
                    <a:pt x="14" y="26"/>
                    <a:pt x="14" y="28"/>
                  </a:cubicBezTo>
                  <a:cubicBezTo>
                    <a:pt x="15" y="29"/>
                    <a:pt x="15" y="31"/>
                    <a:pt x="15" y="32"/>
                  </a:cubicBezTo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Freeform 586">
              <a:extLst>
                <a:ext uri="{FF2B5EF4-FFF2-40B4-BE49-F238E27FC236}">
                  <a16:creationId xmlns:a16="http://schemas.microsoft.com/office/drawing/2014/main" id="{D014E394-2CEF-4E21-96E7-B2F3FC720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005" y="2132859"/>
              <a:ext cx="2040952" cy="2014672"/>
            </a:xfrm>
            <a:custGeom>
              <a:avLst/>
              <a:gdLst>
                <a:gd name="T0" fmla="*/ 92 w 93"/>
                <a:gd name="T1" fmla="*/ 64 h 92"/>
                <a:gd name="T2" fmla="*/ 92 w 93"/>
                <a:gd name="T3" fmla="*/ 70 h 92"/>
                <a:gd name="T4" fmla="*/ 85 w 93"/>
                <a:gd name="T5" fmla="*/ 79 h 92"/>
                <a:gd name="T6" fmla="*/ 79 w 93"/>
                <a:gd name="T7" fmla="*/ 84 h 92"/>
                <a:gd name="T8" fmla="*/ 76 w 93"/>
                <a:gd name="T9" fmla="*/ 88 h 92"/>
                <a:gd name="T10" fmla="*/ 71 w 93"/>
                <a:gd name="T11" fmla="*/ 90 h 92"/>
                <a:gd name="T12" fmla="*/ 65 w 93"/>
                <a:gd name="T13" fmla="*/ 91 h 92"/>
                <a:gd name="T14" fmla="*/ 61 w 93"/>
                <a:gd name="T15" fmla="*/ 90 h 92"/>
                <a:gd name="T16" fmla="*/ 58 w 93"/>
                <a:gd name="T17" fmla="*/ 90 h 92"/>
                <a:gd name="T18" fmla="*/ 51 w 93"/>
                <a:gd name="T19" fmla="*/ 90 h 92"/>
                <a:gd name="T20" fmla="*/ 37 w 93"/>
                <a:gd name="T21" fmla="*/ 91 h 92"/>
                <a:gd name="T22" fmla="*/ 34 w 93"/>
                <a:gd name="T23" fmla="*/ 90 h 92"/>
                <a:gd name="T24" fmla="*/ 31 w 93"/>
                <a:gd name="T25" fmla="*/ 89 h 92"/>
                <a:gd name="T26" fmla="*/ 24 w 93"/>
                <a:gd name="T27" fmla="*/ 87 h 92"/>
                <a:gd name="T28" fmla="*/ 17 w 93"/>
                <a:gd name="T29" fmla="*/ 87 h 92"/>
                <a:gd name="T30" fmla="*/ 11 w 93"/>
                <a:gd name="T31" fmla="*/ 87 h 92"/>
                <a:gd name="T32" fmla="*/ 4 w 93"/>
                <a:gd name="T33" fmla="*/ 85 h 92"/>
                <a:gd name="T34" fmla="*/ 1 w 93"/>
                <a:gd name="T35" fmla="*/ 81 h 92"/>
                <a:gd name="T36" fmla="*/ 0 w 93"/>
                <a:gd name="T37" fmla="*/ 75 h 92"/>
                <a:gd name="T38" fmla="*/ 2 w 93"/>
                <a:gd name="T39" fmla="*/ 69 h 92"/>
                <a:gd name="T40" fmla="*/ 4 w 93"/>
                <a:gd name="T41" fmla="*/ 62 h 92"/>
                <a:gd name="T42" fmla="*/ 2 w 93"/>
                <a:gd name="T43" fmla="*/ 56 h 92"/>
                <a:gd name="T44" fmla="*/ 1 w 93"/>
                <a:gd name="T45" fmla="*/ 53 h 92"/>
                <a:gd name="T46" fmla="*/ 1 w 93"/>
                <a:gd name="T47" fmla="*/ 50 h 92"/>
                <a:gd name="T48" fmla="*/ 2 w 93"/>
                <a:gd name="T49" fmla="*/ 47 h 92"/>
                <a:gd name="T50" fmla="*/ 1 w 93"/>
                <a:gd name="T51" fmla="*/ 44 h 92"/>
                <a:gd name="T52" fmla="*/ 4 w 93"/>
                <a:gd name="T53" fmla="*/ 37 h 92"/>
                <a:gd name="T54" fmla="*/ 8 w 93"/>
                <a:gd name="T55" fmla="*/ 33 h 92"/>
                <a:gd name="T56" fmla="*/ 11 w 93"/>
                <a:gd name="T57" fmla="*/ 31 h 92"/>
                <a:gd name="T58" fmla="*/ 12 w 93"/>
                <a:gd name="T59" fmla="*/ 27 h 92"/>
                <a:gd name="T60" fmla="*/ 13 w 93"/>
                <a:gd name="T61" fmla="*/ 25 h 92"/>
                <a:gd name="T62" fmla="*/ 15 w 93"/>
                <a:gd name="T63" fmla="*/ 23 h 92"/>
                <a:gd name="T64" fmla="*/ 15 w 93"/>
                <a:gd name="T65" fmla="*/ 19 h 92"/>
                <a:gd name="T66" fmla="*/ 16 w 93"/>
                <a:gd name="T67" fmla="*/ 17 h 92"/>
                <a:gd name="T68" fmla="*/ 20 w 93"/>
                <a:gd name="T69" fmla="*/ 12 h 92"/>
                <a:gd name="T70" fmla="*/ 23 w 93"/>
                <a:gd name="T71" fmla="*/ 10 h 92"/>
                <a:gd name="T72" fmla="*/ 25 w 93"/>
                <a:gd name="T73" fmla="*/ 8 h 92"/>
                <a:gd name="T74" fmla="*/ 27 w 93"/>
                <a:gd name="T75" fmla="*/ 5 h 92"/>
                <a:gd name="T76" fmla="*/ 28 w 93"/>
                <a:gd name="T77" fmla="*/ 3 h 92"/>
                <a:gd name="T78" fmla="*/ 34 w 93"/>
                <a:gd name="T79" fmla="*/ 1 h 92"/>
                <a:gd name="T80" fmla="*/ 38 w 93"/>
                <a:gd name="T81" fmla="*/ 0 h 92"/>
                <a:gd name="T82" fmla="*/ 45 w 93"/>
                <a:gd name="T83" fmla="*/ 1 h 92"/>
                <a:gd name="T84" fmla="*/ 49 w 93"/>
                <a:gd name="T85" fmla="*/ 4 h 92"/>
                <a:gd name="T86" fmla="*/ 55 w 93"/>
                <a:gd name="T87" fmla="*/ 8 h 92"/>
                <a:gd name="T88" fmla="*/ 60 w 93"/>
                <a:gd name="T89" fmla="*/ 10 h 92"/>
                <a:gd name="T90" fmla="*/ 68 w 93"/>
                <a:gd name="T91" fmla="*/ 18 h 92"/>
                <a:gd name="T92" fmla="*/ 78 w 93"/>
                <a:gd name="T93" fmla="*/ 27 h 92"/>
                <a:gd name="T94" fmla="*/ 87 w 93"/>
                <a:gd name="T95" fmla="*/ 34 h 92"/>
                <a:gd name="T96" fmla="*/ 89 w 93"/>
                <a:gd name="T97" fmla="*/ 39 h 92"/>
                <a:gd name="T98" fmla="*/ 91 w 93"/>
                <a:gd name="T99" fmla="*/ 45 h 92"/>
                <a:gd name="T100" fmla="*/ 92 w 93"/>
                <a:gd name="T101" fmla="*/ 58 h 92"/>
                <a:gd name="T102" fmla="*/ 92 w 93"/>
                <a:gd name="T103" fmla="*/ 6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" h="92">
                  <a:moveTo>
                    <a:pt x="92" y="64"/>
                  </a:moveTo>
                  <a:cubicBezTo>
                    <a:pt x="93" y="66"/>
                    <a:pt x="93" y="68"/>
                    <a:pt x="92" y="70"/>
                  </a:cubicBezTo>
                  <a:cubicBezTo>
                    <a:pt x="91" y="74"/>
                    <a:pt x="88" y="77"/>
                    <a:pt x="85" y="79"/>
                  </a:cubicBezTo>
                  <a:cubicBezTo>
                    <a:pt x="83" y="81"/>
                    <a:pt x="81" y="82"/>
                    <a:pt x="79" y="84"/>
                  </a:cubicBezTo>
                  <a:cubicBezTo>
                    <a:pt x="78" y="86"/>
                    <a:pt x="77" y="87"/>
                    <a:pt x="76" y="88"/>
                  </a:cubicBezTo>
                  <a:cubicBezTo>
                    <a:pt x="74" y="89"/>
                    <a:pt x="72" y="90"/>
                    <a:pt x="71" y="90"/>
                  </a:cubicBezTo>
                  <a:cubicBezTo>
                    <a:pt x="69" y="90"/>
                    <a:pt x="67" y="91"/>
                    <a:pt x="65" y="91"/>
                  </a:cubicBezTo>
                  <a:cubicBezTo>
                    <a:pt x="63" y="90"/>
                    <a:pt x="62" y="90"/>
                    <a:pt x="61" y="90"/>
                  </a:cubicBezTo>
                  <a:cubicBezTo>
                    <a:pt x="60" y="90"/>
                    <a:pt x="59" y="90"/>
                    <a:pt x="58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46" y="90"/>
                    <a:pt x="42" y="92"/>
                    <a:pt x="37" y="91"/>
                  </a:cubicBezTo>
                  <a:cubicBezTo>
                    <a:pt x="36" y="91"/>
                    <a:pt x="35" y="91"/>
                    <a:pt x="34" y="90"/>
                  </a:cubicBezTo>
                  <a:cubicBezTo>
                    <a:pt x="33" y="90"/>
                    <a:pt x="32" y="89"/>
                    <a:pt x="31" y="89"/>
                  </a:cubicBezTo>
                  <a:cubicBezTo>
                    <a:pt x="29" y="88"/>
                    <a:pt x="27" y="87"/>
                    <a:pt x="24" y="87"/>
                  </a:cubicBezTo>
                  <a:cubicBezTo>
                    <a:pt x="22" y="87"/>
                    <a:pt x="19" y="87"/>
                    <a:pt x="17" y="87"/>
                  </a:cubicBezTo>
                  <a:cubicBezTo>
                    <a:pt x="15" y="87"/>
                    <a:pt x="13" y="88"/>
                    <a:pt x="11" y="87"/>
                  </a:cubicBezTo>
                  <a:cubicBezTo>
                    <a:pt x="9" y="86"/>
                    <a:pt x="6" y="86"/>
                    <a:pt x="4" y="85"/>
                  </a:cubicBezTo>
                  <a:cubicBezTo>
                    <a:pt x="3" y="84"/>
                    <a:pt x="2" y="83"/>
                    <a:pt x="1" y="81"/>
                  </a:cubicBezTo>
                  <a:cubicBezTo>
                    <a:pt x="0" y="79"/>
                    <a:pt x="0" y="77"/>
                    <a:pt x="0" y="75"/>
                  </a:cubicBezTo>
                  <a:cubicBezTo>
                    <a:pt x="0" y="73"/>
                    <a:pt x="1" y="71"/>
                    <a:pt x="2" y="69"/>
                  </a:cubicBezTo>
                  <a:cubicBezTo>
                    <a:pt x="2" y="66"/>
                    <a:pt x="4" y="65"/>
                    <a:pt x="4" y="62"/>
                  </a:cubicBezTo>
                  <a:cubicBezTo>
                    <a:pt x="4" y="60"/>
                    <a:pt x="3" y="58"/>
                    <a:pt x="2" y="56"/>
                  </a:cubicBezTo>
                  <a:cubicBezTo>
                    <a:pt x="2" y="55"/>
                    <a:pt x="2" y="54"/>
                    <a:pt x="1" y="53"/>
                  </a:cubicBezTo>
                  <a:cubicBezTo>
                    <a:pt x="1" y="52"/>
                    <a:pt x="1" y="51"/>
                    <a:pt x="1" y="50"/>
                  </a:cubicBezTo>
                  <a:cubicBezTo>
                    <a:pt x="1" y="49"/>
                    <a:pt x="2" y="48"/>
                    <a:pt x="2" y="47"/>
                  </a:cubicBezTo>
                  <a:cubicBezTo>
                    <a:pt x="2" y="46"/>
                    <a:pt x="1" y="45"/>
                    <a:pt x="1" y="44"/>
                  </a:cubicBezTo>
                  <a:cubicBezTo>
                    <a:pt x="2" y="41"/>
                    <a:pt x="2" y="39"/>
                    <a:pt x="4" y="37"/>
                  </a:cubicBezTo>
                  <a:cubicBezTo>
                    <a:pt x="5" y="36"/>
                    <a:pt x="7" y="35"/>
                    <a:pt x="8" y="33"/>
                  </a:cubicBezTo>
                  <a:cubicBezTo>
                    <a:pt x="9" y="33"/>
                    <a:pt x="10" y="32"/>
                    <a:pt x="11" y="31"/>
                  </a:cubicBezTo>
                  <a:cubicBezTo>
                    <a:pt x="12" y="30"/>
                    <a:pt x="12" y="29"/>
                    <a:pt x="12" y="27"/>
                  </a:cubicBezTo>
                  <a:cubicBezTo>
                    <a:pt x="12" y="26"/>
                    <a:pt x="13" y="26"/>
                    <a:pt x="13" y="25"/>
                  </a:cubicBezTo>
                  <a:cubicBezTo>
                    <a:pt x="14" y="24"/>
                    <a:pt x="14" y="23"/>
                    <a:pt x="15" y="23"/>
                  </a:cubicBezTo>
                  <a:cubicBezTo>
                    <a:pt x="15" y="21"/>
                    <a:pt x="15" y="20"/>
                    <a:pt x="15" y="19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7" y="15"/>
                    <a:pt x="18" y="13"/>
                    <a:pt x="20" y="12"/>
                  </a:cubicBezTo>
                  <a:cubicBezTo>
                    <a:pt x="21" y="12"/>
                    <a:pt x="22" y="11"/>
                    <a:pt x="23" y="10"/>
                  </a:cubicBezTo>
                  <a:cubicBezTo>
                    <a:pt x="23" y="10"/>
                    <a:pt x="24" y="9"/>
                    <a:pt x="25" y="8"/>
                  </a:cubicBezTo>
                  <a:cubicBezTo>
                    <a:pt x="25" y="7"/>
                    <a:pt x="26" y="6"/>
                    <a:pt x="27" y="5"/>
                  </a:cubicBezTo>
                  <a:cubicBezTo>
                    <a:pt x="27" y="5"/>
                    <a:pt x="28" y="4"/>
                    <a:pt x="28" y="3"/>
                  </a:cubicBezTo>
                  <a:cubicBezTo>
                    <a:pt x="30" y="2"/>
                    <a:pt x="32" y="2"/>
                    <a:pt x="34" y="1"/>
                  </a:cubicBezTo>
                  <a:cubicBezTo>
                    <a:pt x="35" y="1"/>
                    <a:pt x="37" y="1"/>
                    <a:pt x="38" y="0"/>
                  </a:cubicBezTo>
                  <a:cubicBezTo>
                    <a:pt x="38" y="0"/>
                    <a:pt x="43" y="0"/>
                    <a:pt x="45" y="1"/>
                  </a:cubicBezTo>
                  <a:cubicBezTo>
                    <a:pt x="47" y="2"/>
                    <a:pt x="48" y="3"/>
                    <a:pt x="49" y="4"/>
                  </a:cubicBezTo>
                  <a:cubicBezTo>
                    <a:pt x="51" y="6"/>
                    <a:pt x="53" y="7"/>
                    <a:pt x="55" y="8"/>
                  </a:cubicBezTo>
                  <a:cubicBezTo>
                    <a:pt x="57" y="8"/>
                    <a:pt x="59" y="9"/>
                    <a:pt x="60" y="10"/>
                  </a:cubicBezTo>
                  <a:cubicBezTo>
                    <a:pt x="64" y="12"/>
                    <a:pt x="66" y="15"/>
                    <a:pt x="68" y="18"/>
                  </a:cubicBezTo>
                  <a:cubicBezTo>
                    <a:pt x="71" y="22"/>
                    <a:pt x="74" y="25"/>
                    <a:pt x="78" y="27"/>
                  </a:cubicBezTo>
                  <a:cubicBezTo>
                    <a:pt x="81" y="29"/>
                    <a:pt x="85" y="31"/>
                    <a:pt x="87" y="34"/>
                  </a:cubicBezTo>
                  <a:cubicBezTo>
                    <a:pt x="88" y="36"/>
                    <a:pt x="89" y="37"/>
                    <a:pt x="89" y="39"/>
                  </a:cubicBezTo>
                  <a:cubicBezTo>
                    <a:pt x="90" y="41"/>
                    <a:pt x="91" y="43"/>
                    <a:pt x="91" y="45"/>
                  </a:cubicBezTo>
                  <a:cubicBezTo>
                    <a:pt x="92" y="49"/>
                    <a:pt x="92" y="54"/>
                    <a:pt x="92" y="58"/>
                  </a:cubicBezTo>
                  <a:cubicBezTo>
                    <a:pt x="91" y="60"/>
                    <a:pt x="91" y="62"/>
                    <a:pt x="92" y="64"/>
                  </a:cubicBezTo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Freeform 587">
              <a:extLst>
                <a:ext uri="{FF2B5EF4-FFF2-40B4-BE49-F238E27FC236}">
                  <a16:creationId xmlns:a16="http://schemas.microsoft.com/office/drawing/2014/main" id="{7250565F-8271-494A-ADCA-2BECCDC5C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005" y="2132865"/>
              <a:ext cx="2040952" cy="2014672"/>
            </a:xfrm>
            <a:custGeom>
              <a:avLst/>
              <a:gdLst>
                <a:gd name="T0" fmla="*/ 92 w 93"/>
                <a:gd name="T1" fmla="*/ 64 h 92"/>
                <a:gd name="T2" fmla="*/ 92 w 93"/>
                <a:gd name="T3" fmla="*/ 70 h 92"/>
                <a:gd name="T4" fmla="*/ 85 w 93"/>
                <a:gd name="T5" fmla="*/ 79 h 92"/>
                <a:gd name="T6" fmla="*/ 79 w 93"/>
                <a:gd name="T7" fmla="*/ 84 h 92"/>
                <a:gd name="T8" fmla="*/ 76 w 93"/>
                <a:gd name="T9" fmla="*/ 88 h 92"/>
                <a:gd name="T10" fmla="*/ 71 w 93"/>
                <a:gd name="T11" fmla="*/ 90 h 92"/>
                <a:gd name="T12" fmla="*/ 65 w 93"/>
                <a:gd name="T13" fmla="*/ 91 h 92"/>
                <a:gd name="T14" fmla="*/ 61 w 93"/>
                <a:gd name="T15" fmla="*/ 90 h 92"/>
                <a:gd name="T16" fmla="*/ 58 w 93"/>
                <a:gd name="T17" fmla="*/ 90 h 92"/>
                <a:gd name="T18" fmla="*/ 51 w 93"/>
                <a:gd name="T19" fmla="*/ 90 h 92"/>
                <a:gd name="T20" fmla="*/ 37 w 93"/>
                <a:gd name="T21" fmla="*/ 91 h 92"/>
                <a:gd name="T22" fmla="*/ 34 w 93"/>
                <a:gd name="T23" fmla="*/ 90 h 92"/>
                <a:gd name="T24" fmla="*/ 31 w 93"/>
                <a:gd name="T25" fmla="*/ 89 h 92"/>
                <a:gd name="T26" fmla="*/ 24 w 93"/>
                <a:gd name="T27" fmla="*/ 87 h 92"/>
                <a:gd name="T28" fmla="*/ 17 w 93"/>
                <a:gd name="T29" fmla="*/ 87 h 92"/>
                <a:gd name="T30" fmla="*/ 11 w 93"/>
                <a:gd name="T31" fmla="*/ 87 h 92"/>
                <a:gd name="T32" fmla="*/ 4 w 93"/>
                <a:gd name="T33" fmla="*/ 85 h 92"/>
                <a:gd name="T34" fmla="*/ 1 w 93"/>
                <a:gd name="T35" fmla="*/ 81 h 92"/>
                <a:gd name="T36" fmla="*/ 0 w 93"/>
                <a:gd name="T37" fmla="*/ 75 h 92"/>
                <a:gd name="T38" fmla="*/ 2 w 93"/>
                <a:gd name="T39" fmla="*/ 69 h 92"/>
                <a:gd name="T40" fmla="*/ 4 w 93"/>
                <a:gd name="T41" fmla="*/ 62 h 92"/>
                <a:gd name="T42" fmla="*/ 2 w 93"/>
                <a:gd name="T43" fmla="*/ 56 h 92"/>
                <a:gd name="T44" fmla="*/ 1 w 93"/>
                <a:gd name="T45" fmla="*/ 53 h 92"/>
                <a:gd name="T46" fmla="*/ 1 w 93"/>
                <a:gd name="T47" fmla="*/ 50 h 92"/>
                <a:gd name="T48" fmla="*/ 2 w 93"/>
                <a:gd name="T49" fmla="*/ 47 h 92"/>
                <a:gd name="T50" fmla="*/ 1 w 93"/>
                <a:gd name="T51" fmla="*/ 44 h 92"/>
                <a:gd name="T52" fmla="*/ 4 w 93"/>
                <a:gd name="T53" fmla="*/ 37 h 92"/>
                <a:gd name="T54" fmla="*/ 8 w 93"/>
                <a:gd name="T55" fmla="*/ 33 h 92"/>
                <a:gd name="T56" fmla="*/ 11 w 93"/>
                <a:gd name="T57" fmla="*/ 31 h 92"/>
                <a:gd name="T58" fmla="*/ 12 w 93"/>
                <a:gd name="T59" fmla="*/ 27 h 92"/>
                <a:gd name="T60" fmla="*/ 13 w 93"/>
                <a:gd name="T61" fmla="*/ 25 h 92"/>
                <a:gd name="T62" fmla="*/ 15 w 93"/>
                <a:gd name="T63" fmla="*/ 23 h 92"/>
                <a:gd name="T64" fmla="*/ 15 w 93"/>
                <a:gd name="T65" fmla="*/ 19 h 92"/>
                <a:gd name="T66" fmla="*/ 16 w 93"/>
                <a:gd name="T67" fmla="*/ 17 h 92"/>
                <a:gd name="T68" fmla="*/ 20 w 93"/>
                <a:gd name="T69" fmla="*/ 12 h 92"/>
                <a:gd name="T70" fmla="*/ 23 w 93"/>
                <a:gd name="T71" fmla="*/ 10 h 92"/>
                <a:gd name="T72" fmla="*/ 25 w 93"/>
                <a:gd name="T73" fmla="*/ 8 h 92"/>
                <a:gd name="T74" fmla="*/ 27 w 93"/>
                <a:gd name="T75" fmla="*/ 5 h 92"/>
                <a:gd name="T76" fmla="*/ 28 w 93"/>
                <a:gd name="T77" fmla="*/ 3 h 92"/>
                <a:gd name="T78" fmla="*/ 34 w 93"/>
                <a:gd name="T79" fmla="*/ 1 h 92"/>
                <a:gd name="T80" fmla="*/ 38 w 93"/>
                <a:gd name="T81" fmla="*/ 0 h 92"/>
                <a:gd name="T82" fmla="*/ 45 w 93"/>
                <a:gd name="T83" fmla="*/ 1 h 92"/>
                <a:gd name="T84" fmla="*/ 49 w 93"/>
                <a:gd name="T85" fmla="*/ 4 h 92"/>
                <a:gd name="T86" fmla="*/ 55 w 93"/>
                <a:gd name="T87" fmla="*/ 8 h 92"/>
                <a:gd name="T88" fmla="*/ 60 w 93"/>
                <a:gd name="T89" fmla="*/ 10 h 92"/>
                <a:gd name="T90" fmla="*/ 68 w 93"/>
                <a:gd name="T91" fmla="*/ 18 h 92"/>
                <a:gd name="T92" fmla="*/ 78 w 93"/>
                <a:gd name="T93" fmla="*/ 27 h 92"/>
                <a:gd name="T94" fmla="*/ 87 w 93"/>
                <a:gd name="T95" fmla="*/ 34 h 92"/>
                <a:gd name="T96" fmla="*/ 89 w 93"/>
                <a:gd name="T97" fmla="*/ 39 h 92"/>
                <a:gd name="T98" fmla="*/ 91 w 93"/>
                <a:gd name="T99" fmla="*/ 45 h 92"/>
                <a:gd name="T100" fmla="*/ 92 w 93"/>
                <a:gd name="T101" fmla="*/ 58 h 92"/>
                <a:gd name="T102" fmla="*/ 92 w 93"/>
                <a:gd name="T103" fmla="*/ 6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" h="92">
                  <a:moveTo>
                    <a:pt x="92" y="64"/>
                  </a:moveTo>
                  <a:cubicBezTo>
                    <a:pt x="93" y="66"/>
                    <a:pt x="93" y="68"/>
                    <a:pt x="92" y="70"/>
                  </a:cubicBezTo>
                  <a:cubicBezTo>
                    <a:pt x="91" y="74"/>
                    <a:pt x="88" y="77"/>
                    <a:pt x="85" y="79"/>
                  </a:cubicBezTo>
                  <a:cubicBezTo>
                    <a:pt x="83" y="81"/>
                    <a:pt x="81" y="82"/>
                    <a:pt x="79" y="84"/>
                  </a:cubicBezTo>
                  <a:cubicBezTo>
                    <a:pt x="78" y="86"/>
                    <a:pt x="77" y="87"/>
                    <a:pt x="76" y="88"/>
                  </a:cubicBezTo>
                  <a:cubicBezTo>
                    <a:pt x="74" y="89"/>
                    <a:pt x="72" y="90"/>
                    <a:pt x="71" y="90"/>
                  </a:cubicBezTo>
                  <a:cubicBezTo>
                    <a:pt x="69" y="90"/>
                    <a:pt x="67" y="91"/>
                    <a:pt x="65" y="91"/>
                  </a:cubicBezTo>
                  <a:cubicBezTo>
                    <a:pt x="63" y="90"/>
                    <a:pt x="62" y="90"/>
                    <a:pt x="61" y="90"/>
                  </a:cubicBezTo>
                  <a:cubicBezTo>
                    <a:pt x="60" y="90"/>
                    <a:pt x="59" y="90"/>
                    <a:pt x="58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46" y="90"/>
                    <a:pt x="42" y="92"/>
                    <a:pt x="37" y="91"/>
                  </a:cubicBezTo>
                  <a:cubicBezTo>
                    <a:pt x="36" y="91"/>
                    <a:pt x="35" y="91"/>
                    <a:pt x="34" y="90"/>
                  </a:cubicBezTo>
                  <a:cubicBezTo>
                    <a:pt x="33" y="90"/>
                    <a:pt x="32" y="89"/>
                    <a:pt x="31" y="89"/>
                  </a:cubicBezTo>
                  <a:cubicBezTo>
                    <a:pt x="29" y="88"/>
                    <a:pt x="27" y="87"/>
                    <a:pt x="24" y="87"/>
                  </a:cubicBezTo>
                  <a:cubicBezTo>
                    <a:pt x="22" y="87"/>
                    <a:pt x="19" y="87"/>
                    <a:pt x="17" y="87"/>
                  </a:cubicBezTo>
                  <a:cubicBezTo>
                    <a:pt x="15" y="87"/>
                    <a:pt x="13" y="88"/>
                    <a:pt x="11" y="87"/>
                  </a:cubicBezTo>
                  <a:cubicBezTo>
                    <a:pt x="9" y="86"/>
                    <a:pt x="6" y="86"/>
                    <a:pt x="4" y="85"/>
                  </a:cubicBezTo>
                  <a:cubicBezTo>
                    <a:pt x="3" y="84"/>
                    <a:pt x="2" y="83"/>
                    <a:pt x="1" y="81"/>
                  </a:cubicBezTo>
                  <a:cubicBezTo>
                    <a:pt x="0" y="79"/>
                    <a:pt x="0" y="77"/>
                    <a:pt x="0" y="75"/>
                  </a:cubicBezTo>
                  <a:cubicBezTo>
                    <a:pt x="0" y="73"/>
                    <a:pt x="1" y="71"/>
                    <a:pt x="2" y="69"/>
                  </a:cubicBezTo>
                  <a:cubicBezTo>
                    <a:pt x="2" y="66"/>
                    <a:pt x="4" y="65"/>
                    <a:pt x="4" y="62"/>
                  </a:cubicBezTo>
                  <a:cubicBezTo>
                    <a:pt x="4" y="60"/>
                    <a:pt x="3" y="58"/>
                    <a:pt x="2" y="56"/>
                  </a:cubicBezTo>
                  <a:cubicBezTo>
                    <a:pt x="2" y="55"/>
                    <a:pt x="2" y="54"/>
                    <a:pt x="1" y="53"/>
                  </a:cubicBezTo>
                  <a:cubicBezTo>
                    <a:pt x="1" y="52"/>
                    <a:pt x="1" y="51"/>
                    <a:pt x="1" y="50"/>
                  </a:cubicBezTo>
                  <a:cubicBezTo>
                    <a:pt x="1" y="49"/>
                    <a:pt x="2" y="48"/>
                    <a:pt x="2" y="47"/>
                  </a:cubicBezTo>
                  <a:cubicBezTo>
                    <a:pt x="2" y="46"/>
                    <a:pt x="1" y="45"/>
                    <a:pt x="1" y="44"/>
                  </a:cubicBezTo>
                  <a:cubicBezTo>
                    <a:pt x="2" y="41"/>
                    <a:pt x="2" y="39"/>
                    <a:pt x="4" y="37"/>
                  </a:cubicBezTo>
                  <a:cubicBezTo>
                    <a:pt x="5" y="36"/>
                    <a:pt x="7" y="35"/>
                    <a:pt x="8" y="33"/>
                  </a:cubicBezTo>
                  <a:cubicBezTo>
                    <a:pt x="9" y="33"/>
                    <a:pt x="10" y="32"/>
                    <a:pt x="11" y="31"/>
                  </a:cubicBezTo>
                  <a:cubicBezTo>
                    <a:pt x="12" y="30"/>
                    <a:pt x="12" y="29"/>
                    <a:pt x="12" y="27"/>
                  </a:cubicBezTo>
                  <a:cubicBezTo>
                    <a:pt x="12" y="26"/>
                    <a:pt x="13" y="26"/>
                    <a:pt x="13" y="25"/>
                  </a:cubicBezTo>
                  <a:cubicBezTo>
                    <a:pt x="14" y="24"/>
                    <a:pt x="14" y="23"/>
                    <a:pt x="15" y="23"/>
                  </a:cubicBezTo>
                  <a:cubicBezTo>
                    <a:pt x="15" y="21"/>
                    <a:pt x="15" y="20"/>
                    <a:pt x="15" y="19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7" y="15"/>
                    <a:pt x="18" y="13"/>
                    <a:pt x="20" y="12"/>
                  </a:cubicBezTo>
                  <a:cubicBezTo>
                    <a:pt x="21" y="12"/>
                    <a:pt x="22" y="11"/>
                    <a:pt x="23" y="10"/>
                  </a:cubicBezTo>
                  <a:cubicBezTo>
                    <a:pt x="23" y="10"/>
                    <a:pt x="24" y="9"/>
                    <a:pt x="25" y="8"/>
                  </a:cubicBezTo>
                  <a:cubicBezTo>
                    <a:pt x="25" y="7"/>
                    <a:pt x="26" y="6"/>
                    <a:pt x="27" y="5"/>
                  </a:cubicBezTo>
                  <a:cubicBezTo>
                    <a:pt x="27" y="5"/>
                    <a:pt x="28" y="4"/>
                    <a:pt x="28" y="3"/>
                  </a:cubicBezTo>
                  <a:cubicBezTo>
                    <a:pt x="30" y="2"/>
                    <a:pt x="32" y="2"/>
                    <a:pt x="34" y="1"/>
                  </a:cubicBezTo>
                  <a:cubicBezTo>
                    <a:pt x="35" y="1"/>
                    <a:pt x="37" y="1"/>
                    <a:pt x="38" y="0"/>
                  </a:cubicBezTo>
                  <a:cubicBezTo>
                    <a:pt x="38" y="0"/>
                    <a:pt x="43" y="0"/>
                    <a:pt x="45" y="1"/>
                  </a:cubicBezTo>
                  <a:cubicBezTo>
                    <a:pt x="47" y="2"/>
                    <a:pt x="48" y="3"/>
                    <a:pt x="49" y="4"/>
                  </a:cubicBezTo>
                  <a:cubicBezTo>
                    <a:pt x="51" y="6"/>
                    <a:pt x="53" y="7"/>
                    <a:pt x="55" y="8"/>
                  </a:cubicBezTo>
                  <a:cubicBezTo>
                    <a:pt x="57" y="8"/>
                    <a:pt x="59" y="9"/>
                    <a:pt x="60" y="10"/>
                  </a:cubicBezTo>
                  <a:cubicBezTo>
                    <a:pt x="64" y="12"/>
                    <a:pt x="66" y="15"/>
                    <a:pt x="68" y="18"/>
                  </a:cubicBezTo>
                  <a:cubicBezTo>
                    <a:pt x="71" y="22"/>
                    <a:pt x="74" y="25"/>
                    <a:pt x="78" y="27"/>
                  </a:cubicBezTo>
                  <a:cubicBezTo>
                    <a:pt x="81" y="29"/>
                    <a:pt x="85" y="31"/>
                    <a:pt x="87" y="34"/>
                  </a:cubicBezTo>
                  <a:cubicBezTo>
                    <a:pt x="88" y="36"/>
                    <a:pt x="89" y="37"/>
                    <a:pt x="89" y="39"/>
                  </a:cubicBezTo>
                  <a:cubicBezTo>
                    <a:pt x="90" y="41"/>
                    <a:pt x="91" y="43"/>
                    <a:pt x="91" y="45"/>
                  </a:cubicBezTo>
                  <a:cubicBezTo>
                    <a:pt x="92" y="49"/>
                    <a:pt x="92" y="54"/>
                    <a:pt x="92" y="58"/>
                  </a:cubicBezTo>
                  <a:cubicBezTo>
                    <a:pt x="91" y="60"/>
                    <a:pt x="91" y="62"/>
                    <a:pt x="92" y="64"/>
                  </a:cubicBezTo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Freeform 588">
              <a:extLst>
                <a:ext uri="{FF2B5EF4-FFF2-40B4-BE49-F238E27FC236}">
                  <a16:creationId xmlns:a16="http://schemas.microsoft.com/office/drawing/2014/main" id="{2CCAE4FE-9D12-49EA-9332-109E16B9B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712" y="3490570"/>
              <a:ext cx="437972" cy="2084748"/>
            </a:xfrm>
            <a:custGeom>
              <a:avLst/>
              <a:gdLst>
                <a:gd name="T0" fmla="*/ 0 w 50"/>
                <a:gd name="T1" fmla="*/ 148 h 238"/>
                <a:gd name="T2" fmla="*/ 50 w 50"/>
                <a:gd name="T3" fmla="*/ 238 h 238"/>
                <a:gd name="T4" fmla="*/ 50 w 50"/>
                <a:gd name="T5" fmla="*/ 88 h 238"/>
                <a:gd name="T6" fmla="*/ 0 w 50"/>
                <a:gd name="T7" fmla="*/ 0 h 238"/>
                <a:gd name="T8" fmla="*/ 0 w 50"/>
                <a:gd name="T9" fmla="*/ 14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38">
                  <a:moveTo>
                    <a:pt x="0" y="148"/>
                  </a:moveTo>
                  <a:lnTo>
                    <a:pt x="50" y="238"/>
                  </a:lnTo>
                  <a:lnTo>
                    <a:pt x="50" y="88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" name="Freeform 589">
              <a:extLst>
                <a:ext uri="{FF2B5EF4-FFF2-40B4-BE49-F238E27FC236}">
                  <a16:creationId xmlns:a16="http://schemas.microsoft.com/office/drawing/2014/main" id="{BC8FFA96-CBD4-4D42-9EBF-E4B21409A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9712" y="3035084"/>
              <a:ext cx="1296397" cy="1226322"/>
            </a:xfrm>
            <a:custGeom>
              <a:avLst/>
              <a:gdLst>
                <a:gd name="T0" fmla="*/ 85 w 148"/>
                <a:gd name="T1" fmla="*/ 0 h 140"/>
                <a:gd name="T2" fmla="*/ 148 w 148"/>
                <a:gd name="T3" fmla="*/ 80 h 140"/>
                <a:gd name="T4" fmla="*/ 50 w 148"/>
                <a:gd name="T5" fmla="*/ 140 h 140"/>
                <a:gd name="T6" fmla="*/ 0 w 148"/>
                <a:gd name="T7" fmla="*/ 52 h 140"/>
                <a:gd name="T8" fmla="*/ 85 w 148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0">
                  <a:moveTo>
                    <a:pt x="85" y="0"/>
                  </a:moveTo>
                  <a:lnTo>
                    <a:pt x="148" y="80"/>
                  </a:lnTo>
                  <a:lnTo>
                    <a:pt x="50" y="140"/>
                  </a:lnTo>
                  <a:lnTo>
                    <a:pt x="0" y="52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" name="Freeform 590">
              <a:extLst>
                <a:ext uri="{FF2B5EF4-FFF2-40B4-BE49-F238E27FC236}">
                  <a16:creationId xmlns:a16="http://schemas.microsoft.com/office/drawing/2014/main" id="{46B02A9D-9F90-4E75-804D-D66C3A024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4267" y="3035090"/>
              <a:ext cx="1410272" cy="1226322"/>
            </a:xfrm>
            <a:custGeom>
              <a:avLst/>
              <a:gdLst>
                <a:gd name="T0" fmla="*/ 0 w 161"/>
                <a:gd name="T1" fmla="*/ 0 h 140"/>
                <a:gd name="T2" fmla="*/ 63 w 161"/>
                <a:gd name="T3" fmla="*/ 80 h 140"/>
                <a:gd name="T4" fmla="*/ 161 w 161"/>
                <a:gd name="T5" fmla="*/ 140 h 140"/>
                <a:gd name="T6" fmla="*/ 68 w 161"/>
                <a:gd name="T7" fmla="*/ 37 h 140"/>
                <a:gd name="T8" fmla="*/ 0 w 161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40">
                  <a:moveTo>
                    <a:pt x="0" y="0"/>
                  </a:moveTo>
                  <a:lnTo>
                    <a:pt x="63" y="80"/>
                  </a:lnTo>
                  <a:lnTo>
                    <a:pt x="161" y="140"/>
                  </a:lnTo>
                  <a:lnTo>
                    <a:pt x="68" y="3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Freeform 591">
              <a:extLst>
                <a:ext uri="{FF2B5EF4-FFF2-40B4-BE49-F238E27FC236}">
                  <a16:creationId xmlns:a16="http://schemas.microsoft.com/office/drawing/2014/main" id="{5FE1FE62-E95C-4FCA-A42E-67EEC0FF1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7684" y="3735845"/>
              <a:ext cx="1716850" cy="1839483"/>
            </a:xfrm>
            <a:custGeom>
              <a:avLst/>
              <a:gdLst>
                <a:gd name="T0" fmla="*/ 98 w 196"/>
                <a:gd name="T1" fmla="*/ 0 h 210"/>
                <a:gd name="T2" fmla="*/ 0 w 196"/>
                <a:gd name="T3" fmla="*/ 60 h 210"/>
                <a:gd name="T4" fmla="*/ 0 w 196"/>
                <a:gd name="T5" fmla="*/ 210 h 210"/>
                <a:gd name="T6" fmla="*/ 113 w 196"/>
                <a:gd name="T7" fmla="*/ 210 h 210"/>
                <a:gd name="T8" fmla="*/ 113 w 196"/>
                <a:gd name="T9" fmla="*/ 137 h 210"/>
                <a:gd name="T10" fmla="*/ 171 w 196"/>
                <a:gd name="T11" fmla="*/ 137 h 210"/>
                <a:gd name="T12" fmla="*/ 171 w 196"/>
                <a:gd name="T13" fmla="*/ 210 h 210"/>
                <a:gd name="T14" fmla="*/ 196 w 196"/>
                <a:gd name="T15" fmla="*/ 210 h 210"/>
                <a:gd name="T16" fmla="*/ 196 w 196"/>
                <a:gd name="T17" fmla="*/ 60 h 210"/>
                <a:gd name="T18" fmla="*/ 98 w 196"/>
                <a:gd name="T19" fmla="*/ 0 h 210"/>
                <a:gd name="T20" fmla="*/ 95 w 196"/>
                <a:gd name="T21" fmla="*/ 180 h 210"/>
                <a:gd name="T22" fmla="*/ 38 w 196"/>
                <a:gd name="T23" fmla="*/ 180 h 210"/>
                <a:gd name="T24" fmla="*/ 38 w 196"/>
                <a:gd name="T25" fmla="*/ 137 h 210"/>
                <a:gd name="T26" fmla="*/ 95 w 196"/>
                <a:gd name="T27" fmla="*/ 137 h 210"/>
                <a:gd name="T28" fmla="*/ 95 w 196"/>
                <a:gd name="T29" fmla="*/ 180 h 210"/>
                <a:gd name="T30" fmla="*/ 95 w 196"/>
                <a:gd name="T31" fmla="*/ 105 h 210"/>
                <a:gd name="T32" fmla="*/ 38 w 196"/>
                <a:gd name="T33" fmla="*/ 105 h 210"/>
                <a:gd name="T34" fmla="*/ 38 w 196"/>
                <a:gd name="T35" fmla="*/ 62 h 210"/>
                <a:gd name="T36" fmla="*/ 95 w 196"/>
                <a:gd name="T37" fmla="*/ 62 h 210"/>
                <a:gd name="T38" fmla="*/ 95 w 196"/>
                <a:gd name="T39" fmla="*/ 105 h 210"/>
                <a:gd name="T40" fmla="*/ 171 w 196"/>
                <a:gd name="T41" fmla="*/ 105 h 210"/>
                <a:gd name="T42" fmla="*/ 113 w 196"/>
                <a:gd name="T43" fmla="*/ 105 h 210"/>
                <a:gd name="T44" fmla="*/ 113 w 196"/>
                <a:gd name="T45" fmla="*/ 62 h 210"/>
                <a:gd name="T46" fmla="*/ 171 w 196"/>
                <a:gd name="T47" fmla="*/ 62 h 210"/>
                <a:gd name="T48" fmla="*/ 171 w 196"/>
                <a:gd name="T49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210">
                  <a:moveTo>
                    <a:pt x="98" y="0"/>
                  </a:moveTo>
                  <a:lnTo>
                    <a:pt x="0" y="60"/>
                  </a:lnTo>
                  <a:lnTo>
                    <a:pt x="0" y="210"/>
                  </a:lnTo>
                  <a:lnTo>
                    <a:pt x="113" y="210"/>
                  </a:lnTo>
                  <a:lnTo>
                    <a:pt x="113" y="137"/>
                  </a:lnTo>
                  <a:lnTo>
                    <a:pt x="171" y="137"/>
                  </a:lnTo>
                  <a:lnTo>
                    <a:pt x="171" y="210"/>
                  </a:lnTo>
                  <a:lnTo>
                    <a:pt x="196" y="210"/>
                  </a:lnTo>
                  <a:lnTo>
                    <a:pt x="196" y="60"/>
                  </a:lnTo>
                  <a:lnTo>
                    <a:pt x="98" y="0"/>
                  </a:lnTo>
                  <a:close/>
                  <a:moveTo>
                    <a:pt x="95" y="180"/>
                  </a:moveTo>
                  <a:lnTo>
                    <a:pt x="38" y="180"/>
                  </a:lnTo>
                  <a:lnTo>
                    <a:pt x="38" y="137"/>
                  </a:lnTo>
                  <a:lnTo>
                    <a:pt x="95" y="137"/>
                  </a:lnTo>
                  <a:lnTo>
                    <a:pt x="95" y="180"/>
                  </a:lnTo>
                  <a:close/>
                  <a:moveTo>
                    <a:pt x="95" y="105"/>
                  </a:moveTo>
                  <a:lnTo>
                    <a:pt x="38" y="105"/>
                  </a:lnTo>
                  <a:lnTo>
                    <a:pt x="38" y="62"/>
                  </a:lnTo>
                  <a:lnTo>
                    <a:pt x="95" y="62"/>
                  </a:lnTo>
                  <a:lnTo>
                    <a:pt x="95" y="105"/>
                  </a:lnTo>
                  <a:close/>
                  <a:moveTo>
                    <a:pt x="171" y="105"/>
                  </a:moveTo>
                  <a:lnTo>
                    <a:pt x="113" y="105"/>
                  </a:lnTo>
                  <a:lnTo>
                    <a:pt x="113" y="62"/>
                  </a:lnTo>
                  <a:lnTo>
                    <a:pt x="171" y="62"/>
                  </a:lnTo>
                  <a:lnTo>
                    <a:pt x="171" y="105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" name="Freeform 592">
              <a:extLst>
                <a:ext uri="{FF2B5EF4-FFF2-40B4-BE49-F238E27FC236}">
                  <a16:creationId xmlns:a16="http://schemas.microsoft.com/office/drawing/2014/main" id="{AEA8D445-FD29-42E0-AC36-DE7D4035D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667" y="3534381"/>
              <a:ext cx="455491" cy="2084748"/>
            </a:xfrm>
            <a:custGeom>
              <a:avLst/>
              <a:gdLst>
                <a:gd name="T0" fmla="*/ 0 w 52"/>
                <a:gd name="T1" fmla="*/ 148 h 238"/>
                <a:gd name="T2" fmla="*/ 52 w 52"/>
                <a:gd name="T3" fmla="*/ 238 h 238"/>
                <a:gd name="T4" fmla="*/ 52 w 52"/>
                <a:gd name="T5" fmla="*/ 88 h 238"/>
                <a:gd name="T6" fmla="*/ 0 w 52"/>
                <a:gd name="T7" fmla="*/ 0 h 238"/>
                <a:gd name="T8" fmla="*/ 0 w 52"/>
                <a:gd name="T9" fmla="*/ 14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8">
                  <a:moveTo>
                    <a:pt x="0" y="148"/>
                  </a:moveTo>
                  <a:lnTo>
                    <a:pt x="52" y="238"/>
                  </a:lnTo>
                  <a:lnTo>
                    <a:pt x="52" y="88"/>
                  </a:lnTo>
                  <a:lnTo>
                    <a:pt x="0" y="0"/>
                  </a:lnTo>
                  <a:lnTo>
                    <a:pt x="0" y="148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" name="Freeform 593">
              <a:extLst>
                <a:ext uri="{FF2B5EF4-FFF2-40B4-BE49-F238E27FC236}">
                  <a16:creationId xmlns:a16="http://schemas.microsoft.com/office/drawing/2014/main" id="{68BF25B2-FE6B-4839-8C75-BF1435E60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661" y="3078890"/>
              <a:ext cx="1313916" cy="1226322"/>
            </a:xfrm>
            <a:custGeom>
              <a:avLst/>
              <a:gdLst>
                <a:gd name="T0" fmla="*/ 85 w 150"/>
                <a:gd name="T1" fmla="*/ 0 h 140"/>
                <a:gd name="T2" fmla="*/ 150 w 150"/>
                <a:gd name="T3" fmla="*/ 80 h 140"/>
                <a:gd name="T4" fmla="*/ 52 w 150"/>
                <a:gd name="T5" fmla="*/ 140 h 140"/>
                <a:gd name="T6" fmla="*/ 0 w 150"/>
                <a:gd name="T7" fmla="*/ 52 h 140"/>
                <a:gd name="T8" fmla="*/ 85 w 150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140">
                  <a:moveTo>
                    <a:pt x="85" y="0"/>
                  </a:moveTo>
                  <a:lnTo>
                    <a:pt x="150" y="80"/>
                  </a:lnTo>
                  <a:lnTo>
                    <a:pt x="52" y="140"/>
                  </a:lnTo>
                  <a:lnTo>
                    <a:pt x="0" y="52"/>
                  </a:lnTo>
                  <a:lnTo>
                    <a:pt x="85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" name="Freeform 594">
              <a:extLst>
                <a:ext uri="{FF2B5EF4-FFF2-40B4-BE49-F238E27FC236}">
                  <a16:creationId xmlns:a16="http://schemas.microsoft.com/office/drawing/2014/main" id="{64C37699-C826-4676-B6ED-A66EA6650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222" y="3078890"/>
              <a:ext cx="1427791" cy="1226322"/>
            </a:xfrm>
            <a:custGeom>
              <a:avLst/>
              <a:gdLst>
                <a:gd name="T0" fmla="*/ 0 w 163"/>
                <a:gd name="T1" fmla="*/ 0 h 140"/>
                <a:gd name="T2" fmla="*/ 65 w 163"/>
                <a:gd name="T3" fmla="*/ 80 h 140"/>
                <a:gd name="T4" fmla="*/ 163 w 163"/>
                <a:gd name="T5" fmla="*/ 140 h 140"/>
                <a:gd name="T6" fmla="*/ 70 w 163"/>
                <a:gd name="T7" fmla="*/ 37 h 140"/>
                <a:gd name="T8" fmla="*/ 0 w 163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40">
                  <a:moveTo>
                    <a:pt x="0" y="0"/>
                  </a:moveTo>
                  <a:lnTo>
                    <a:pt x="65" y="80"/>
                  </a:lnTo>
                  <a:lnTo>
                    <a:pt x="163" y="140"/>
                  </a:lnTo>
                  <a:lnTo>
                    <a:pt x="70" y="3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" name="Freeform 595">
              <a:extLst>
                <a:ext uri="{FF2B5EF4-FFF2-40B4-BE49-F238E27FC236}">
                  <a16:creationId xmlns:a16="http://schemas.microsoft.com/office/drawing/2014/main" id="{3972A5FA-49A9-48FE-ABB3-8C2AD91894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1157" y="3779651"/>
              <a:ext cx="1716850" cy="1839483"/>
            </a:xfrm>
            <a:custGeom>
              <a:avLst/>
              <a:gdLst>
                <a:gd name="T0" fmla="*/ 98 w 196"/>
                <a:gd name="T1" fmla="*/ 0 h 210"/>
                <a:gd name="T2" fmla="*/ 0 w 196"/>
                <a:gd name="T3" fmla="*/ 60 h 210"/>
                <a:gd name="T4" fmla="*/ 0 w 196"/>
                <a:gd name="T5" fmla="*/ 210 h 210"/>
                <a:gd name="T6" fmla="*/ 110 w 196"/>
                <a:gd name="T7" fmla="*/ 210 h 210"/>
                <a:gd name="T8" fmla="*/ 110 w 196"/>
                <a:gd name="T9" fmla="*/ 135 h 210"/>
                <a:gd name="T10" fmla="*/ 168 w 196"/>
                <a:gd name="T11" fmla="*/ 135 h 210"/>
                <a:gd name="T12" fmla="*/ 168 w 196"/>
                <a:gd name="T13" fmla="*/ 210 h 210"/>
                <a:gd name="T14" fmla="*/ 196 w 196"/>
                <a:gd name="T15" fmla="*/ 210 h 210"/>
                <a:gd name="T16" fmla="*/ 196 w 196"/>
                <a:gd name="T17" fmla="*/ 60 h 210"/>
                <a:gd name="T18" fmla="*/ 98 w 196"/>
                <a:gd name="T19" fmla="*/ 0 h 210"/>
                <a:gd name="T20" fmla="*/ 95 w 196"/>
                <a:gd name="T21" fmla="*/ 177 h 210"/>
                <a:gd name="T22" fmla="*/ 38 w 196"/>
                <a:gd name="T23" fmla="*/ 177 h 210"/>
                <a:gd name="T24" fmla="*/ 38 w 196"/>
                <a:gd name="T25" fmla="*/ 135 h 210"/>
                <a:gd name="T26" fmla="*/ 95 w 196"/>
                <a:gd name="T27" fmla="*/ 135 h 210"/>
                <a:gd name="T28" fmla="*/ 95 w 196"/>
                <a:gd name="T29" fmla="*/ 177 h 210"/>
                <a:gd name="T30" fmla="*/ 95 w 196"/>
                <a:gd name="T31" fmla="*/ 105 h 210"/>
                <a:gd name="T32" fmla="*/ 38 w 196"/>
                <a:gd name="T33" fmla="*/ 105 h 210"/>
                <a:gd name="T34" fmla="*/ 38 w 196"/>
                <a:gd name="T35" fmla="*/ 62 h 210"/>
                <a:gd name="T36" fmla="*/ 95 w 196"/>
                <a:gd name="T37" fmla="*/ 62 h 210"/>
                <a:gd name="T38" fmla="*/ 95 w 196"/>
                <a:gd name="T39" fmla="*/ 105 h 210"/>
                <a:gd name="T40" fmla="*/ 168 w 196"/>
                <a:gd name="T41" fmla="*/ 105 h 210"/>
                <a:gd name="T42" fmla="*/ 110 w 196"/>
                <a:gd name="T43" fmla="*/ 105 h 210"/>
                <a:gd name="T44" fmla="*/ 110 w 196"/>
                <a:gd name="T45" fmla="*/ 62 h 210"/>
                <a:gd name="T46" fmla="*/ 168 w 196"/>
                <a:gd name="T47" fmla="*/ 62 h 210"/>
                <a:gd name="T48" fmla="*/ 168 w 196"/>
                <a:gd name="T49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210">
                  <a:moveTo>
                    <a:pt x="98" y="0"/>
                  </a:moveTo>
                  <a:lnTo>
                    <a:pt x="0" y="60"/>
                  </a:lnTo>
                  <a:lnTo>
                    <a:pt x="0" y="210"/>
                  </a:lnTo>
                  <a:lnTo>
                    <a:pt x="110" y="210"/>
                  </a:lnTo>
                  <a:lnTo>
                    <a:pt x="110" y="135"/>
                  </a:lnTo>
                  <a:lnTo>
                    <a:pt x="168" y="135"/>
                  </a:lnTo>
                  <a:lnTo>
                    <a:pt x="168" y="210"/>
                  </a:lnTo>
                  <a:lnTo>
                    <a:pt x="196" y="210"/>
                  </a:lnTo>
                  <a:lnTo>
                    <a:pt x="196" y="60"/>
                  </a:lnTo>
                  <a:lnTo>
                    <a:pt x="98" y="0"/>
                  </a:lnTo>
                  <a:close/>
                  <a:moveTo>
                    <a:pt x="95" y="177"/>
                  </a:moveTo>
                  <a:lnTo>
                    <a:pt x="38" y="177"/>
                  </a:lnTo>
                  <a:lnTo>
                    <a:pt x="38" y="135"/>
                  </a:lnTo>
                  <a:lnTo>
                    <a:pt x="95" y="135"/>
                  </a:lnTo>
                  <a:lnTo>
                    <a:pt x="95" y="177"/>
                  </a:lnTo>
                  <a:close/>
                  <a:moveTo>
                    <a:pt x="95" y="105"/>
                  </a:moveTo>
                  <a:lnTo>
                    <a:pt x="38" y="105"/>
                  </a:lnTo>
                  <a:lnTo>
                    <a:pt x="38" y="62"/>
                  </a:lnTo>
                  <a:lnTo>
                    <a:pt x="95" y="62"/>
                  </a:lnTo>
                  <a:lnTo>
                    <a:pt x="95" y="105"/>
                  </a:lnTo>
                  <a:close/>
                  <a:moveTo>
                    <a:pt x="168" y="105"/>
                  </a:moveTo>
                  <a:lnTo>
                    <a:pt x="110" y="105"/>
                  </a:lnTo>
                  <a:lnTo>
                    <a:pt x="110" y="62"/>
                  </a:lnTo>
                  <a:lnTo>
                    <a:pt x="168" y="62"/>
                  </a:lnTo>
                  <a:lnTo>
                    <a:pt x="168" y="105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92" name="Gruppieren 48">
            <a:extLst>
              <a:ext uri="{FF2B5EF4-FFF2-40B4-BE49-F238E27FC236}">
                <a16:creationId xmlns:a16="http://schemas.microsoft.com/office/drawing/2014/main" id="{D761F39C-F15A-48FD-92F3-C76131ADA535}"/>
              </a:ext>
            </a:extLst>
          </p:cNvPr>
          <p:cNvGrpSpPr/>
          <p:nvPr/>
        </p:nvGrpSpPr>
        <p:grpSpPr>
          <a:xfrm>
            <a:off x="3819562" y="4568527"/>
            <a:ext cx="2230846" cy="736425"/>
            <a:chOff x="1619672" y="3068960"/>
            <a:chExt cx="5184576" cy="1778249"/>
          </a:xfrm>
          <a:solidFill>
            <a:schemeClr val="accent1"/>
          </a:solidFill>
        </p:grpSpPr>
        <p:sp>
          <p:nvSpPr>
            <p:cNvPr id="193" name="Rectangle 67">
              <a:extLst>
                <a:ext uri="{FF2B5EF4-FFF2-40B4-BE49-F238E27FC236}">
                  <a16:creationId xmlns:a16="http://schemas.microsoft.com/office/drawing/2014/main" id="{8197A51B-62DF-464A-876C-ED742E72F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479" y="3424612"/>
              <a:ext cx="2236641" cy="1066950"/>
            </a:xfrm>
            <a:prstGeom prst="rect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" name="Freeform 68">
              <a:extLst>
                <a:ext uri="{FF2B5EF4-FFF2-40B4-BE49-F238E27FC236}">
                  <a16:creationId xmlns:a16="http://schemas.microsoft.com/office/drawing/2014/main" id="{9C0CA5E3-EAB8-4B92-9E75-19C028710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860" y="3132187"/>
              <a:ext cx="276619" cy="1359371"/>
            </a:xfrm>
            <a:custGeom>
              <a:avLst/>
              <a:gdLst>
                <a:gd name="T0" fmla="*/ 35 w 35"/>
                <a:gd name="T1" fmla="*/ 172 h 172"/>
                <a:gd name="T2" fmla="*/ 0 w 35"/>
                <a:gd name="T3" fmla="*/ 127 h 172"/>
                <a:gd name="T4" fmla="*/ 0 w 35"/>
                <a:gd name="T5" fmla="*/ 0 h 172"/>
                <a:gd name="T6" fmla="*/ 35 w 35"/>
                <a:gd name="T7" fmla="*/ 37 h 172"/>
                <a:gd name="T8" fmla="*/ 35 w 35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2">
                  <a:moveTo>
                    <a:pt x="35" y="172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5" y="172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Freeform 69">
              <a:extLst>
                <a:ext uri="{FF2B5EF4-FFF2-40B4-BE49-F238E27FC236}">
                  <a16:creationId xmlns:a16="http://schemas.microsoft.com/office/drawing/2014/main" id="{7F3F85A5-80B2-423F-92A6-60FA9A1C0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4860" y="3132187"/>
              <a:ext cx="2513255" cy="292425"/>
            </a:xfrm>
            <a:custGeom>
              <a:avLst/>
              <a:gdLst>
                <a:gd name="T0" fmla="*/ 318 w 318"/>
                <a:gd name="T1" fmla="*/ 37 h 37"/>
                <a:gd name="T2" fmla="*/ 283 w 318"/>
                <a:gd name="T3" fmla="*/ 0 h 37"/>
                <a:gd name="T4" fmla="*/ 0 w 318"/>
                <a:gd name="T5" fmla="*/ 0 h 37"/>
                <a:gd name="T6" fmla="*/ 35 w 318"/>
                <a:gd name="T7" fmla="*/ 37 h 37"/>
                <a:gd name="T8" fmla="*/ 318 w 3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7">
                  <a:moveTo>
                    <a:pt x="318" y="37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18" y="37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" name="Freeform 70">
              <a:extLst>
                <a:ext uri="{FF2B5EF4-FFF2-40B4-BE49-F238E27FC236}">
                  <a16:creationId xmlns:a16="http://schemas.microsoft.com/office/drawing/2014/main" id="{B568547E-F27F-4B89-97E7-1580D719F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512" y="3092672"/>
              <a:ext cx="276619" cy="213392"/>
            </a:xfrm>
            <a:custGeom>
              <a:avLst/>
              <a:gdLst>
                <a:gd name="T0" fmla="*/ 0 w 14"/>
                <a:gd name="T1" fmla="*/ 0 h 11"/>
                <a:gd name="T2" fmla="*/ 0 w 14"/>
                <a:gd name="T3" fmla="*/ 10 h 11"/>
                <a:gd name="T4" fmla="*/ 0 w 14"/>
                <a:gd name="T5" fmla="*/ 10 h 11"/>
                <a:gd name="T6" fmla="*/ 7 w 14"/>
                <a:gd name="T7" fmla="*/ 11 h 11"/>
                <a:gd name="T8" fmla="*/ 14 w 14"/>
                <a:gd name="T9" fmla="*/ 10 h 11"/>
                <a:gd name="T10" fmla="*/ 14 w 14"/>
                <a:gd name="T11" fmla="*/ 10 h 11"/>
                <a:gd name="T12" fmla="*/ 14 w 14"/>
                <a:gd name="T13" fmla="*/ 0 h 11"/>
                <a:gd name="T14" fmla="*/ 0 w 14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3" y="11"/>
                    <a:pt x="7" y="11"/>
                  </a:cubicBezTo>
                  <a:cubicBezTo>
                    <a:pt x="10" y="11"/>
                    <a:pt x="13" y="11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" name="Oval 71">
              <a:extLst>
                <a:ext uri="{FF2B5EF4-FFF2-40B4-BE49-F238E27FC236}">
                  <a16:creationId xmlns:a16="http://schemas.microsoft.com/office/drawing/2014/main" id="{9AB75264-0631-45D4-A07F-CBF39A5C9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512" y="3068960"/>
              <a:ext cx="276619" cy="39519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" name="Freeform 72">
              <a:extLst>
                <a:ext uri="{FF2B5EF4-FFF2-40B4-BE49-F238E27FC236}">
                  <a16:creationId xmlns:a16="http://schemas.microsoft.com/office/drawing/2014/main" id="{87396912-3A8F-47A6-AF7A-3FB265D02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817" y="3108479"/>
              <a:ext cx="300326" cy="221293"/>
            </a:xfrm>
            <a:custGeom>
              <a:avLst/>
              <a:gdLst>
                <a:gd name="T0" fmla="*/ 0 w 15"/>
                <a:gd name="T1" fmla="*/ 0 h 11"/>
                <a:gd name="T2" fmla="*/ 0 w 15"/>
                <a:gd name="T3" fmla="*/ 10 h 11"/>
                <a:gd name="T4" fmla="*/ 0 w 15"/>
                <a:gd name="T5" fmla="*/ 10 h 11"/>
                <a:gd name="T6" fmla="*/ 7 w 15"/>
                <a:gd name="T7" fmla="*/ 11 h 11"/>
                <a:gd name="T8" fmla="*/ 15 w 15"/>
                <a:gd name="T9" fmla="*/ 10 h 11"/>
                <a:gd name="T10" fmla="*/ 15 w 15"/>
                <a:gd name="T11" fmla="*/ 10 h 11"/>
                <a:gd name="T12" fmla="*/ 15 w 15"/>
                <a:gd name="T13" fmla="*/ 0 h 11"/>
                <a:gd name="T14" fmla="*/ 0 w 1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4" y="11"/>
                    <a:pt x="7" y="11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" name="Oval 73">
              <a:extLst>
                <a:ext uri="{FF2B5EF4-FFF2-40B4-BE49-F238E27FC236}">
                  <a16:creationId xmlns:a16="http://schemas.microsoft.com/office/drawing/2014/main" id="{30E15C92-A5C0-4AA1-B863-0A8798C61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6817" y="3068960"/>
              <a:ext cx="300326" cy="63227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" name="Rectangle 76">
              <a:extLst>
                <a:ext uri="{FF2B5EF4-FFF2-40B4-BE49-F238E27FC236}">
                  <a16:creationId xmlns:a16="http://schemas.microsoft.com/office/drawing/2014/main" id="{0281D44F-007F-4709-91E9-5C99CD70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998" y="3424612"/>
              <a:ext cx="2212929" cy="1066950"/>
            </a:xfrm>
            <a:prstGeom prst="rect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" name="Freeform 77">
              <a:extLst>
                <a:ext uri="{FF2B5EF4-FFF2-40B4-BE49-F238E27FC236}">
                  <a16:creationId xmlns:a16="http://schemas.microsoft.com/office/drawing/2014/main" id="{9377EFD0-411F-4055-B2F3-7CF786CE4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72" y="3132187"/>
              <a:ext cx="300326" cy="1359371"/>
            </a:xfrm>
            <a:custGeom>
              <a:avLst/>
              <a:gdLst>
                <a:gd name="T0" fmla="*/ 38 w 38"/>
                <a:gd name="T1" fmla="*/ 172 h 172"/>
                <a:gd name="T2" fmla="*/ 0 w 38"/>
                <a:gd name="T3" fmla="*/ 127 h 172"/>
                <a:gd name="T4" fmla="*/ 0 w 38"/>
                <a:gd name="T5" fmla="*/ 0 h 172"/>
                <a:gd name="T6" fmla="*/ 38 w 38"/>
                <a:gd name="T7" fmla="*/ 37 h 172"/>
                <a:gd name="T8" fmla="*/ 38 w 38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2">
                  <a:moveTo>
                    <a:pt x="38" y="172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8" y="37"/>
                  </a:lnTo>
                  <a:lnTo>
                    <a:pt x="38" y="172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" name="Freeform 78">
              <a:extLst>
                <a:ext uri="{FF2B5EF4-FFF2-40B4-BE49-F238E27FC236}">
                  <a16:creationId xmlns:a16="http://schemas.microsoft.com/office/drawing/2014/main" id="{45AFC1F9-38F2-4E37-A4AA-F0E9A9A3D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672" y="3132187"/>
              <a:ext cx="2513255" cy="292425"/>
            </a:xfrm>
            <a:custGeom>
              <a:avLst/>
              <a:gdLst>
                <a:gd name="T0" fmla="*/ 318 w 318"/>
                <a:gd name="T1" fmla="*/ 37 h 37"/>
                <a:gd name="T2" fmla="*/ 286 w 318"/>
                <a:gd name="T3" fmla="*/ 0 h 37"/>
                <a:gd name="T4" fmla="*/ 0 w 318"/>
                <a:gd name="T5" fmla="*/ 0 h 37"/>
                <a:gd name="T6" fmla="*/ 38 w 318"/>
                <a:gd name="T7" fmla="*/ 37 h 37"/>
                <a:gd name="T8" fmla="*/ 318 w 3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7">
                  <a:moveTo>
                    <a:pt x="318" y="37"/>
                  </a:moveTo>
                  <a:lnTo>
                    <a:pt x="286" y="0"/>
                  </a:lnTo>
                  <a:lnTo>
                    <a:pt x="0" y="0"/>
                  </a:lnTo>
                  <a:lnTo>
                    <a:pt x="38" y="37"/>
                  </a:lnTo>
                  <a:lnTo>
                    <a:pt x="318" y="37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" name="Freeform 79">
              <a:extLst>
                <a:ext uri="{FF2B5EF4-FFF2-40B4-BE49-F238E27FC236}">
                  <a16:creationId xmlns:a16="http://schemas.microsoft.com/office/drawing/2014/main" id="{24342192-1142-43A8-BFF9-3B19FCAA9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5324" y="3092672"/>
              <a:ext cx="300326" cy="213392"/>
            </a:xfrm>
            <a:custGeom>
              <a:avLst/>
              <a:gdLst>
                <a:gd name="T0" fmla="*/ 0 w 15"/>
                <a:gd name="T1" fmla="*/ 0 h 11"/>
                <a:gd name="T2" fmla="*/ 0 w 15"/>
                <a:gd name="T3" fmla="*/ 10 h 11"/>
                <a:gd name="T4" fmla="*/ 0 w 15"/>
                <a:gd name="T5" fmla="*/ 10 h 11"/>
                <a:gd name="T6" fmla="*/ 7 w 15"/>
                <a:gd name="T7" fmla="*/ 11 h 11"/>
                <a:gd name="T8" fmla="*/ 14 w 15"/>
                <a:gd name="T9" fmla="*/ 10 h 11"/>
                <a:gd name="T10" fmla="*/ 15 w 15"/>
                <a:gd name="T11" fmla="*/ 10 h 11"/>
                <a:gd name="T12" fmla="*/ 15 w 15"/>
                <a:gd name="T13" fmla="*/ 0 h 11"/>
                <a:gd name="T14" fmla="*/ 0 w 1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4" y="11"/>
                    <a:pt x="7" y="11"/>
                  </a:cubicBezTo>
                  <a:cubicBezTo>
                    <a:pt x="11" y="11"/>
                    <a:pt x="14" y="11"/>
                    <a:pt x="14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" name="Oval 80">
              <a:extLst>
                <a:ext uri="{FF2B5EF4-FFF2-40B4-BE49-F238E27FC236}">
                  <a16:creationId xmlns:a16="http://schemas.microsoft.com/office/drawing/2014/main" id="{2DEAB76B-1229-4322-B7E7-B0818B481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324" y="3068960"/>
              <a:ext cx="300326" cy="39519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" name="Freeform 81">
              <a:extLst>
                <a:ext uri="{FF2B5EF4-FFF2-40B4-BE49-F238E27FC236}">
                  <a16:creationId xmlns:a16="http://schemas.microsoft.com/office/drawing/2014/main" id="{F64159CF-95E0-48A8-A860-9D7A40C89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1628" y="3108479"/>
              <a:ext cx="300326" cy="221293"/>
            </a:xfrm>
            <a:custGeom>
              <a:avLst/>
              <a:gdLst>
                <a:gd name="T0" fmla="*/ 0 w 15"/>
                <a:gd name="T1" fmla="*/ 0 h 11"/>
                <a:gd name="T2" fmla="*/ 0 w 15"/>
                <a:gd name="T3" fmla="*/ 10 h 11"/>
                <a:gd name="T4" fmla="*/ 1 w 15"/>
                <a:gd name="T5" fmla="*/ 10 h 11"/>
                <a:gd name="T6" fmla="*/ 8 w 15"/>
                <a:gd name="T7" fmla="*/ 11 h 11"/>
                <a:gd name="T8" fmla="*/ 15 w 15"/>
                <a:gd name="T9" fmla="*/ 10 h 11"/>
                <a:gd name="T10" fmla="*/ 15 w 15"/>
                <a:gd name="T11" fmla="*/ 10 h 11"/>
                <a:gd name="T12" fmla="*/ 15 w 15"/>
                <a:gd name="T13" fmla="*/ 0 h 11"/>
                <a:gd name="T14" fmla="*/ 0 w 1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4" y="11"/>
                    <a:pt x="8" y="11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" name="Oval 82">
              <a:extLst>
                <a:ext uri="{FF2B5EF4-FFF2-40B4-BE49-F238E27FC236}">
                  <a16:creationId xmlns:a16="http://schemas.microsoft.com/office/drawing/2014/main" id="{030BE902-4B98-474E-9BBB-975E81E8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628" y="3068960"/>
              <a:ext cx="300326" cy="63227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" name="Rectangle 85">
              <a:extLst>
                <a:ext uri="{FF2B5EF4-FFF2-40B4-BE49-F238E27FC236}">
                  <a16:creationId xmlns:a16="http://schemas.microsoft.com/office/drawing/2014/main" id="{632189DB-96AB-4BCA-B574-18A124E68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319" y="3780259"/>
              <a:ext cx="2212929" cy="1066950"/>
            </a:xfrm>
            <a:prstGeom prst="rect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" name="Freeform 86">
              <a:extLst>
                <a:ext uri="{FF2B5EF4-FFF2-40B4-BE49-F238E27FC236}">
                  <a16:creationId xmlns:a16="http://schemas.microsoft.com/office/drawing/2014/main" id="{07672BDA-8570-402C-82C8-3AF683B01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993" y="3503645"/>
              <a:ext cx="300326" cy="1343564"/>
            </a:xfrm>
            <a:custGeom>
              <a:avLst/>
              <a:gdLst>
                <a:gd name="T0" fmla="*/ 38 w 38"/>
                <a:gd name="T1" fmla="*/ 170 h 170"/>
                <a:gd name="T2" fmla="*/ 0 w 38"/>
                <a:gd name="T3" fmla="*/ 128 h 170"/>
                <a:gd name="T4" fmla="*/ 0 w 38"/>
                <a:gd name="T5" fmla="*/ 0 h 170"/>
                <a:gd name="T6" fmla="*/ 38 w 38"/>
                <a:gd name="T7" fmla="*/ 35 h 170"/>
                <a:gd name="T8" fmla="*/ 38 w 38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70">
                  <a:moveTo>
                    <a:pt x="38" y="170"/>
                  </a:moveTo>
                  <a:lnTo>
                    <a:pt x="0" y="128"/>
                  </a:lnTo>
                  <a:lnTo>
                    <a:pt x="0" y="0"/>
                  </a:lnTo>
                  <a:lnTo>
                    <a:pt x="38" y="35"/>
                  </a:lnTo>
                  <a:lnTo>
                    <a:pt x="38" y="17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" name="Freeform 87">
              <a:extLst>
                <a:ext uri="{FF2B5EF4-FFF2-40B4-BE49-F238E27FC236}">
                  <a16:creationId xmlns:a16="http://schemas.microsoft.com/office/drawing/2014/main" id="{1B3B7E99-F7B9-427E-84F9-1E7654E12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993" y="3503645"/>
              <a:ext cx="2513255" cy="276619"/>
            </a:xfrm>
            <a:custGeom>
              <a:avLst/>
              <a:gdLst>
                <a:gd name="T0" fmla="*/ 318 w 318"/>
                <a:gd name="T1" fmla="*/ 35 h 35"/>
                <a:gd name="T2" fmla="*/ 286 w 318"/>
                <a:gd name="T3" fmla="*/ 0 h 35"/>
                <a:gd name="T4" fmla="*/ 0 w 318"/>
                <a:gd name="T5" fmla="*/ 0 h 35"/>
                <a:gd name="T6" fmla="*/ 38 w 318"/>
                <a:gd name="T7" fmla="*/ 35 h 35"/>
                <a:gd name="T8" fmla="*/ 318 w 318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5">
                  <a:moveTo>
                    <a:pt x="318" y="35"/>
                  </a:moveTo>
                  <a:lnTo>
                    <a:pt x="286" y="0"/>
                  </a:lnTo>
                  <a:lnTo>
                    <a:pt x="0" y="0"/>
                  </a:lnTo>
                  <a:lnTo>
                    <a:pt x="38" y="35"/>
                  </a:lnTo>
                  <a:lnTo>
                    <a:pt x="318" y="35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" name="Freeform 88">
              <a:extLst>
                <a:ext uri="{FF2B5EF4-FFF2-40B4-BE49-F238E27FC236}">
                  <a16:creationId xmlns:a16="http://schemas.microsoft.com/office/drawing/2014/main" id="{CD8A1A56-91F2-4A10-9890-2EE23F607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645" y="3464126"/>
              <a:ext cx="300326" cy="221293"/>
            </a:xfrm>
            <a:custGeom>
              <a:avLst/>
              <a:gdLst>
                <a:gd name="T0" fmla="*/ 0 w 15"/>
                <a:gd name="T1" fmla="*/ 0 h 11"/>
                <a:gd name="T2" fmla="*/ 0 w 15"/>
                <a:gd name="T3" fmla="*/ 10 h 11"/>
                <a:gd name="T4" fmla="*/ 0 w 15"/>
                <a:gd name="T5" fmla="*/ 10 h 11"/>
                <a:gd name="T6" fmla="*/ 7 w 15"/>
                <a:gd name="T7" fmla="*/ 11 h 11"/>
                <a:gd name="T8" fmla="*/ 15 w 15"/>
                <a:gd name="T9" fmla="*/ 10 h 11"/>
                <a:gd name="T10" fmla="*/ 15 w 15"/>
                <a:gd name="T11" fmla="*/ 10 h 11"/>
                <a:gd name="T12" fmla="*/ 15 w 15"/>
                <a:gd name="T13" fmla="*/ 0 h 11"/>
                <a:gd name="T14" fmla="*/ 0 w 1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4" y="11"/>
                    <a:pt x="7" y="11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" name="Oval 89">
              <a:extLst>
                <a:ext uri="{FF2B5EF4-FFF2-40B4-BE49-F238E27FC236}">
                  <a16:creationId xmlns:a16="http://schemas.microsoft.com/office/drawing/2014/main" id="{B94B1450-3858-492F-9A6C-0F20227A3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645" y="3424612"/>
              <a:ext cx="300326" cy="63227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" name="Freeform 90">
              <a:extLst>
                <a:ext uri="{FF2B5EF4-FFF2-40B4-BE49-F238E27FC236}">
                  <a16:creationId xmlns:a16="http://schemas.microsoft.com/office/drawing/2014/main" id="{541B8703-12A7-42FB-B3BC-E151AA2E2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6662" y="3464126"/>
              <a:ext cx="276619" cy="237100"/>
            </a:xfrm>
            <a:custGeom>
              <a:avLst/>
              <a:gdLst>
                <a:gd name="T0" fmla="*/ 0 w 14"/>
                <a:gd name="T1" fmla="*/ 0 h 12"/>
                <a:gd name="T2" fmla="*/ 0 w 14"/>
                <a:gd name="T3" fmla="*/ 11 h 12"/>
                <a:gd name="T4" fmla="*/ 0 w 14"/>
                <a:gd name="T5" fmla="*/ 11 h 12"/>
                <a:gd name="T6" fmla="*/ 7 w 14"/>
                <a:gd name="T7" fmla="*/ 12 h 12"/>
                <a:gd name="T8" fmla="*/ 14 w 14"/>
                <a:gd name="T9" fmla="*/ 11 h 12"/>
                <a:gd name="T10" fmla="*/ 14 w 14"/>
                <a:gd name="T11" fmla="*/ 11 h 12"/>
                <a:gd name="T12" fmla="*/ 14 w 14"/>
                <a:gd name="T13" fmla="*/ 0 h 12"/>
                <a:gd name="T14" fmla="*/ 0 w 14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2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3" y="12"/>
                    <a:pt x="7" y="12"/>
                  </a:cubicBezTo>
                  <a:cubicBezTo>
                    <a:pt x="11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" name="Oval 91">
              <a:extLst>
                <a:ext uri="{FF2B5EF4-FFF2-40B4-BE49-F238E27FC236}">
                  <a16:creationId xmlns:a16="http://schemas.microsoft.com/office/drawing/2014/main" id="{1AF58FF2-2857-40A3-9B4D-E11AD3BA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662" y="3448319"/>
              <a:ext cx="276619" cy="39519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" name="Rectangle 94">
              <a:extLst>
                <a:ext uri="{FF2B5EF4-FFF2-40B4-BE49-F238E27FC236}">
                  <a16:creationId xmlns:a16="http://schemas.microsoft.com/office/drawing/2014/main" id="{80D4F0E4-C3AD-4799-AD08-278C92BF9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131" y="3780259"/>
              <a:ext cx="2236641" cy="1066950"/>
            </a:xfrm>
            <a:prstGeom prst="rect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" name="Freeform 95">
              <a:extLst>
                <a:ext uri="{FF2B5EF4-FFF2-40B4-BE49-F238E27FC236}">
                  <a16:creationId xmlns:a16="http://schemas.microsoft.com/office/drawing/2014/main" id="{61A010DC-B4C0-4BBA-B757-FA2AA0F2B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517" y="3487838"/>
              <a:ext cx="276619" cy="1359371"/>
            </a:xfrm>
            <a:custGeom>
              <a:avLst/>
              <a:gdLst>
                <a:gd name="T0" fmla="*/ 35 w 35"/>
                <a:gd name="T1" fmla="*/ 172 h 172"/>
                <a:gd name="T2" fmla="*/ 0 w 35"/>
                <a:gd name="T3" fmla="*/ 127 h 172"/>
                <a:gd name="T4" fmla="*/ 0 w 35"/>
                <a:gd name="T5" fmla="*/ 0 h 172"/>
                <a:gd name="T6" fmla="*/ 35 w 35"/>
                <a:gd name="T7" fmla="*/ 37 h 172"/>
                <a:gd name="T8" fmla="*/ 35 w 35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2">
                  <a:moveTo>
                    <a:pt x="35" y="172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5" y="172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" name="Freeform 96">
              <a:extLst>
                <a:ext uri="{FF2B5EF4-FFF2-40B4-BE49-F238E27FC236}">
                  <a16:creationId xmlns:a16="http://schemas.microsoft.com/office/drawing/2014/main" id="{9ADD84F5-58F3-445A-9FBB-651FB7A0E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517" y="3487838"/>
              <a:ext cx="2513255" cy="292425"/>
            </a:xfrm>
            <a:custGeom>
              <a:avLst/>
              <a:gdLst>
                <a:gd name="T0" fmla="*/ 318 w 318"/>
                <a:gd name="T1" fmla="*/ 37 h 37"/>
                <a:gd name="T2" fmla="*/ 283 w 318"/>
                <a:gd name="T3" fmla="*/ 0 h 37"/>
                <a:gd name="T4" fmla="*/ 0 w 318"/>
                <a:gd name="T5" fmla="*/ 0 h 37"/>
                <a:gd name="T6" fmla="*/ 35 w 318"/>
                <a:gd name="T7" fmla="*/ 37 h 37"/>
                <a:gd name="T8" fmla="*/ 318 w 3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7">
                  <a:moveTo>
                    <a:pt x="318" y="37"/>
                  </a:moveTo>
                  <a:lnTo>
                    <a:pt x="283" y="0"/>
                  </a:lnTo>
                  <a:lnTo>
                    <a:pt x="0" y="0"/>
                  </a:lnTo>
                  <a:lnTo>
                    <a:pt x="35" y="37"/>
                  </a:lnTo>
                  <a:lnTo>
                    <a:pt x="318" y="37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" name="Freeform 97">
              <a:extLst>
                <a:ext uri="{FF2B5EF4-FFF2-40B4-BE49-F238E27FC236}">
                  <a16:creationId xmlns:a16="http://schemas.microsoft.com/office/drawing/2014/main" id="{1DC8E07C-3B00-4E1F-9EC6-DA5BABF79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9357" y="3448319"/>
              <a:ext cx="292425" cy="213392"/>
            </a:xfrm>
            <a:custGeom>
              <a:avLst/>
              <a:gdLst>
                <a:gd name="T0" fmla="*/ 0 w 15"/>
                <a:gd name="T1" fmla="*/ 0 h 11"/>
                <a:gd name="T2" fmla="*/ 0 w 15"/>
                <a:gd name="T3" fmla="*/ 10 h 11"/>
                <a:gd name="T4" fmla="*/ 1 w 15"/>
                <a:gd name="T5" fmla="*/ 10 h 11"/>
                <a:gd name="T6" fmla="*/ 8 w 15"/>
                <a:gd name="T7" fmla="*/ 11 h 11"/>
                <a:gd name="T8" fmla="*/ 15 w 15"/>
                <a:gd name="T9" fmla="*/ 10 h 11"/>
                <a:gd name="T10" fmla="*/ 15 w 15"/>
                <a:gd name="T11" fmla="*/ 10 h 11"/>
                <a:gd name="T12" fmla="*/ 15 w 15"/>
                <a:gd name="T13" fmla="*/ 0 h 11"/>
                <a:gd name="T14" fmla="*/ 0 w 1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4" y="11"/>
                    <a:pt x="8" y="11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" name="Oval 98">
              <a:extLst>
                <a:ext uri="{FF2B5EF4-FFF2-40B4-BE49-F238E27FC236}">
                  <a16:creationId xmlns:a16="http://schemas.microsoft.com/office/drawing/2014/main" id="{BEB27A77-201B-4B6C-9867-578D645FB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357" y="3424612"/>
              <a:ext cx="292425" cy="39519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" name="Freeform 99">
              <a:extLst>
                <a:ext uri="{FF2B5EF4-FFF2-40B4-BE49-F238E27FC236}">
                  <a16:creationId xmlns:a16="http://schemas.microsoft.com/office/drawing/2014/main" id="{EA5DB412-61F9-47DD-85F2-2C1CF2AF1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73" y="3464126"/>
              <a:ext cx="292425" cy="221293"/>
            </a:xfrm>
            <a:custGeom>
              <a:avLst/>
              <a:gdLst>
                <a:gd name="T0" fmla="*/ 0 w 15"/>
                <a:gd name="T1" fmla="*/ 0 h 11"/>
                <a:gd name="T2" fmla="*/ 0 w 15"/>
                <a:gd name="T3" fmla="*/ 10 h 11"/>
                <a:gd name="T4" fmla="*/ 0 w 15"/>
                <a:gd name="T5" fmla="*/ 10 h 11"/>
                <a:gd name="T6" fmla="*/ 7 w 15"/>
                <a:gd name="T7" fmla="*/ 11 h 11"/>
                <a:gd name="T8" fmla="*/ 15 w 15"/>
                <a:gd name="T9" fmla="*/ 10 h 11"/>
                <a:gd name="T10" fmla="*/ 15 w 15"/>
                <a:gd name="T11" fmla="*/ 10 h 11"/>
                <a:gd name="T12" fmla="*/ 15 w 15"/>
                <a:gd name="T13" fmla="*/ 0 h 11"/>
                <a:gd name="T14" fmla="*/ 0 w 15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1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4" y="11"/>
                    <a:pt x="7" y="11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" name="Oval 100">
              <a:extLst>
                <a:ext uri="{FF2B5EF4-FFF2-40B4-BE49-F238E27FC236}">
                  <a16:creationId xmlns:a16="http://schemas.microsoft.com/office/drawing/2014/main" id="{A5107899-82CE-4134-B360-EBA126FEE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473" y="3424612"/>
              <a:ext cx="292425" cy="63227"/>
            </a:xfrm>
            <a:prstGeom prst="ellipse">
              <a:avLst/>
            </a:pr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" name="Freeform 101">
              <a:extLst>
                <a:ext uri="{FF2B5EF4-FFF2-40B4-BE49-F238E27FC236}">
                  <a16:creationId xmlns:a16="http://schemas.microsoft.com/office/drawing/2014/main" id="{714B2D71-96A2-4998-89C8-D191496E5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390" y="3487838"/>
              <a:ext cx="134359" cy="134359"/>
            </a:xfrm>
            <a:custGeom>
              <a:avLst/>
              <a:gdLst>
                <a:gd name="T0" fmla="*/ 10 w 17"/>
                <a:gd name="T1" fmla="*/ 17 h 17"/>
                <a:gd name="T2" fmla="*/ 10 w 17"/>
                <a:gd name="T3" fmla="*/ 10 h 17"/>
                <a:gd name="T4" fmla="*/ 17 w 17"/>
                <a:gd name="T5" fmla="*/ 10 h 17"/>
                <a:gd name="T6" fmla="*/ 17 w 17"/>
                <a:gd name="T7" fmla="*/ 7 h 17"/>
                <a:gd name="T8" fmla="*/ 10 w 17"/>
                <a:gd name="T9" fmla="*/ 7 h 17"/>
                <a:gd name="T10" fmla="*/ 10 w 17"/>
                <a:gd name="T11" fmla="*/ 0 h 17"/>
                <a:gd name="T12" fmla="*/ 7 w 17"/>
                <a:gd name="T13" fmla="*/ 0 h 17"/>
                <a:gd name="T14" fmla="*/ 7 w 17"/>
                <a:gd name="T15" fmla="*/ 7 h 17"/>
                <a:gd name="T16" fmla="*/ 0 w 17"/>
                <a:gd name="T17" fmla="*/ 7 h 17"/>
                <a:gd name="T18" fmla="*/ 0 w 17"/>
                <a:gd name="T19" fmla="*/ 10 h 17"/>
                <a:gd name="T20" fmla="*/ 7 w 17"/>
                <a:gd name="T21" fmla="*/ 10 h 17"/>
                <a:gd name="T22" fmla="*/ 7 w 17"/>
                <a:gd name="T23" fmla="*/ 17 h 17"/>
                <a:gd name="T24" fmla="*/ 10 w 17"/>
                <a:gd name="T25" fmla="*/ 17 h 17"/>
                <a:gd name="T26" fmla="*/ 10 w 17"/>
                <a:gd name="T2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10" y="17"/>
                  </a:moveTo>
                  <a:lnTo>
                    <a:pt x="10" y="10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0" y="7"/>
                  </a:lnTo>
                  <a:lnTo>
                    <a:pt x="10" y="0"/>
                  </a:ln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7" y="17"/>
                  </a:lnTo>
                  <a:lnTo>
                    <a:pt x="10" y="17"/>
                  </a:lnTo>
                  <a:lnTo>
                    <a:pt x="10" y="17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" name="Freeform 102">
              <a:extLst>
                <a:ext uri="{FF2B5EF4-FFF2-40B4-BE49-F238E27FC236}">
                  <a16:creationId xmlns:a16="http://schemas.microsoft.com/office/drawing/2014/main" id="{A0EB3DB6-B093-4568-92AB-00106EBF0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071" y="3569696"/>
              <a:ext cx="63227" cy="23712"/>
            </a:xfrm>
            <a:custGeom>
              <a:avLst/>
              <a:gdLst>
                <a:gd name="T0" fmla="*/ 0 w 8"/>
                <a:gd name="T1" fmla="*/ 3 h 3"/>
                <a:gd name="T2" fmla="*/ 8 w 8"/>
                <a:gd name="T3" fmla="*/ 3 h 3"/>
                <a:gd name="T4" fmla="*/ 8 w 8"/>
                <a:gd name="T5" fmla="*/ 0 h 3"/>
                <a:gd name="T6" fmla="*/ 0 w 8"/>
                <a:gd name="T7" fmla="*/ 0 h 3"/>
                <a:gd name="T8" fmla="*/ 0 w 8"/>
                <a:gd name="T9" fmla="*/ 3 h 3"/>
                <a:gd name="T10" fmla="*/ 0 w 8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lnTo>
                    <a:pt x="8" y="3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" name="Freeform 101">
              <a:extLst>
                <a:ext uri="{FF2B5EF4-FFF2-40B4-BE49-F238E27FC236}">
                  <a16:creationId xmlns:a16="http://schemas.microsoft.com/office/drawing/2014/main" id="{BE32DF60-1527-489B-ABC3-53FA8DF50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667" y="3130517"/>
              <a:ext cx="134359" cy="134359"/>
            </a:xfrm>
            <a:custGeom>
              <a:avLst/>
              <a:gdLst>
                <a:gd name="T0" fmla="*/ 10 w 17"/>
                <a:gd name="T1" fmla="*/ 17 h 17"/>
                <a:gd name="T2" fmla="*/ 10 w 17"/>
                <a:gd name="T3" fmla="*/ 10 h 17"/>
                <a:gd name="T4" fmla="*/ 17 w 17"/>
                <a:gd name="T5" fmla="*/ 10 h 17"/>
                <a:gd name="T6" fmla="*/ 17 w 17"/>
                <a:gd name="T7" fmla="*/ 7 h 17"/>
                <a:gd name="T8" fmla="*/ 10 w 17"/>
                <a:gd name="T9" fmla="*/ 7 h 17"/>
                <a:gd name="T10" fmla="*/ 10 w 17"/>
                <a:gd name="T11" fmla="*/ 0 h 17"/>
                <a:gd name="T12" fmla="*/ 7 w 17"/>
                <a:gd name="T13" fmla="*/ 0 h 17"/>
                <a:gd name="T14" fmla="*/ 7 w 17"/>
                <a:gd name="T15" fmla="*/ 7 h 17"/>
                <a:gd name="T16" fmla="*/ 0 w 17"/>
                <a:gd name="T17" fmla="*/ 7 h 17"/>
                <a:gd name="T18" fmla="*/ 0 w 17"/>
                <a:gd name="T19" fmla="*/ 10 h 17"/>
                <a:gd name="T20" fmla="*/ 7 w 17"/>
                <a:gd name="T21" fmla="*/ 10 h 17"/>
                <a:gd name="T22" fmla="*/ 7 w 17"/>
                <a:gd name="T23" fmla="*/ 17 h 17"/>
                <a:gd name="T24" fmla="*/ 10 w 17"/>
                <a:gd name="T25" fmla="*/ 17 h 17"/>
                <a:gd name="T26" fmla="*/ 10 w 17"/>
                <a:gd name="T2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10" y="17"/>
                  </a:moveTo>
                  <a:lnTo>
                    <a:pt x="10" y="10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0" y="7"/>
                  </a:lnTo>
                  <a:lnTo>
                    <a:pt x="10" y="0"/>
                  </a:ln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7" y="17"/>
                  </a:lnTo>
                  <a:lnTo>
                    <a:pt x="10" y="17"/>
                  </a:lnTo>
                  <a:lnTo>
                    <a:pt x="10" y="17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" name="Freeform 101">
              <a:extLst>
                <a:ext uri="{FF2B5EF4-FFF2-40B4-BE49-F238E27FC236}">
                  <a16:creationId xmlns:a16="http://schemas.microsoft.com/office/drawing/2014/main" id="{F4B4E034-49A0-4CED-8D18-81DD7AAD6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579" y="3520163"/>
              <a:ext cx="134359" cy="134359"/>
            </a:xfrm>
            <a:custGeom>
              <a:avLst/>
              <a:gdLst>
                <a:gd name="T0" fmla="*/ 10 w 17"/>
                <a:gd name="T1" fmla="*/ 17 h 17"/>
                <a:gd name="T2" fmla="*/ 10 w 17"/>
                <a:gd name="T3" fmla="*/ 10 h 17"/>
                <a:gd name="T4" fmla="*/ 17 w 17"/>
                <a:gd name="T5" fmla="*/ 10 h 17"/>
                <a:gd name="T6" fmla="*/ 17 w 17"/>
                <a:gd name="T7" fmla="*/ 7 h 17"/>
                <a:gd name="T8" fmla="*/ 10 w 17"/>
                <a:gd name="T9" fmla="*/ 7 h 17"/>
                <a:gd name="T10" fmla="*/ 10 w 17"/>
                <a:gd name="T11" fmla="*/ 0 h 17"/>
                <a:gd name="T12" fmla="*/ 7 w 17"/>
                <a:gd name="T13" fmla="*/ 0 h 17"/>
                <a:gd name="T14" fmla="*/ 7 w 17"/>
                <a:gd name="T15" fmla="*/ 7 h 17"/>
                <a:gd name="T16" fmla="*/ 0 w 17"/>
                <a:gd name="T17" fmla="*/ 7 h 17"/>
                <a:gd name="T18" fmla="*/ 0 w 17"/>
                <a:gd name="T19" fmla="*/ 10 h 17"/>
                <a:gd name="T20" fmla="*/ 7 w 17"/>
                <a:gd name="T21" fmla="*/ 10 h 17"/>
                <a:gd name="T22" fmla="*/ 7 w 17"/>
                <a:gd name="T23" fmla="*/ 17 h 17"/>
                <a:gd name="T24" fmla="*/ 10 w 17"/>
                <a:gd name="T25" fmla="*/ 17 h 17"/>
                <a:gd name="T26" fmla="*/ 10 w 17"/>
                <a:gd name="T2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10" y="17"/>
                  </a:moveTo>
                  <a:lnTo>
                    <a:pt x="10" y="10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0" y="7"/>
                  </a:lnTo>
                  <a:lnTo>
                    <a:pt x="10" y="0"/>
                  </a:ln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7" y="17"/>
                  </a:lnTo>
                  <a:lnTo>
                    <a:pt x="10" y="17"/>
                  </a:lnTo>
                  <a:lnTo>
                    <a:pt x="10" y="17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" name="Freeform 101">
              <a:extLst>
                <a:ext uri="{FF2B5EF4-FFF2-40B4-BE49-F238E27FC236}">
                  <a16:creationId xmlns:a16="http://schemas.microsoft.com/office/drawing/2014/main" id="{3902DA9C-0E66-4D9B-BB44-5A64977CD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443" y="3136139"/>
              <a:ext cx="134359" cy="134359"/>
            </a:xfrm>
            <a:custGeom>
              <a:avLst/>
              <a:gdLst>
                <a:gd name="T0" fmla="*/ 10 w 17"/>
                <a:gd name="T1" fmla="*/ 17 h 17"/>
                <a:gd name="T2" fmla="*/ 10 w 17"/>
                <a:gd name="T3" fmla="*/ 10 h 17"/>
                <a:gd name="T4" fmla="*/ 17 w 17"/>
                <a:gd name="T5" fmla="*/ 10 h 17"/>
                <a:gd name="T6" fmla="*/ 17 w 17"/>
                <a:gd name="T7" fmla="*/ 7 h 17"/>
                <a:gd name="T8" fmla="*/ 10 w 17"/>
                <a:gd name="T9" fmla="*/ 7 h 17"/>
                <a:gd name="T10" fmla="*/ 10 w 17"/>
                <a:gd name="T11" fmla="*/ 0 h 17"/>
                <a:gd name="T12" fmla="*/ 7 w 17"/>
                <a:gd name="T13" fmla="*/ 0 h 17"/>
                <a:gd name="T14" fmla="*/ 7 w 17"/>
                <a:gd name="T15" fmla="*/ 7 h 17"/>
                <a:gd name="T16" fmla="*/ 0 w 17"/>
                <a:gd name="T17" fmla="*/ 7 h 17"/>
                <a:gd name="T18" fmla="*/ 0 w 17"/>
                <a:gd name="T19" fmla="*/ 10 h 17"/>
                <a:gd name="T20" fmla="*/ 7 w 17"/>
                <a:gd name="T21" fmla="*/ 10 h 17"/>
                <a:gd name="T22" fmla="*/ 7 w 17"/>
                <a:gd name="T23" fmla="*/ 17 h 17"/>
                <a:gd name="T24" fmla="*/ 10 w 17"/>
                <a:gd name="T25" fmla="*/ 17 h 17"/>
                <a:gd name="T26" fmla="*/ 10 w 17"/>
                <a:gd name="T2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7">
                  <a:moveTo>
                    <a:pt x="10" y="17"/>
                  </a:moveTo>
                  <a:lnTo>
                    <a:pt x="10" y="10"/>
                  </a:lnTo>
                  <a:lnTo>
                    <a:pt x="17" y="10"/>
                  </a:lnTo>
                  <a:lnTo>
                    <a:pt x="17" y="7"/>
                  </a:lnTo>
                  <a:lnTo>
                    <a:pt x="10" y="7"/>
                  </a:lnTo>
                  <a:lnTo>
                    <a:pt x="10" y="0"/>
                  </a:lnTo>
                  <a:lnTo>
                    <a:pt x="7" y="0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10"/>
                  </a:lnTo>
                  <a:lnTo>
                    <a:pt x="7" y="10"/>
                  </a:lnTo>
                  <a:lnTo>
                    <a:pt x="7" y="17"/>
                  </a:lnTo>
                  <a:lnTo>
                    <a:pt x="10" y="17"/>
                  </a:lnTo>
                  <a:lnTo>
                    <a:pt x="10" y="17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" name="Freeform 102">
              <a:extLst>
                <a:ext uri="{FF2B5EF4-FFF2-40B4-BE49-F238E27FC236}">
                  <a16:creationId xmlns:a16="http://schemas.microsoft.com/office/drawing/2014/main" id="{5B2453EF-BF08-46A9-9256-68193094E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230" y="3219123"/>
              <a:ext cx="63227" cy="23712"/>
            </a:xfrm>
            <a:custGeom>
              <a:avLst/>
              <a:gdLst>
                <a:gd name="T0" fmla="*/ 0 w 8"/>
                <a:gd name="T1" fmla="*/ 3 h 3"/>
                <a:gd name="T2" fmla="*/ 8 w 8"/>
                <a:gd name="T3" fmla="*/ 3 h 3"/>
                <a:gd name="T4" fmla="*/ 8 w 8"/>
                <a:gd name="T5" fmla="*/ 0 h 3"/>
                <a:gd name="T6" fmla="*/ 0 w 8"/>
                <a:gd name="T7" fmla="*/ 0 h 3"/>
                <a:gd name="T8" fmla="*/ 0 w 8"/>
                <a:gd name="T9" fmla="*/ 3 h 3"/>
                <a:gd name="T10" fmla="*/ 0 w 8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lnTo>
                    <a:pt x="8" y="3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" name="Freeform 102">
              <a:extLst>
                <a:ext uri="{FF2B5EF4-FFF2-40B4-BE49-F238E27FC236}">
                  <a16:creationId xmlns:a16="http://schemas.microsoft.com/office/drawing/2014/main" id="{C088B966-E920-4654-9D5F-8DED82C08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357" y="3586871"/>
              <a:ext cx="63227" cy="23712"/>
            </a:xfrm>
            <a:custGeom>
              <a:avLst/>
              <a:gdLst>
                <a:gd name="T0" fmla="*/ 0 w 8"/>
                <a:gd name="T1" fmla="*/ 3 h 3"/>
                <a:gd name="T2" fmla="*/ 8 w 8"/>
                <a:gd name="T3" fmla="*/ 3 h 3"/>
                <a:gd name="T4" fmla="*/ 8 w 8"/>
                <a:gd name="T5" fmla="*/ 0 h 3"/>
                <a:gd name="T6" fmla="*/ 0 w 8"/>
                <a:gd name="T7" fmla="*/ 0 h 3"/>
                <a:gd name="T8" fmla="*/ 0 w 8"/>
                <a:gd name="T9" fmla="*/ 3 h 3"/>
                <a:gd name="T10" fmla="*/ 0 w 8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lnTo>
                    <a:pt x="8" y="3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" name="Freeform 102">
              <a:extLst>
                <a:ext uri="{FF2B5EF4-FFF2-40B4-BE49-F238E27FC236}">
                  <a16:creationId xmlns:a16="http://schemas.microsoft.com/office/drawing/2014/main" id="{113622CA-41F8-4A0D-ABAA-93754323E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3266" y="3211220"/>
              <a:ext cx="63227" cy="23712"/>
            </a:xfrm>
            <a:custGeom>
              <a:avLst/>
              <a:gdLst>
                <a:gd name="T0" fmla="*/ 0 w 8"/>
                <a:gd name="T1" fmla="*/ 3 h 3"/>
                <a:gd name="T2" fmla="*/ 8 w 8"/>
                <a:gd name="T3" fmla="*/ 3 h 3"/>
                <a:gd name="T4" fmla="*/ 8 w 8"/>
                <a:gd name="T5" fmla="*/ 0 h 3"/>
                <a:gd name="T6" fmla="*/ 0 w 8"/>
                <a:gd name="T7" fmla="*/ 0 h 3"/>
                <a:gd name="T8" fmla="*/ 0 w 8"/>
                <a:gd name="T9" fmla="*/ 3 h 3"/>
                <a:gd name="T10" fmla="*/ 0 w 8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">
                  <a:moveTo>
                    <a:pt x="0" y="3"/>
                  </a:moveTo>
                  <a:lnTo>
                    <a:pt x="8" y="3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4763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7B5E0FA-3EAD-4C23-AA58-2AAE8B7AC5CB}"/>
              </a:ext>
            </a:extLst>
          </p:cNvPr>
          <p:cNvGrpSpPr/>
          <p:nvPr/>
        </p:nvGrpSpPr>
        <p:grpSpPr>
          <a:xfrm>
            <a:off x="4028431" y="1270731"/>
            <a:ext cx="1651933" cy="1792910"/>
            <a:chOff x="2856572" y="1268760"/>
            <a:chExt cx="4416422" cy="4829178"/>
          </a:xfrm>
        </p:grpSpPr>
        <p:sp>
          <p:nvSpPr>
            <p:cNvPr id="230" name="Freeform 10">
              <a:extLst>
                <a:ext uri="{FF2B5EF4-FFF2-40B4-BE49-F238E27FC236}">
                  <a16:creationId xmlns:a16="http://schemas.microsoft.com/office/drawing/2014/main" id="{37A7DDAD-AD3F-4795-931A-7CCBE11DC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121" y="3545236"/>
              <a:ext cx="1088627" cy="763588"/>
            </a:xfrm>
            <a:custGeom>
              <a:avLst/>
              <a:gdLst>
                <a:gd name="T0" fmla="*/ 0 w 633"/>
                <a:gd name="T1" fmla="*/ 36 h 481"/>
                <a:gd name="T2" fmla="*/ 608 w 633"/>
                <a:gd name="T3" fmla="*/ 481 h 481"/>
                <a:gd name="T4" fmla="*/ 633 w 633"/>
                <a:gd name="T5" fmla="*/ 445 h 481"/>
                <a:gd name="T6" fmla="*/ 28 w 633"/>
                <a:gd name="T7" fmla="*/ 0 h 481"/>
                <a:gd name="T8" fmla="*/ 0 w 633"/>
                <a:gd name="T9" fmla="*/ 3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481">
                  <a:moveTo>
                    <a:pt x="0" y="36"/>
                  </a:moveTo>
                  <a:lnTo>
                    <a:pt x="608" y="481"/>
                  </a:lnTo>
                  <a:lnTo>
                    <a:pt x="633" y="445"/>
                  </a:lnTo>
                  <a:lnTo>
                    <a:pt x="2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C697D016-6A27-4996-B639-C3E925F3965B}"/>
                </a:ext>
              </a:extLst>
            </p:cNvPr>
            <p:cNvGrpSpPr/>
            <p:nvPr/>
          </p:nvGrpSpPr>
          <p:grpSpPr>
            <a:xfrm>
              <a:off x="2856572" y="1268760"/>
              <a:ext cx="4416422" cy="4829178"/>
              <a:chOff x="2856572" y="1268760"/>
              <a:chExt cx="4416422" cy="4829178"/>
            </a:xfrm>
          </p:grpSpPr>
          <p:sp>
            <p:nvSpPr>
              <p:cNvPr id="232" name="Freeform 13">
                <a:extLst>
                  <a:ext uri="{FF2B5EF4-FFF2-40B4-BE49-F238E27FC236}">
                    <a16:creationId xmlns:a16="http://schemas.microsoft.com/office/drawing/2014/main" id="{12FBC06E-8380-41DE-A7C1-693738FAA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140" y="4608862"/>
                <a:ext cx="1123023" cy="787400"/>
              </a:xfrm>
              <a:custGeom>
                <a:avLst/>
                <a:gdLst>
                  <a:gd name="T0" fmla="*/ 0 w 653"/>
                  <a:gd name="T1" fmla="*/ 34 h 496"/>
                  <a:gd name="T2" fmla="*/ 627 w 653"/>
                  <a:gd name="T3" fmla="*/ 496 h 496"/>
                  <a:gd name="T4" fmla="*/ 653 w 653"/>
                  <a:gd name="T5" fmla="*/ 459 h 496"/>
                  <a:gd name="T6" fmla="*/ 25 w 653"/>
                  <a:gd name="T7" fmla="*/ 0 h 496"/>
                  <a:gd name="T8" fmla="*/ 0 w 653"/>
                  <a:gd name="T9" fmla="*/ 34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3" h="496">
                    <a:moveTo>
                      <a:pt x="0" y="34"/>
                    </a:moveTo>
                    <a:lnTo>
                      <a:pt x="627" y="496"/>
                    </a:lnTo>
                    <a:lnTo>
                      <a:pt x="653" y="459"/>
                    </a:lnTo>
                    <a:lnTo>
                      <a:pt x="25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9CF1A6F3-AB8C-466B-BC52-CF9B94D7A6A5}"/>
                  </a:ext>
                </a:extLst>
              </p:cNvPr>
              <p:cNvGrpSpPr/>
              <p:nvPr/>
            </p:nvGrpSpPr>
            <p:grpSpPr>
              <a:xfrm>
                <a:off x="2856572" y="1268760"/>
                <a:ext cx="4416422" cy="4829178"/>
                <a:chOff x="2856572" y="1268760"/>
                <a:chExt cx="4416422" cy="4829178"/>
              </a:xfrm>
            </p:grpSpPr>
            <p:sp>
              <p:nvSpPr>
                <p:cNvPr id="234" name="Freeform 12">
                  <a:extLst>
                    <a:ext uri="{FF2B5EF4-FFF2-40B4-BE49-F238E27FC236}">
                      <a16:creationId xmlns:a16="http://schemas.microsoft.com/office/drawing/2014/main" id="{04521B38-5941-4BDA-8195-B742DC7A0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1767" y="3754787"/>
                  <a:ext cx="1102386" cy="769938"/>
                </a:xfrm>
                <a:custGeom>
                  <a:avLst/>
                  <a:gdLst>
                    <a:gd name="T0" fmla="*/ 0 w 641"/>
                    <a:gd name="T1" fmla="*/ 34 h 485"/>
                    <a:gd name="T2" fmla="*/ 616 w 641"/>
                    <a:gd name="T3" fmla="*/ 485 h 485"/>
                    <a:gd name="T4" fmla="*/ 641 w 641"/>
                    <a:gd name="T5" fmla="*/ 451 h 485"/>
                    <a:gd name="T6" fmla="*/ 25 w 641"/>
                    <a:gd name="T7" fmla="*/ 0 h 485"/>
                    <a:gd name="T8" fmla="*/ 0 w 641"/>
                    <a:gd name="T9" fmla="*/ 34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1" h="485">
                      <a:moveTo>
                        <a:pt x="0" y="34"/>
                      </a:moveTo>
                      <a:lnTo>
                        <a:pt x="616" y="485"/>
                      </a:lnTo>
                      <a:lnTo>
                        <a:pt x="641" y="451"/>
                      </a:lnTo>
                      <a:lnTo>
                        <a:pt x="25" y="0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35" name="Freeform 15">
                  <a:extLst>
                    <a:ext uri="{FF2B5EF4-FFF2-40B4-BE49-F238E27FC236}">
                      <a16:creationId xmlns:a16="http://schemas.microsoft.com/office/drawing/2014/main" id="{02E1AE01-069C-4CEA-AD21-1AE829A17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0639" y="3388074"/>
                  <a:ext cx="1104106" cy="773113"/>
                </a:xfrm>
                <a:custGeom>
                  <a:avLst/>
                  <a:gdLst>
                    <a:gd name="T0" fmla="*/ 0 w 642"/>
                    <a:gd name="T1" fmla="*/ 37 h 487"/>
                    <a:gd name="T2" fmla="*/ 616 w 642"/>
                    <a:gd name="T3" fmla="*/ 487 h 487"/>
                    <a:gd name="T4" fmla="*/ 642 w 642"/>
                    <a:gd name="T5" fmla="*/ 451 h 487"/>
                    <a:gd name="T6" fmla="*/ 26 w 642"/>
                    <a:gd name="T7" fmla="*/ 0 h 487"/>
                    <a:gd name="T8" fmla="*/ 0 w 642"/>
                    <a:gd name="T9" fmla="*/ 37 h 4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2" h="487">
                      <a:moveTo>
                        <a:pt x="0" y="37"/>
                      </a:moveTo>
                      <a:lnTo>
                        <a:pt x="616" y="487"/>
                      </a:lnTo>
                      <a:lnTo>
                        <a:pt x="642" y="451"/>
                      </a:lnTo>
                      <a:lnTo>
                        <a:pt x="26" y="0"/>
                      </a:lnTo>
                      <a:lnTo>
                        <a:pt x="0" y="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236" name="Freeform 21">
                  <a:extLst>
                    <a:ext uri="{FF2B5EF4-FFF2-40B4-BE49-F238E27FC236}">
                      <a16:creationId xmlns:a16="http://schemas.microsoft.com/office/drawing/2014/main" id="{836B9154-FBBD-4F16-8BBA-89C0A6DE8F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9357" y="3818287"/>
                  <a:ext cx="1623482" cy="1644651"/>
                </a:xfrm>
                <a:custGeom>
                  <a:avLst/>
                  <a:gdLst>
                    <a:gd name="T0" fmla="*/ 332 w 334"/>
                    <a:gd name="T1" fmla="*/ 44 h 368"/>
                    <a:gd name="T2" fmla="*/ 295 w 334"/>
                    <a:gd name="T3" fmla="*/ 24 h 368"/>
                    <a:gd name="T4" fmla="*/ 145 w 334"/>
                    <a:gd name="T5" fmla="*/ 24 h 368"/>
                    <a:gd name="T6" fmla="*/ 39 w 334"/>
                    <a:gd name="T7" fmla="*/ 130 h 368"/>
                    <a:gd name="T8" fmla="*/ 108 w 334"/>
                    <a:gd name="T9" fmla="*/ 365 h 368"/>
                    <a:gd name="T10" fmla="*/ 105 w 334"/>
                    <a:gd name="T11" fmla="*/ 368 h 368"/>
                    <a:gd name="T12" fmla="*/ 36 w 334"/>
                    <a:gd name="T13" fmla="*/ 128 h 368"/>
                    <a:gd name="T14" fmla="*/ 144 w 334"/>
                    <a:gd name="T15" fmla="*/ 20 h 368"/>
                    <a:gd name="T16" fmla="*/ 297 w 334"/>
                    <a:gd name="T17" fmla="*/ 20 h 368"/>
                    <a:gd name="T18" fmla="*/ 334 w 334"/>
                    <a:gd name="T19" fmla="*/ 41 h 368"/>
                    <a:gd name="T20" fmla="*/ 332 w 334"/>
                    <a:gd name="T21" fmla="*/ 44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4" h="368">
                      <a:moveTo>
                        <a:pt x="332" y="44"/>
                      </a:moveTo>
                      <a:cubicBezTo>
                        <a:pt x="321" y="36"/>
                        <a:pt x="308" y="30"/>
                        <a:pt x="295" y="24"/>
                      </a:cubicBezTo>
                      <a:cubicBezTo>
                        <a:pt x="247" y="4"/>
                        <a:pt x="194" y="4"/>
                        <a:pt x="145" y="24"/>
                      </a:cubicBezTo>
                      <a:cubicBezTo>
                        <a:pt x="97" y="44"/>
                        <a:pt x="59" y="81"/>
                        <a:pt x="39" y="130"/>
                      </a:cubicBezTo>
                      <a:cubicBezTo>
                        <a:pt x="4" y="214"/>
                        <a:pt x="33" y="313"/>
                        <a:pt x="108" y="365"/>
                      </a:cubicBezTo>
                      <a:cubicBezTo>
                        <a:pt x="105" y="368"/>
                        <a:pt x="105" y="368"/>
                        <a:pt x="105" y="368"/>
                      </a:cubicBezTo>
                      <a:cubicBezTo>
                        <a:pt x="29" y="315"/>
                        <a:pt x="0" y="214"/>
                        <a:pt x="36" y="128"/>
                      </a:cubicBezTo>
                      <a:cubicBezTo>
                        <a:pt x="56" y="79"/>
                        <a:pt x="95" y="40"/>
                        <a:pt x="144" y="20"/>
                      </a:cubicBezTo>
                      <a:cubicBezTo>
                        <a:pt x="193" y="0"/>
                        <a:pt x="247" y="0"/>
                        <a:pt x="297" y="20"/>
                      </a:cubicBezTo>
                      <a:cubicBezTo>
                        <a:pt x="310" y="26"/>
                        <a:pt x="323" y="33"/>
                        <a:pt x="334" y="41"/>
                      </a:cubicBezTo>
                      <a:lnTo>
                        <a:pt x="332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0568676F-EFCE-4184-AC72-81E6E271FF34}"/>
                    </a:ext>
                  </a:extLst>
                </p:cNvPr>
                <p:cNvGrpSpPr/>
                <p:nvPr/>
              </p:nvGrpSpPr>
              <p:grpSpPr>
                <a:xfrm>
                  <a:off x="2856572" y="1268760"/>
                  <a:ext cx="4416422" cy="4829178"/>
                  <a:chOff x="2856572" y="1268760"/>
                  <a:chExt cx="4416422" cy="4829178"/>
                </a:xfrm>
              </p:grpSpPr>
              <p:sp>
                <p:nvSpPr>
                  <p:cNvPr id="238" name="Freeform 9">
                    <a:extLst>
                      <a:ext uri="{FF2B5EF4-FFF2-40B4-BE49-F238E27FC236}">
                        <a16:creationId xmlns:a16="http://schemas.microsoft.com/office/drawing/2014/main" id="{2739FC1D-4C22-44D8-BFF6-683EA0F032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75354" y="4045299"/>
                    <a:ext cx="1621763" cy="1646239"/>
                  </a:xfrm>
                  <a:custGeom>
                    <a:avLst/>
                    <a:gdLst>
                      <a:gd name="T0" fmla="*/ 332 w 334"/>
                      <a:gd name="T1" fmla="*/ 44 h 368"/>
                      <a:gd name="T2" fmla="*/ 295 w 334"/>
                      <a:gd name="T3" fmla="*/ 24 h 368"/>
                      <a:gd name="T4" fmla="*/ 146 w 334"/>
                      <a:gd name="T5" fmla="*/ 24 h 368"/>
                      <a:gd name="T6" fmla="*/ 39 w 334"/>
                      <a:gd name="T7" fmla="*/ 130 h 368"/>
                      <a:gd name="T8" fmla="*/ 108 w 334"/>
                      <a:gd name="T9" fmla="*/ 365 h 368"/>
                      <a:gd name="T10" fmla="*/ 106 w 334"/>
                      <a:gd name="T11" fmla="*/ 368 h 368"/>
                      <a:gd name="T12" fmla="*/ 36 w 334"/>
                      <a:gd name="T13" fmla="*/ 128 h 368"/>
                      <a:gd name="T14" fmla="*/ 144 w 334"/>
                      <a:gd name="T15" fmla="*/ 20 h 368"/>
                      <a:gd name="T16" fmla="*/ 297 w 334"/>
                      <a:gd name="T17" fmla="*/ 20 h 368"/>
                      <a:gd name="T18" fmla="*/ 334 w 334"/>
                      <a:gd name="T19" fmla="*/ 41 h 3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34" h="368">
                        <a:moveTo>
                          <a:pt x="332" y="44"/>
                        </a:moveTo>
                        <a:cubicBezTo>
                          <a:pt x="321" y="36"/>
                          <a:pt x="308" y="30"/>
                          <a:pt x="295" y="24"/>
                        </a:cubicBezTo>
                        <a:cubicBezTo>
                          <a:pt x="247" y="4"/>
                          <a:pt x="194" y="4"/>
                          <a:pt x="146" y="24"/>
                        </a:cubicBezTo>
                        <a:cubicBezTo>
                          <a:pt x="97" y="44"/>
                          <a:pt x="60" y="81"/>
                          <a:pt x="39" y="130"/>
                        </a:cubicBezTo>
                        <a:cubicBezTo>
                          <a:pt x="4" y="214"/>
                          <a:pt x="33" y="313"/>
                          <a:pt x="108" y="365"/>
                        </a:cubicBezTo>
                        <a:cubicBezTo>
                          <a:pt x="106" y="368"/>
                          <a:pt x="106" y="368"/>
                          <a:pt x="106" y="368"/>
                        </a:cubicBezTo>
                        <a:cubicBezTo>
                          <a:pt x="29" y="315"/>
                          <a:pt x="0" y="214"/>
                          <a:pt x="36" y="128"/>
                        </a:cubicBezTo>
                        <a:cubicBezTo>
                          <a:pt x="56" y="79"/>
                          <a:pt x="95" y="41"/>
                          <a:pt x="144" y="20"/>
                        </a:cubicBezTo>
                        <a:cubicBezTo>
                          <a:pt x="193" y="0"/>
                          <a:pt x="248" y="0"/>
                          <a:pt x="297" y="20"/>
                        </a:cubicBezTo>
                        <a:cubicBezTo>
                          <a:pt x="310" y="26"/>
                          <a:pt x="323" y="33"/>
                          <a:pt x="334" y="41"/>
                        </a:cubicBezTo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239" name="Freeform 22">
                    <a:extLst>
                      <a:ext uri="{FF2B5EF4-FFF2-40B4-BE49-F238E27FC236}">
                        <a16:creationId xmlns:a16="http://schemas.microsoft.com/office/drawing/2014/main" id="{367B72E5-E2EF-4065-8E57-7E6E5CB3E5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69231" y="3848449"/>
                    <a:ext cx="1626922" cy="1651001"/>
                  </a:xfrm>
                  <a:custGeom>
                    <a:avLst/>
                    <a:gdLst>
                      <a:gd name="T0" fmla="*/ 333 w 335"/>
                      <a:gd name="T1" fmla="*/ 45 h 369"/>
                      <a:gd name="T2" fmla="*/ 296 w 335"/>
                      <a:gd name="T3" fmla="*/ 24 h 369"/>
                      <a:gd name="T4" fmla="*/ 146 w 335"/>
                      <a:gd name="T5" fmla="*/ 24 h 369"/>
                      <a:gd name="T6" fmla="*/ 40 w 335"/>
                      <a:gd name="T7" fmla="*/ 130 h 369"/>
                      <a:gd name="T8" fmla="*/ 108 w 335"/>
                      <a:gd name="T9" fmla="*/ 365 h 369"/>
                      <a:gd name="T10" fmla="*/ 106 w 335"/>
                      <a:gd name="T11" fmla="*/ 369 h 369"/>
                      <a:gd name="T12" fmla="*/ 36 w 335"/>
                      <a:gd name="T13" fmla="*/ 128 h 369"/>
                      <a:gd name="T14" fmla="*/ 144 w 335"/>
                      <a:gd name="T15" fmla="*/ 20 h 369"/>
                      <a:gd name="T16" fmla="*/ 297 w 335"/>
                      <a:gd name="T17" fmla="*/ 21 h 369"/>
                      <a:gd name="T18" fmla="*/ 335 w 335"/>
                      <a:gd name="T19" fmla="*/ 41 h 369"/>
                      <a:gd name="T20" fmla="*/ 333 w 335"/>
                      <a:gd name="T21" fmla="*/ 45 h 3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35" h="369">
                        <a:moveTo>
                          <a:pt x="333" y="45"/>
                        </a:moveTo>
                        <a:cubicBezTo>
                          <a:pt x="321" y="37"/>
                          <a:pt x="309" y="30"/>
                          <a:pt x="296" y="24"/>
                        </a:cubicBezTo>
                        <a:cubicBezTo>
                          <a:pt x="247" y="4"/>
                          <a:pt x="194" y="4"/>
                          <a:pt x="146" y="24"/>
                        </a:cubicBezTo>
                        <a:cubicBezTo>
                          <a:pt x="98" y="44"/>
                          <a:pt x="60" y="82"/>
                          <a:pt x="40" y="130"/>
                        </a:cubicBezTo>
                        <a:cubicBezTo>
                          <a:pt x="5" y="214"/>
                          <a:pt x="33" y="313"/>
                          <a:pt x="108" y="365"/>
                        </a:cubicBezTo>
                        <a:cubicBezTo>
                          <a:pt x="106" y="369"/>
                          <a:pt x="106" y="369"/>
                          <a:pt x="106" y="369"/>
                        </a:cubicBezTo>
                        <a:cubicBezTo>
                          <a:pt x="30" y="315"/>
                          <a:pt x="0" y="214"/>
                          <a:pt x="36" y="128"/>
                        </a:cubicBezTo>
                        <a:cubicBezTo>
                          <a:pt x="57" y="79"/>
                          <a:pt x="95" y="41"/>
                          <a:pt x="144" y="20"/>
                        </a:cubicBezTo>
                        <a:cubicBezTo>
                          <a:pt x="194" y="0"/>
                          <a:pt x="248" y="0"/>
                          <a:pt x="297" y="21"/>
                        </a:cubicBezTo>
                        <a:cubicBezTo>
                          <a:pt x="310" y="26"/>
                          <a:pt x="323" y="33"/>
                          <a:pt x="335" y="41"/>
                        </a:cubicBezTo>
                        <a:lnTo>
                          <a:pt x="333" y="4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grpSp>
                <p:nvGrpSpPr>
                  <p:cNvPr id="240" name="Group 239">
                    <a:extLst>
                      <a:ext uri="{FF2B5EF4-FFF2-40B4-BE49-F238E27FC236}">
                        <a16:creationId xmlns:a16="http://schemas.microsoft.com/office/drawing/2014/main" id="{2F654CAC-B8FE-4638-9F06-08E7A88BDA53}"/>
                      </a:ext>
                    </a:extLst>
                  </p:cNvPr>
                  <p:cNvGrpSpPr/>
                  <p:nvPr/>
                </p:nvGrpSpPr>
                <p:grpSpPr>
                  <a:xfrm>
                    <a:off x="2856572" y="1268760"/>
                    <a:ext cx="4416422" cy="4829178"/>
                    <a:chOff x="2856572" y="1268760"/>
                    <a:chExt cx="4416422" cy="4829178"/>
                  </a:xfrm>
                </p:grpSpPr>
                <p:sp>
                  <p:nvSpPr>
                    <p:cNvPr id="241" name="Freeform 5">
                      <a:extLst>
                        <a:ext uri="{FF2B5EF4-FFF2-40B4-BE49-F238E27FC236}">
                          <a16:creationId xmlns:a16="http://schemas.microsoft.com/office/drawing/2014/main" id="{619F0799-550F-41F9-96CB-F14172465320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2856572" y="1268760"/>
                      <a:ext cx="1147100" cy="4154490"/>
                    </a:xfrm>
                    <a:custGeom>
                      <a:avLst/>
                      <a:gdLst>
                        <a:gd name="T0" fmla="*/ 235 w 236"/>
                        <a:gd name="T1" fmla="*/ 86 h 929"/>
                        <a:gd name="T2" fmla="*/ 0 w 236"/>
                        <a:gd name="T3" fmla="*/ 102 h 929"/>
                        <a:gd name="T4" fmla="*/ 0 w 236"/>
                        <a:gd name="T5" fmla="*/ 873 h 929"/>
                        <a:gd name="T6" fmla="*/ 236 w 236"/>
                        <a:gd name="T7" fmla="*/ 873 h 929"/>
                        <a:gd name="T8" fmla="*/ 235 w 236"/>
                        <a:gd name="T9" fmla="*/ 86 h 929"/>
                        <a:gd name="T10" fmla="*/ 101 w 236"/>
                        <a:gd name="T11" fmla="*/ 292 h 929"/>
                        <a:gd name="T12" fmla="*/ 101 w 236"/>
                        <a:gd name="T13" fmla="*/ 292 h 929"/>
                        <a:gd name="T14" fmla="*/ 65 w 236"/>
                        <a:gd name="T15" fmla="*/ 252 h 929"/>
                        <a:gd name="T16" fmla="*/ 102 w 236"/>
                        <a:gd name="T17" fmla="*/ 211 h 929"/>
                        <a:gd name="T18" fmla="*/ 137 w 236"/>
                        <a:gd name="T19" fmla="*/ 251 h 929"/>
                        <a:gd name="T20" fmla="*/ 101 w 236"/>
                        <a:gd name="T21" fmla="*/ 292 h 929"/>
                        <a:gd name="T22" fmla="*/ 175 w 236"/>
                        <a:gd name="T23" fmla="*/ 307 h 929"/>
                        <a:gd name="T24" fmla="*/ 144 w 236"/>
                        <a:gd name="T25" fmla="*/ 307 h 929"/>
                        <a:gd name="T26" fmla="*/ 144 w 236"/>
                        <a:gd name="T27" fmla="*/ 303 h 929"/>
                        <a:gd name="T28" fmla="*/ 149 w 236"/>
                        <a:gd name="T29" fmla="*/ 298 h 929"/>
                        <a:gd name="T30" fmla="*/ 167 w 236"/>
                        <a:gd name="T31" fmla="*/ 273 h 929"/>
                        <a:gd name="T32" fmla="*/ 158 w 236"/>
                        <a:gd name="T33" fmla="*/ 264 h 929"/>
                        <a:gd name="T34" fmla="*/ 147 w 236"/>
                        <a:gd name="T35" fmla="*/ 268 h 929"/>
                        <a:gd name="T36" fmla="*/ 145 w 236"/>
                        <a:gd name="T37" fmla="*/ 263 h 929"/>
                        <a:gd name="T38" fmla="*/ 159 w 236"/>
                        <a:gd name="T39" fmla="*/ 258 h 929"/>
                        <a:gd name="T40" fmla="*/ 174 w 236"/>
                        <a:gd name="T41" fmla="*/ 272 h 929"/>
                        <a:gd name="T42" fmla="*/ 157 w 236"/>
                        <a:gd name="T43" fmla="*/ 298 h 929"/>
                        <a:gd name="T44" fmla="*/ 153 w 236"/>
                        <a:gd name="T45" fmla="*/ 302 h 929"/>
                        <a:gd name="T46" fmla="*/ 153 w 236"/>
                        <a:gd name="T47" fmla="*/ 302 h 929"/>
                        <a:gd name="T48" fmla="*/ 175 w 236"/>
                        <a:gd name="T49" fmla="*/ 302 h 929"/>
                        <a:gd name="T50" fmla="*/ 175 w 236"/>
                        <a:gd name="T51" fmla="*/ 307 h 9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</a:cxnLst>
                      <a:rect l="0" t="0" r="r" b="b"/>
                      <a:pathLst>
                        <a:path w="236" h="929">
                          <a:moveTo>
                            <a:pt x="235" y="86"/>
                          </a:moveTo>
                          <a:cubicBezTo>
                            <a:pt x="232" y="0"/>
                            <a:pt x="0" y="0"/>
                            <a:pt x="0" y="102"/>
                          </a:cubicBezTo>
                          <a:cubicBezTo>
                            <a:pt x="0" y="873"/>
                            <a:pt x="0" y="873"/>
                            <a:pt x="0" y="873"/>
                          </a:cubicBezTo>
                          <a:cubicBezTo>
                            <a:pt x="49" y="929"/>
                            <a:pt x="229" y="913"/>
                            <a:pt x="236" y="873"/>
                          </a:cubicBezTo>
                          <a:lnTo>
                            <a:pt x="235" y="86"/>
                          </a:lnTo>
                          <a:close/>
                          <a:moveTo>
                            <a:pt x="101" y="292"/>
                          </a:moveTo>
                          <a:cubicBezTo>
                            <a:pt x="101" y="292"/>
                            <a:pt x="101" y="292"/>
                            <a:pt x="101" y="292"/>
                          </a:cubicBezTo>
                          <a:cubicBezTo>
                            <a:pt x="80" y="292"/>
                            <a:pt x="65" y="276"/>
                            <a:pt x="65" y="252"/>
                          </a:cubicBezTo>
                          <a:cubicBezTo>
                            <a:pt x="65" y="227"/>
                            <a:pt x="81" y="211"/>
                            <a:pt x="102" y="211"/>
                          </a:cubicBezTo>
                          <a:cubicBezTo>
                            <a:pt x="123" y="211"/>
                            <a:pt x="137" y="228"/>
                            <a:pt x="137" y="251"/>
                          </a:cubicBezTo>
                          <a:cubicBezTo>
                            <a:pt x="137" y="278"/>
                            <a:pt x="121" y="292"/>
                            <a:pt x="101" y="292"/>
                          </a:cubicBezTo>
                          <a:close/>
                          <a:moveTo>
                            <a:pt x="175" y="307"/>
                          </a:moveTo>
                          <a:cubicBezTo>
                            <a:pt x="144" y="307"/>
                            <a:pt x="144" y="307"/>
                            <a:pt x="144" y="307"/>
                          </a:cubicBezTo>
                          <a:cubicBezTo>
                            <a:pt x="144" y="303"/>
                            <a:pt x="144" y="303"/>
                            <a:pt x="144" y="303"/>
                          </a:cubicBezTo>
                          <a:cubicBezTo>
                            <a:pt x="149" y="298"/>
                            <a:pt x="149" y="298"/>
                            <a:pt x="149" y="298"/>
                          </a:cubicBezTo>
                          <a:cubicBezTo>
                            <a:pt x="162" y="287"/>
                            <a:pt x="167" y="280"/>
                            <a:pt x="167" y="273"/>
                          </a:cubicBezTo>
                          <a:cubicBezTo>
                            <a:pt x="167" y="268"/>
                            <a:pt x="165" y="264"/>
                            <a:pt x="158" y="264"/>
                          </a:cubicBezTo>
                          <a:cubicBezTo>
                            <a:pt x="153" y="264"/>
                            <a:pt x="150" y="266"/>
                            <a:pt x="147" y="268"/>
                          </a:cubicBezTo>
                          <a:cubicBezTo>
                            <a:pt x="145" y="263"/>
                            <a:pt x="145" y="263"/>
                            <a:pt x="145" y="263"/>
                          </a:cubicBezTo>
                          <a:cubicBezTo>
                            <a:pt x="149" y="260"/>
                            <a:pt x="153" y="258"/>
                            <a:pt x="159" y="258"/>
                          </a:cubicBezTo>
                          <a:cubicBezTo>
                            <a:pt x="169" y="258"/>
                            <a:pt x="174" y="265"/>
                            <a:pt x="174" y="272"/>
                          </a:cubicBezTo>
                          <a:cubicBezTo>
                            <a:pt x="174" y="281"/>
                            <a:pt x="167" y="288"/>
                            <a:pt x="157" y="298"/>
                          </a:cubicBezTo>
                          <a:cubicBezTo>
                            <a:pt x="153" y="302"/>
                            <a:pt x="153" y="302"/>
                            <a:pt x="153" y="302"/>
                          </a:cubicBezTo>
                          <a:cubicBezTo>
                            <a:pt x="153" y="302"/>
                            <a:pt x="153" y="302"/>
                            <a:pt x="153" y="302"/>
                          </a:cubicBezTo>
                          <a:cubicBezTo>
                            <a:pt x="175" y="302"/>
                            <a:pt x="175" y="302"/>
                            <a:pt x="175" y="302"/>
                          </a:cubicBezTo>
                          <a:lnTo>
                            <a:pt x="175" y="307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17463" cap="flat">
                      <a:solidFill>
                        <a:srgbClr val="FFFFFF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42" name="Freeform 6">
                      <a:extLst>
                        <a:ext uri="{FF2B5EF4-FFF2-40B4-BE49-F238E27FC236}">
                          <a16:creationId xmlns:a16="http://schemas.microsoft.com/office/drawing/2014/main" id="{D1DF0380-9161-4177-9143-130644A30BE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24607" y="2248248"/>
                      <a:ext cx="244210" cy="290513"/>
                    </a:xfrm>
                    <a:custGeom>
                      <a:avLst/>
                      <a:gdLst>
                        <a:gd name="T0" fmla="*/ 25 w 50"/>
                        <a:gd name="T1" fmla="*/ 0 h 65"/>
                        <a:gd name="T2" fmla="*/ 0 w 50"/>
                        <a:gd name="T3" fmla="*/ 33 h 65"/>
                        <a:gd name="T4" fmla="*/ 25 w 50"/>
                        <a:gd name="T5" fmla="*/ 65 h 65"/>
                        <a:gd name="T6" fmla="*/ 25 w 50"/>
                        <a:gd name="T7" fmla="*/ 65 h 65"/>
                        <a:gd name="T8" fmla="*/ 50 w 50"/>
                        <a:gd name="T9" fmla="*/ 32 h 65"/>
                        <a:gd name="T10" fmla="*/ 25 w 50"/>
                        <a:gd name="T11" fmla="*/ 0 h 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0" h="65">
                          <a:moveTo>
                            <a:pt x="25" y="0"/>
                          </a:moveTo>
                          <a:cubicBezTo>
                            <a:pt x="8" y="0"/>
                            <a:pt x="0" y="16"/>
                            <a:pt x="0" y="33"/>
                          </a:cubicBezTo>
                          <a:cubicBezTo>
                            <a:pt x="0" y="50"/>
                            <a:pt x="9" y="65"/>
                            <a:pt x="25" y="65"/>
                          </a:cubicBezTo>
                          <a:cubicBezTo>
                            <a:pt x="25" y="65"/>
                            <a:pt x="25" y="65"/>
                            <a:pt x="25" y="65"/>
                          </a:cubicBezTo>
                          <a:cubicBezTo>
                            <a:pt x="41" y="65"/>
                            <a:pt x="50" y="50"/>
                            <a:pt x="50" y="32"/>
                          </a:cubicBezTo>
                          <a:cubicBezTo>
                            <a:pt x="50" y="17"/>
                            <a:pt x="42" y="0"/>
                            <a:pt x="25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17463" cap="flat">
                      <a:solidFill>
                        <a:srgbClr val="FFFFFF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43" name="Freeform 7">
                      <a:extLst>
                        <a:ext uri="{FF2B5EF4-FFF2-40B4-BE49-F238E27FC236}">
                          <a16:creationId xmlns:a16="http://schemas.microsoft.com/office/drawing/2014/main" id="{B0CF3F0D-B3B4-4334-9925-33CEA7737A9C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740544" y="1886298"/>
                      <a:ext cx="1147100" cy="4152903"/>
                    </a:xfrm>
                    <a:custGeom>
                      <a:avLst/>
                      <a:gdLst>
                        <a:gd name="T0" fmla="*/ 235 w 236"/>
                        <a:gd name="T1" fmla="*/ 86 h 929"/>
                        <a:gd name="T2" fmla="*/ 0 w 236"/>
                        <a:gd name="T3" fmla="*/ 102 h 929"/>
                        <a:gd name="T4" fmla="*/ 0 w 236"/>
                        <a:gd name="T5" fmla="*/ 872 h 929"/>
                        <a:gd name="T6" fmla="*/ 236 w 236"/>
                        <a:gd name="T7" fmla="*/ 872 h 929"/>
                        <a:gd name="T8" fmla="*/ 235 w 236"/>
                        <a:gd name="T9" fmla="*/ 86 h 929"/>
                        <a:gd name="T10" fmla="*/ 129 w 236"/>
                        <a:gd name="T11" fmla="*/ 296 h 929"/>
                        <a:gd name="T12" fmla="*/ 119 w 236"/>
                        <a:gd name="T13" fmla="*/ 296 h 929"/>
                        <a:gd name="T14" fmla="*/ 119 w 236"/>
                        <a:gd name="T15" fmla="*/ 260 h 929"/>
                        <a:gd name="T16" fmla="*/ 82 w 236"/>
                        <a:gd name="T17" fmla="*/ 260 h 929"/>
                        <a:gd name="T18" fmla="*/ 82 w 236"/>
                        <a:gd name="T19" fmla="*/ 296 h 929"/>
                        <a:gd name="T20" fmla="*/ 72 w 236"/>
                        <a:gd name="T21" fmla="*/ 296 h 929"/>
                        <a:gd name="T22" fmla="*/ 72 w 236"/>
                        <a:gd name="T23" fmla="*/ 219 h 929"/>
                        <a:gd name="T24" fmla="*/ 82 w 236"/>
                        <a:gd name="T25" fmla="*/ 219 h 929"/>
                        <a:gd name="T26" fmla="*/ 82 w 236"/>
                        <a:gd name="T27" fmla="*/ 251 h 929"/>
                        <a:gd name="T28" fmla="*/ 119 w 236"/>
                        <a:gd name="T29" fmla="*/ 251 h 929"/>
                        <a:gd name="T30" fmla="*/ 119 w 236"/>
                        <a:gd name="T31" fmla="*/ 219 h 929"/>
                        <a:gd name="T32" fmla="*/ 129 w 236"/>
                        <a:gd name="T33" fmla="*/ 219 h 929"/>
                        <a:gd name="T34" fmla="*/ 129 w 236"/>
                        <a:gd name="T35" fmla="*/ 296 h 929"/>
                        <a:gd name="T36" fmla="*/ 175 w 236"/>
                        <a:gd name="T37" fmla="*/ 307 h 929"/>
                        <a:gd name="T38" fmla="*/ 144 w 236"/>
                        <a:gd name="T39" fmla="*/ 307 h 929"/>
                        <a:gd name="T40" fmla="*/ 144 w 236"/>
                        <a:gd name="T41" fmla="*/ 303 h 929"/>
                        <a:gd name="T42" fmla="*/ 149 w 236"/>
                        <a:gd name="T43" fmla="*/ 298 h 929"/>
                        <a:gd name="T44" fmla="*/ 167 w 236"/>
                        <a:gd name="T45" fmla="*/ 273 h 929"/>
                        <a:gd name="T46" fmla="*/ 158 w 236"/>
                        <a:gd name="T47" fmla="*/ 263 h 929"/>
                        <a:gd name="T48" fmla="*/ 147 w 236"/>
                        <a:gd name="T49" fmla="*/ 268 h 929"/>
                        <a:gd name="T50" fmla="*/ 145 w 236"/>
                        <a:gd name="T51" fmla="*/ 263 h 929"/>
                        <a:gd name="T52" fmla="*/ 159 w 236"/>
                        <a:gd name="T53" fmla="*/ 258 h 929"/>
                        <a:gd name="T54" fmla="*/ 174 w 236"/>
                        <a:gd name="T55" fmla="*/ 272 h 929"/>
                        <a:gd name="T56" fmla="*/ 157 w 236"/>
                        <a:gd name="T57" fmla="*/ 298 h 929"/>
                        <a:gd name="T58" fmla="*/ 153 w 236"/>
                        <a:gd name="T59" fmla="*/ 302 h 929"/>
                        <a:gd name="T60" fmla="*/ 153 w 236"/>
                        <a:gd name="T61" fmla="*/ 302 h 929"/>
                        <a:gd name="T62" fmla="*/ 175 w 236"/>
                        <a:gd name="T63" fmla="*/ 302 h 929"/>
                        <a:gd name="T64" fmla="*/ 175 w 236"/>
                        <a:gd name="T65" fmla="*/ 307 h 9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36" h="929">
                          <a:moveTo>
                            <a:pt x="235" y="86"/>
                          </a:moveTo>
                          <a:cubicBezTo>
                            <a:pt x="231" y="0"/>
                            <a:pt x="0" y="0"/>
                            <a:pt x="0" y="102"/>
                          </a:cubicBezTo>
                          <a:cubicBezTo>
                            <a:pt x="0" y="872"/>
                            <a:pt x="0" y="872"/>
                            <a:pt x="0" y="872"/>
                          </a:cubicBezTo>
                          <a:cubicBezTo>
                            <a:pt x="49" y="929"/>
                            <a:pt x="229" y="913"/>
                            <a:pt x="236" y="872"/>
                          </a:cubicBezTo>
                          <a:lnTo>
                            <a:pt x="235" y="86"/>
                          </a:lnTo>
                          <a:close/>
                          <a:moveTo>
                            <a:pt x="129" y="296"/>
                          </a:moveTo>
                          <a:cubicBezTo>
                            <a:pt x="119" y="296"/>
                            <a:pt x="119" y="296"/>
                            <a:pt x="119" y="296"/>
                          </a:cubicBezTo>
                          <a:cubicBezTo>
                            <a:pt x="119" y="260"/>
                            <a:pt x="119" y="260"/>
                            <a:pt x="119" y="260"/>
                          </a:cubicBezTo>
                          <a:cubicBezTo>
                            <a:pt x="82" y="260"/>
                            <a:pt x="82" y="260"/>
                            <a:pt x="82" y="260"/>
                          </a:cubicBezTo>
                          <a:cubicBezTo>
                            <a:pt x="82" y="296"/>
                            <a:pt x="82" y="296"/>
                            <a:pt x="82" y="296"/>
                          </a:cubicBezTo>
                          <a:cubicBezTo>
                            <a:pt x="72" y="296"/>
                            <a:pt x="72" y="296"/>
                            <a:pt x="72" y="296"/>
                          </a:cubicBezTo>
                          <a:cubicBezTo>
                            <a:pt x="72" y="219"/>
                            <a:pt x="72" y="219"/>
                            <a:pt x="72" y="219"/>
                          </a:cubicBezTo>
                          <a:cubicBezTo>
                            <a:pt x="82" y="219"/>
                            <a:pt x="82" y="219"/>
                            <a:pt x="82" y="219"/>
                          </a:cubicBezTo>
                          <a:cubicBezTo>
                            <a:pt x="82" y="251"/>
                            <a:pt x="82" y="251"/>
                            <a:pt x="82" y="251"/>
                          </a:cubicBezTo>
                          <a:cubicBezTo>
                            <a:pt x="119" y="251"/>
                            <a:pt x="119" y="251"/>
                            <a:pt x="119" y="251"/>
                          </a:cubicBezTo>
                          <a:cubicBezTo>
                            <a:pt x="119" y="219"/>
                            <a:pt x="119" y="219"/>
                            <a:pt x="119" y="219"/>
                          </a:cubicBezTo>
                          <a:cubicBezTo>
                            <a:pt x="129" y="219"/>
                            <a:pt x="129" y="219"/>
                            <a:pt x="129" y="219"/>
                          </a:cubicBezTo>
                          <a:lnTo>
                            <a:pt x="129" y="296"/>
                          </a:lnTo>
                          <a:close/>
                          <a:moveTo>
                            <a:pt x="175" y="307"/>
                          </a:moveTo>
                          <a:cubicBezTo>
                            <a:pt x="144" y="307"/>
                            <a:pt x="144" y="307"/>
                            <a:pt x="144" y="307"/>
                          </a:cubicBezTo>
                          <a:cubicBezTo>
                            <a:pt x="144" y="303"/>
                            <a:pt x="144" y="303"/>
                            <a:pt x="144" y="303"/>
                          </a:cubicBezTo>
                          <a:cubicBezTo>
                            <a:pt x="149" y="298"/>
                            <a:pt x="149" y="298"/>
                            <a:pt x="149" y="298"/>
                          </a:cubicBezTo>
                          <a:cubicBezTo>
                            <a:pt x="162" y="286"/>
                            <a:pt x="167" y="280"/>
                            <a:pt x="167" y="273"/>
                          </a:cubicBezTo>
                          <a:cubicBezTo>
                            <a:pt x="167" y="268"/>
                            <a:pt x="165" y="263"/>
                            <a:pt x="158" y="263"/>
                          </a:cubicBezTo>
                          <a:cubicBezTo>
                            <a:pt x="153" y="263"/>
                            <a:pt x="150" y="266"/>
                            <a:pt x="147" y="268"/>
                          </a:cubicBezTo>
                          <a:cubicBezTo>
                            <a:pt x="145" y="263"/>
                            <a:pt x="145" y="263"/>
                            <a:pt x="145" y="263"/>
                          </a:cubicBezTo>
                          <a:cubicBezTo>
                            <a:pt x="149" y="260"/>
                            <a:pt x="153" y="258"/>
                            <a:pt x="159" y="258"/>
                          </a:cubicBezTo>
                          <a:cubicBezTo>
                            <a:pt x="169" y="258"/>
                            <a:pt x="174" y="265"/>
                            <a:pt x="174" y="272"/>
                          </a:cubicBezTo>
                          <a:cubicBezTo>
                            <a:pt x="174" y="281"/>
                            <a:pt x="167" y="288"/>
                            <a:pt x="157" y="298"/>
                          </a:cubicBezTo>
                          <a:cubicBezTo>
                            <a:pt x="153" y="302"/>
                            <a:pt x="153" y="302"/>
                            <a:pt x="153" y="302"/>
                          </a:cubicBezTo>
                          <a:cubicBezTo>
                            <a:pt x="153" y="302"/>
                            <a:pt x="153" y="302"/>
                            <a:pt x="153" y="302"/>
                          </a:cubicBezTo>
                          <a:cubicBezTo>
                            <a:pt x="175" y="302"/>
                            <a:pt x="175" y="302"/>
                            <a:pt x="175" y="302"/>
                          </a:cubicBezTo>
                          <a:lnTo>
                            <a:pt x="175" y="307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>
                      <a:solidFill>
                        <a:srgbClr val="FFFFFF"/>
                      </a:solidFill>
                      <a:prstDash val="solid"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44" name="Freeform 8">
                      <a:extLst>
                        <a:ext uri="{FF2B5EF4-FFF2-40B4-BE49-F238E27FC236}">
                          <a16:creationId xmlns:a16="http://schemas.microsoft.com/office/drawing/2014/main" id="{71139FA8-5EB1-407D-975C-7BA14EE7ABE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76408" y="3205511"/>
                      <a:ext cx="2075787" cy="2025651"/>
                    </a:xfrm>
                    <a:custGeom>
                      <a:avLst/>
                      <a:gdLst>
                        <a:gd name="T0" fmla="*/ 311 w 427"/>
                        <a:gd name="T1" fmla="*/ 44 h 453"/>
                        <a:gd name="T2" fmla="*/ 359 w 427"/>
                        <a:gd name="T3" fmla="*/ 72 h 453"/>
                        <a:gd name="T4" fmla="*/ 427 w 427"/>
                        <a:gd name="T5" fmla="*/ 147 h 453"/>
                        <a:gd name="T6" fmla="*/ 376 w 427"/>
                        <a:gd name="T7" fmla="*/ 100 h 453"/>
                        <a:gd name="T8" fmla="*/ 82 w 427"/>
                        <a:gd name="T9" fmla="*/ 134 h 453"/>
                        <a:gd name="T10" fmla="*/ 151 w 427"/>
                        <a:gd name="T11" fmla="*/ 422 h 453"/>
                        <a:gd name="T12" fmla="*/ 214 w 427"/>
                        <a:gd name="T13" fmla="*/ 453 h 453"/>
                        <a:gd name="T14" fmla="*/ 162 w 427"/>
                        <a:gd name="T15" fmla="*/ 439 h 453"/>
                        <a:gd name="T16" fmla="*/ 124 w 427"/>
                        <a:gd name="T17" fmla="*/ 418 h 453"/>
                        <a:gd name="T18" fmla="*/ 124 w 427"/>
                        <a:gd name="T19" fmla="*/ 418 h 453"/>
                        <a:gd name="T20" fmla="*/ 102 w 427"/>
                        <a:gd name="T21" fmla="*/ 403 h 453"/>
                        <a:gd name="T22" fmla="*/ 102 w 427"/>
                        <a:gd name="T23" fmla="*/ 402 h 453"/>
                        <a:gd name="T24" fmla="*/ 37 w 427"/>
                        <a:gd name="T25" fmla="*/ 157 h 453"/>
                        <a:gd name="T26" fmla="*/ 311 w 427"/>
                        <a:gd name="T27" fmla="*/ 44 h 4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27" h="453">
                          <a:moveTo>
                            <a:pt x="311" y="44"/>
                          </a:moveTo>
                          <a:cubicBezTo>
                            <a:pt x="328" y="52"/>
                            <a:pt x="344" y="61"/>
                            <a:pt x="359" y="72"/>
                          </a:cubicBezTo>
                          <a:cubicBezTo>
                            <a:pt x="388" y="92"/>
                            <a:pt x="411" y="118"/>
                            <a:pt x="427" y="147"/>
                          </a:cubicBezTo>
                          <a:cubicBezTo>
                            <a:pt x="413" y="130"/>
                            <a:pt x="396" y="114"/>
                            <a:pt x="376" y="100"/>
                          </a:cubicBezTo>
                          <a:cubicBezTo>
                            <a:pt x="276" y="30"/>
                            <a:pt x="144" y="45"/>
                            <a:pt x="82" y="134"/>
                          </a:cubicBezTo>
                          <a:cubicBezTo>
                            <a:pt x="20" y="223"/>
                            <a:pt x="51" y="352"/>
                            <a:pt x="151" y="422"/>
                          </a:cubicBezTo>
                          <a:cubicBezTo>
                            <a:pt x="171" y="436"/>
                            <a:pt x="192" y="446"/>
                            <a:pt x="214" y="453"/>
                          </a:cubicBezTo>
                          <a:cubicBezTo>
                            <a:pt x="197" y="451"/>
                            <a:pt x="179" y="446"/>
                            <a:pt x="162" y="439"/>
                          </a:cubicBezTo>
                          <a:cubicBezTo>
                            <a:pt x="148" y="434"/>
                            <a:pt x="136" y="427"/>
                            <a:pt x="124" y="418"/>
                          </a:cubicBezTo>
                          <a:cubicBezTo>
                            <a:pt x="124" y="418"/>
                            <a:pt x="124" y="418"/>
                            <a:pt x="124" y="418"/>
                          </a:cubicBezTo>
                          <a:cubicBezTo>
                            <a:pt x="102" y="403"/>
                            <a:pt x="102" y="403"/>
                            <a:pt x="102" y="403"/>
                          </a:cubicBezTo>
                          <a:cubicBezTo>
                            <a:pt x="102" y="402"/>
                            <a:pt x="102" y="402"/>
                            <a:pt x="102" y="402"/>
                          </a:cubicBezTo>
                          <a:cubicBezTo>
                            <a:pt x="29" y="346"/>
                            <a:pt x="0" y="246"/>
                            <a:pt x="37" y="157"/>
                          </a:cubicBezTo>
                          <a:cubicBezTo>
                            <a:pt x="82" y="51"/>
                            <a:pt x="204" y="0"/>
                            <a:pt x="311" y="4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45" name="Freeform 11">
                      <a:extLst>
                        <a:ext uri="{FF2B5EF4-FFF2-40B4-BE49-F238E27FC236}">
                          <a16:creationId xmlns:a16="http://schemas.microsoft.com/office/drawing/2014/main" id="{6903FC13-9036-49D2-83DE-0DDB211126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547126" y="3508724"/>
                      <a:ext cx="1107545" cy="777875"/>
                    </a:xfrm>
                    <a:custGeom>
                      <a:avLst/>
                      <a:gdLst>
                        <a:gd name="T0" fmla="*/ 0 w 644"/>
                        <a:gd name="T1" fmla="*/ 37 h 490"/>
                        <a:gd name="T2" fmla="*/ 616 w 644"/>
                        <a:gd name="T3" fmla="*/ 490 h 490"/>
                        <a:gd name="T4" fmla="*/ 644 w 644"/>
                        <a:gd name="T5" fmla="*/ 454 h 490"/>
                        <a:gd name="T6" fmla="*/ 25 w 644"/>
                        <a:gd name="T7" fmla="*/ 0 h 490"/>
                        <a:gd name="T8" fmla="*/ 0 w 644"/>
                        <a:gd name="T9" fmla="*/ 37 h 4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44" h="490">
                          <a:moveTo>
                            <a:pt x="0" y="37"/>
                          </a:moveTo>
                          <a:lnTo>
                            <a:pt x="616" y="490"/>
                          </a:lnTo>
                          <a:lnTo>
                            <a:pt x="644" y="454"/>
                          </a:lnTo>
                          <a:lnTo>
                            <a:pt x="25" y="0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46" name="Freeform 14">
                      <a:extLst>
                        <a:ext uri="{FF2B5EF4-FFF2-40B4-BE49-F238E27FC236}">
                          <a16:creationId xmlns:a16="http://schemas.microsoft.com/office/drawing/2014/main" id="{A9D0F651-411B-4424-8D08-2DDE52E0CCC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46667" y="4148487"/>
                      <a:ext cx="1117864" cy="787400"/>
                    </a:xfrm>
                    <a:custGeom>
                      <a:avLst/>
                      <a:gdLst>
                        <a:gd name="T0" fmla="*/ 0 w 650"/>
                        <a:gd name="T1" fmla="*/ 37 h 496"/>
                        <a:gd name="T2" fmla="*/ 624 w 650"/>
                        <a:gd name="T3" fmla="*/ 496 h 496"/>
                        <a:gd name="T4" fmla="*/ 650 w 650"/>
                        <a:gd name="T5" fmla="*/ 459 h 496"/>
                        <a:gd name="T6" fmla="*/ 25 w 650"/>
                        <a:gd name="T7" fmla="*/ 0 h 496"/>
                        <a:gd name="T8" fmla="*/ 0 w 650"/>
                        <a:gd name="T9" fmla="*/ 37 h 4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50" h="496">
                          <a:moveTo>
                            <a:pt x="0" y="37"/>
                          </a:moveTo>
                          <a:lnTo>
                            <a:pt x="624" y="496"/>
                          </a:lnTo>
                          <a:lnTo>
                            <a:pt x="650" y="459"/>
                          </a:lnTo>
                          <a:lnTo>
                            <a:pt x="25" y="0"/>
                          </a:lnTo>
                          <a:lnTo>
                            <a:pt x="0" y="37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47" name="Freeform 17">
                      <a:extLst>
                        <a:ext uri="{FF2B5EF4-FFF2-40B4-BE49-F238E27FC236}">
                          <a16:creationId xmlns:a16="http://schemas.microsoft.com/office/drawing/2014/main" id="{76748313-AF06-49C5-A958-674D76FAF1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416422" y="3688112"/>
                      <a:ext cx="1626922" cy="1644651"/>
                    </a:xfrm>
                    <a:custGeom>
                      <a:avLst/>
                      <a:gdLst>
                        <a:gd name="T0" fmla="*/ 332 w 335"/>
                        <a:gd name="T1" fmla="*/ 44 h 368"/>
                        <a:gd name="T2" fmla="*/ 295 w 335"/>
                        <a:gd name="T3" fmla="*/ 24 h 368"/>
                        <a:gd name="T4" fmla="*/ 146 w 335"/>
                        <a:gd name="T5" fmla="*/ 24 h 368"/>
                        <a:gd name="T6" fmla="*/ 40 w 335"/>
                        <a:gd name="T7" fmla="*/ 129 h 368"/>
                        <a:gd name="T8" fmla="*/ 108 w 335"/>
                        <a:gd name="T9" fmla="*/ 365 h 368"/>
                        <a:gd name="T10" fmla="*/ 106 w 335"/>
                        <a:gd name="T11" fmla="*/ 368 h 368"/>
                        <a:gd name="T12" fmla="*/ 36 w 335"/>
                        <a:gd name="T13" fmla="*/ 128 h 368"/>
                        <a:gd name="T14" fmla="*/ 144 w 335"/>
                        <a:gd name="T15" fmla="*/ 20 h 368"/>
                        <a:gd name="T16" fmla="*/ 297 w 335"/>
                        <a:gd name="T17" fmla="*/ 20 h 368"/>
                        <a:gd name="T18" fmla="*/ 335 w 335"/>
                        <a:gd name="T19" fmla="*/ 41 h 368"/>
                        <a:gd name="T20" fmla="*/ 332 w 335"/>
                        <a:gd name="T21" fmla="*/ 44 h 3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5" h="368">
                          <a:moveTo>
                            <a:pt x="332" y="44"/>
                          </a:moveTo>
                          <a:cubicBezTo>
                            <a:pt x="321" y="36"/>
                            <a:pt x="308" y="29"/>
                            <a:pt x="295" y="24"/>
                          </a:cubicBezTo>
                          <a:cubicBezTo>
                            <a:pt x="247" y="4"/>
                            <a:pt x="194" y="4"/>
                            <a:pt x="146" y="24"/>
                          </a:cubicBezTo>
                          <a:cubicBezTo>
                            <a:pt x="97" y="44"/>
                            <a:pt x="60" y="81"/>
                            <a:pt x="40" y="129"/>
                          </a:cubicBezTo>
                          <a:cubicBezTo>
                            <a:pt x="4" y="214"/>
                            <a:pt x="33" y="313"/>
                            <a:pt x="108" y="365"/>
                          </a:cubicBezTo>
                          <a:cubicBezTo>
                            <a:pt x="106" y="368"/>
                            <a:pt x="106" y="368"/>
                            <a:pt x="106" y="368"/>
                          </a:cubicBezTo>
                          <a:cubicBezTo>
                            <a:pt x="29" y="315"/>
                            <a:pt x="0" y="214"/>
                            <a:pt x="36" y="128"/>
                          </a:cubicBezTo>
                          <a:cubicBezTo>
                            <a:pt x="56" y="79"/>
                            <a:pt x="95" y="40"/>
                            <a:pt x="144" y="20"/>
                          </a:cubicBezTo>
                          <a:cubicBezTo>
                            <a:pt x="193" y="0"/>
                            <a:pt x="248" y="0"/>
                            <a:pt x="297" y="20"/>
                          </a:cubicBezTo>
                          <a:cubicBezTo>
                            <a:pt x="310" y="26"/>
                            <a:pt x="323" y="33"/>
                            <a:pt x="335" y="41"/>
                          </a:cubicBezTo>
                          <a:lnTo>
                            <a:pt x="332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48" name="Freeform 18">
                      <a:extLst>
                        <a:ext uri="{FF2B5EF4-FFF2-40B4-BE49-F238E27FC236}">
                          <a16:creationId xmlns:a16="http://schemas.microsoft.com/office/drawing/2014/main" id="{8AF09B85-F034-4324-A3D2-81AF52B2BDB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469735" y="3719862"/>
                      <a:ext cx="1621763" cy="1644651"/>
                    </a:xfrm>
                    <a:custGeom>
                      <a:avLst/>
                      <a:gdLst>
                        <a:gd name="T0" fmla="*/ 332 w 334"/>
                        <a:gd name="T1" fmla="*/ 45 h 368"/>
                        <a:gd name="T2" fmla="*/ 295 w 334"/>
                        <a:gd name="T3" fmla="*/ 24 h 368"/>
                        <a:gd name="T4" fmla="*/ 145 w 334"/>
                        <a:gd name="T5" fmla="*/ 24 h 368"/>
                        <a:gd name="T6" fmla="*/ 39 w 334"/>
                        <a:gd name="T7" fmla="*/ 130 h 368"/>
                        <a:gd name="T8" fmla="*/ 107 w 334"/>
                        <a:gd name="T9" fmla="*/ 365 h 368"/>
                        <a:gd name="T10" fmla="*/ 105 w 334"/>
                        <a:gd name="T11" fmla="*/ 368 h 368"/>
                        <a:gd name="T12" fmla="*/ 35 w 334"/>
                        <a:gd name="T13" fmla="*/ 128 h 368"/>
                        <a:gd name="T14" fmla="*/ 144 w 334"/>
                        <a:gd name="T15" fmla="*/ 20 h 368"/>
                        <a:gd name="T16" fmla="*/ 296 w 334"/>
                        <a:gd name="T17" fmla="*/ 21 h 368"/>
                        <a:gd name="T18" fmla="*/ 334 w 334"/>
                        <a:gd name="T19" fmla="*/ 41 h 368"/>
                        <a:gd name="T20" fmla="*/ 332 w 334"/>
                        <a:gd name="T21" fmla="*/ 45 h 3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4" h="368">
                          <a:moveTo>
                            <a:pt x="332" y="45"/>
                          </a:moveTo>
                          <a:cubicBezTo>
                            <a:pt x="320" y="36"/>
                            <a:pt x="308" y="30"/>
                            <a:pt x="295" y="24"/>
                          </a:cubicBezTo>
                          <a:cubicBezTo>
                            <a:pt x="247" y="4"/>
                            <a:pt x="193" y="4"/>
                            <a:pt x="145" y="24"/>
                          </a:cubicBezTo>
                          <a:cubicBezTo>
                            <a:pt x="97" y="44"/>
                            <a:pt x="59" y="81"/>
                            <a:pt x="39" y="130"/>
                          </a:cubicBezTo>
                          <a:cubicBezTo>
                            <a:pt x="4" y="214"/>
                            <a:pt x="33" y="313"/>
                            <a:pt x="107" y="365"/>
                          </a:cubicBezTo>
                          <a:cubicBezTo>
                            <a:pt x="105" y="368"/>
                            <a:pt x="105" y="368"/>
                            <a:pt x="105" y="368"/>
                          </a:cubicBezTo>
                          <a:cubicBezTo>
                            <a:pt x="29" y="315"/>
                            <a:pt x="0" y="214"/>
                            <a:pt x="35" y="128"/>
                          </a:cubicBezTo>
                          <a:cubicBezTo>
                            <a:pt x="56" y="79"/>
                            <a:pt x="94" y="41"/>
                            <a:pt x="144" y="20"/>
                          </a:cubicBezTo>
                          <a:cubicBezTo>
                            <a:pt x="193" y="0"/>
                            <a:pt x="247" y="0"/>
                            <a:pt x="296" y="21"/>
                          </a:cubicBezTo>
                          <a:cubicBezTo>
                            <a:pt x="310" y="26"/>
                            <a:pt x="322" y="33"/>
                            <a:pt x="334" y="41"/>
                          </a:cubicBezTo>
                          <a:lnTo>
                            <a:pt x="332" y="4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49" name="Freeform 19">
                      <a:extLst>
                        <a:ext uri="{FF2B5EF4-FFF2-40B4-BE49-F238E27FC236}">
                          <a16:creationId xmlns:a16="http://schemas.microsoft.com/office/drawing/2014/main" id="{D0E6A496-24C6-4B42-92F8-857A13C4E1E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517889" y="3750024"/>
                      <a:ext cx="1623482" cy="1651001"/>
                    </a:xfrm>
                    <a:custGeom>
                      <a:avLst/>
                      <a:gdLst>
                        <a:gd name="T0" fmla="*/ 332 w 334"/>
                        <a:gd name="T1" fmla="*/ 45 h 369"/>
                        <a:gd name="T2" fmla="*/ 295 w 334"/>
                        <a:gd name="T3" fmla="*/ 25 h 369"/>
                        <a:gd name="T4" fmla="*/ 145 w 334"/>
                        <a:gd name="T5" fmla="*/ 24 h 369"/>
                        <a:gd name="T6" fmla="*/ 39 w 334"/>
                        <a:gd name="T7" fmla="*/ 130 h 369"/>
                        <a:gd name="T8" fmla="*/ 108 w 334"/>
                        <a:gd name="T9" fmla="*/ 365 h 369"/>
                        <a:gd name="T10" fmla="*/ 106 w 334"/>
                        <a:gd name="T11" fmla="*/ 369 h 369"/>
                        <a:gd name="T12" fmla="*/ 36 w 334"/>
                        <a:gd name="T13" fmla="*/ 128 h 369"/>
                        <a:gd name="T14" fmla="*/ 144 w 334"/>
                        <a:gd name="T15" fmla="*/ 21 h 369"/>
                        <a:gd name="T16" fmla="*/ 297 w 334"/>
                        <a:gd name="T17" fmla="*/ 21 h 369"/>
                        <a:gd name="T18" fmla="*/ 334 w 334"/>
                        <a:gd name="T19" fmla="*/ 42 h 369"/>
                        <a:gd name="T20" fmla="*/ 332 w 334"/>
                        <a:gd name="T21" fmla="*/ 45 h 3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4" h="369">
                          <a:moveTo>
                            <a:pt x="332" y="45"/>
                          </a:moveTo>
                          <a:cubicBezTo>
                            <a:pt x="321" y="37"/>
                            <a:pt x="308" y="30"/>
                            <a:pt x="295" y="25"/>
                          </a:cubicBezTo>
                          <a:cubicBezTo>
                            <a:pt x="247" y="4"/>
                            <a:pt x="194" y="4"/>
                            <a:pt x="145" y="24"/>
                          </a:cubicBezTo>
                          <a:cubicBezTo>
                            <a:pt x="97" y="44"/>
                            <a:pt x="60" y="82"/>
                            <a:pt x="39" y="130"/>
                          </a:cubicBezTo>
                          <a:cubicBezTo>
                            <a:pt x="4" y="214"/>
                            <a:pt x="33" y="313"/>
                            <a:pt x="108" y="365"/>
                          </a:cubicBezTo>
                          <a:cubicBezTo>
                            <a:pt x="106" y="369"/>
                            <a:pt x="106" y="369"/>
                            <a:pt x="106" y="369"/>
                          </a:cubicBezTo>
                          <a:cubicBezTo>
                            <a:pt x="29" y="315"/>
                            <a:pt x="0" y="214"/>
                            <a:pt x="36" y="128"/>
                          </a:cubicBezTo>
                          <a:cubicBezTo>
                            <a:pt x="56" y="79"/>
                            <a:pt x="95" y="41"/>
                            <a:pt x="144" y="21"/>
                          </a:cubicBezTo>
                          <a:cubicBezTo>
                            <a:pt x="193" y="0"/>
                            <a:pt x="248" y="0"/>
                            <a:pt x="297" y="21"/>
                          </a:cubicBezTo>
                          <a:cubicBezTo>
                            <a:pt x="310" y="26"/>
                            <a:pt x="323" y="33"/>
                            <a:pt x="334" y="42"/>
                          </a:cubicBezTo>
                          <a:lnTo>
                            <a:pt x="332" y="4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50" name="Freeform 20">
                      <a:extLst>
                        <a:ext uri="{FF2B5EF4-FFF2-40B4-BE49-F238E27FC236}">
                          <a16:creationId xmlns:a16="http://schemas.microsoft.com/office/drawing/2014/main" id="{0858A93A-A179-4A54-9277-7E49CCC286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566044" y="3786537"/>
                      <a:ext cx="1628642" cy="1644651"/>
                    </a:xfrm>
                    <a:custGeom>
                      <a:avLst/>
                      <a:gdLst>
                        <a:gd name="T0" fmla="*/ 333 w 335"/>
                        <a:gd name="T1" fmla="*/ 44 h 368"/>
                        <a:gd name="T2" fmla="*/ 296 w 335"/>
                        <a:gd name="T3" fmla="*/ 24 h 368"/>
                        <a:gd name="T4" fmla="*/ 146 w 335"/>
                        <a:gd name="T5" fmla="*/ 24 h 368"/>
                        <a:gd name="T6" fmla="*/ 40 w 335"/>
                        <a:gd name="T7" fmla="*/ 129 h 368"/>
                        <a:gd name="T8" fmla="*/ 108 w 335"/>
                        <a:gd name="T9" fmla="*/ 365 h 368"/>
                        <a:gd name="T10" fmla="*/ 106 w 335"/>
                        <a:gd name="T11" fmla="*/ 368 h 368"/>
                        <a:gd name="T12" fmla="*/ 36 w 335"/>
                        <a:gd name="T13" fmla="*/ 128 h 368"/>
                        <a:gd name="T14" fmla="*/ 144 w 335"/>
                        <a:gd name="T15" fmla="*/ 20 h 368"/>
                        <a:gd name="T16" fmla="*/ 297 w 335"/>
                        <a:gd name="T17" fmla="*/ 20 h 368"/>
                        <a:gd name="T18" fmla="*/ 335 w 335"/>
                        <a:gd name="T19" fmla="*/ 41 h 368"/>
                        <a:gd name="T20" fmla="*/ 333 w 335"/>
                        <a:gd name="T21" fmla="*/ 44 h 3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5" h="368">
                          <a:moveTo>
                            <a:pt x="333" y="44"/>
                          </a:moveTo>
                          <a:cubicBezTo>
                            <a:pt x="321" y="36"/>
                            <a:pt x="309" y="29"/>
                            <a:pt x="296" y="24"/>
                          </a:cubicBezTo>
                          <a:cubicBezTo>
                            <a:pt x="247" y="4"/>
                            <a:pt x="194" y="4"/>
                            <a:pt x="146" y="24"/>
                          </a:cubicBezTo>
                          <a:cubicBezTo>
                            <a:pt x="98" y="43"/>
                            <a:pt x="60" y="81"/>
                            <a:pt x="40" y="129"/>
                          </a:cubicBezTo>
                          <a:cubicBezTo>
                            <a:pt x="5" y="214"/>
                            <a:pt x="34" y="313"/>
                            <a:pt x="108" y="365"/>
                          </a:cubicBezTo>
                          <a:cubicBezTo>
                            <a:pt x="106" y="368"/>
                            <a:pt x="106" y="368"/>
                            <a:pt x="106" y="368"/>
                          </a:cubicBezTo>
                          <a:cubicBezTo>
                            <a:pt x="30" y="315"/>
                            <a:pt x="0" y="214"/>
                            <a:pt x="36" y="128"/>
                          </a:cubicBezTo>
                          <a:cubicBezTo>
                            <a:pt x="57" y="78"/>
                            <a:pt x="95" y="40"/>
                            <a:pt x="144" y="20"/>
                          </a:cubicBezTo>
                          <a:cubicBezTo>
                            <a:pt x="194" y="0"/>
                            <a:pt x="248" y="0"/>
                            <a:pt x="297" y="20"/>
                          </a:cubicBezTo>
                          <a:cubicBezTo>
                            <a:pt x="310" y="26"/>
                            <a:pt x="323" y="33"/>
                            <a:pt x="335" y="41"/>
                          </a:cubicBezTo>
                          <a:lnTo>
                            <a:pt x="333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51" name="Freeform 23">
                      <a:extLst>
                        <a:ext uri="{FF2B5EF4-FFF2-40B4-BE49-F238E27FC236}">
                          <a16:creationId xmlns:a16="http://schemas.microsoft.com/office/drawing/2014/main" id="{BB2D44F9-C54A-4615-902E-6ED27B91CD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722545" y="3880199"/>
                      <a:ext cx="1621763" cy="1649414"/>
                    </a:xfrm>
                    <a:custGeom>
                      <a:avLst/>
                      <a:gdLst>
                        <a:gd name="T0" fmla="*/ 332 w 334"/>
                        <a:gd name="T1" fmla="*/ 45 h 369"/>
                        <a:gd name="T2" fmla="*/ 295 w 334"/>
                        <a:gd name="T3" fmla="*/ 25 h 369"/>
                        <a:gd name="T4" fmla="*/ 145 w 334"/>
                        <a:gd name="T5" fmla="*/ 24 h 369"/>
                        <a:gd name="T6" fmla="*/ 39 w 334"/>
                        <a:gd name="T7" fmla="*/ 130 h 369"/>
                        <a:gd name="T8" fmla="*/ 108 w 334"/>
                        <a:gd name="T9" fmla="*/ 366 h 369"/>
                        <a:gd name="T10" fmla="*/ 105 w 334"/>
                        <a:gd name="T11" fmla="*/ 369 h 369"/>
                        <a:gd name="T12" fmla="*/ 36 w 334"/>
                        <a:gd name="T13" fmla="*/ 129 h 369"/>
                        <a:gd name="T14" fmla="*/ 144 w 334"/>
                        <a:gd name="T15" fmla="*/ 21 h 369"/>
                        <a:gd name="T16" fmla="*/ 297 w 334"/>
                        <a:gd name="T17" fmla="*/ 21 h 369"/>
                        <a:gd name="T18" fmla="*/ 334 w 334"/>
                        <a:gd name="T19" fmla="*/ 42 h 369"/>
                        <a:gd name="T20" fmla="*/ 332 w 334"/>
                        <a:gd name="T21" fmla="*/ 45 h 3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4" h="369">
                          <a:moveTo>
                            <a:pt x="332" y="45"/>
                          </a:moveTo>
                          <a:cubicBezTo>
                            <a:pt x="320" y="37"/>
                            <a:pt x="308" y="30"/>
                            <a:pt x="295" y="25"/>
                          </a:cubicBezTo>
                          <a:cubicBezTo>
                            <a:pt x="247" y="5"/>
                            <a:pt x="194" y="5"/>
                            <a:pt x="145" y="24"/>
                          </a:cubicBezTo>
                          <a:cubicBezTo>
                            <a:pt x="97" y="44"/>
                            <a:pt x="59" y="82"/>
                            <a:pt x="39" y="130"/>
                          </a:cubicBezTo>
                          <a:cubicBezTo>
                            <a:pt x="4" y="214"/>
                            <a:pt x="33" y="313"/>
                            <a:pt x="108" y="366"/>
                          </a:cubicBezTo>
                          <a:cubicBezTo>
                            <a:pt x="105" y="369"/>
                            <a:pt x="105" y="369"/>
                            <a:pt x="105" y="369"/>
                          </a:cubicBezTo>
                          <a:cubicBezTo>
                            <a:pt x="29" y="316"/>
                            <a:pt x="0" y="215"/>
                            <a:pt x="36" y="129"/>
                          </a:cubicBezTo>
                          <a:cubicBezTo>
                            <a:pt x="56" y="79"/>
                            <a:pt x="94" y="41"/>
                            <a:pt x="144" y="21"/>
                          </a:cubicBezTo>
                          <a:cubicBezTo>
                            <a:pt x="193" y="0"/>
                            <a:pt x="247" y="1"/>
                            <a:pt x="297" y="21"/>
                          </a:cubicBezTo>
                          <a:cubicBezTo>
                            <a:pt x="310" y="27"/>
                            <a:pt x="323" y="34"/>
                            <a:pt x="334" y="42"/>
                          </a:cubicBezTo>
                          <a:lnTo>
                            <a:pt x="332" y="4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52" name="Freeform 24">
                      <a:extLst>
                        <a:ext uri="{FF2B5EF4-FFF2-40B4-BE49-F238E27FC236}">
                          <a16:creationId xmlns:a16="http://schemas.microsoft.com/office/drawing/2014/main" id="{898296EB-9C63-4CB6-83D4-17D1C73ED77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770699" y="3915124"/>
                      <a:ext cx="1626922" cy="1646239"/>
                    </a:xfrm>
                    <a:custGeom>
                      <a:avLst/>
                      <a:gdLst>
                        <a:gd name="T0" fmla="*/ 332 w 335"/>
                        <a:gd name="T1" fmla="*/ 44 h 368"/>
                        <a:gd name="T2" fmla="*/ 295 w 335"/>
                        <a:gd name="T3" fmla="*/ 24 h 368"/>
                        <a:gd name="T4" fmla="*/ 146 w 335"/>
                        <a:gd name="T5" fmla="*/ 24 h 368"/>
                        <a:gd name="T6" fmla="*/ 40 w 335"/>
                        <a:gd name="T7" fmla="*/ 129 h 368"/>
                        <a:gd name="T8" fmla="*/ 108 w 335"/>
                        <a:gd name="T9" fmla="*/ 365 h 368"/>
                        <a:gd name="T10" fmla="*/ 106 w 335"/>
                        <a:gd name="T11" fmla="*/ 368 h 368"/>
                        <a:gd name="T12" fmla="*/ 36 w 335"/>
                        <a:gd name="T13" fmla="*/ 128 h 368"/>
                        <a:gd name="T14" fmla="*/ 144 w 335"/>
                        <a:gd name="T15" fmla="*/ 20 h 368"/>
                        <a:gd name="T16" fmla="*/ 297 w 335"/>
                        <a:gd name="T17" fmla="*/ 20 h 368"/>
                        <a:gd name="T18" fmla="*/ 335 w 335"/>
                        <a:gd name="T19" fmla="*/ 41 h 368"/>
                        <a:gd name="T20" fmla="*/ 332 w 335"/>
                        <a:gd name="T21" fmla="*/ 44 h 3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5" h="368">
                          <a:moveTo>
                            <a:pt x="332" y="44"/>
                          </a:moveTo>
                          <a:cubicBezTo>
                            <a:pt x="321" y="36"/>
                            <a:pt x="308" y="29"/>
                            <a:pt x="295" y="24"/>
                          </a:cubicBezTo>
                          <a:cubicBezTo>
                            <a:pt x="247" y="4"/>
                            <a:pt x="194" y="4"/>
                            <a:pt x="146" y="24"/>
                          </a:cubicBezTo>
                          <a:cubicBezTo>
                            <a:pt x="97" y="44"/>
                            <a:pt x="60" y="81"/>
                            <a:pt x="40" y="129"/>
                          </a:cubicBezTo>
                          <a:cubicBezTo>
                            <a:pt x="5" y="214"/>
                            <a:pt x="33" y="313"/>
                            <a:pt x="108" y="365"/>
                          </a:cubicBezTo>
                          <a:cubicBezTo>
                            <a:pt x="106" y="368"/>
                            <a:pt x="106" y="368"/>
                            <a:pt x="106" y="368"/>
                          </a:cubicBezTo>
                          <a:cubicBezTo>
                            <a:pt x="30" y="315"/>
                            <a:pt x="0" y="214"/>
                            <a:pt x="36" y="128"/>
                          </a:cubicBezTo>
                          <a:cubicBezTo>
                            <a:pt x="56" y="79"/>
                            <a:pt x="95" y="40"/>
                            <a:pt x="144" y="20"/>
                          </a:cubicBezTo>
                          <a:cubicBezTo>
                            <a:pt x="193" y="0"/>
                            <a:pt x="248" y="0"/>
                            <a:pt x="297" y="20"/>
                          </a:cubicBezTo>
                          <a:cubicBezTo>
                            <a:pt x="310" y="26"/>
                            <a:pt x="323" y="33"/>
                            <a:pt x="335" y="41"/>
                          </a:cubicBezTo>
                          <a:lnTo>
                            <a:pt x="332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53" name="Freeform 25">
                      <a:extLst>
                        <a:ext uri="{FF2B5EF4-FFF2-40B4-BE49-F238E27FC236}">
                          <a16:creationId xmlns:a16="http://schemas.microsoft.com/office/drawing/2014/main" id="{B2968D4E-4249-4930-BA1A-F58445CB4E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824012" y="3946874"/>
                      <a:ext cx="1623482" cy="1646239"/>
                    </a:xfrm>
                    <a:custGeom>
                      <a:avLst/>
                      <a:gdLst>
                        <a:gd name="T0" fmla="*/ 332 w 334"/>
                        <a:gd name="T1" fmla="*/ 45 h 368"/>
                        <a:gd name="T2" fmla="*/ 295 w 334"/>
                        <a:gd name="T3" fmla="*/ 24 h 368"/>
                        <a:gd name="T4" fmla="*/ 145 w 334"/>
                        <a:gd name="T5" fmla="*/ 24 h 368"/>
                        <a:gd name="T6" fmla="*/ 39 w 334"/>
                        <a:gd name="T7" fmla="*/ 130 h 368"/>
                        <a:gd name="T8" fmla="*/ 108 w 334"/>
                        <a:gd name="T9" fmla="*/ 365 h 368"/>
                        <a:gd name="T10" fmla="*/ 105 w 334"/>
                        <a:gd name="T11" fmla="*/ 368 h 368"/>
                        <a:gd name="T12" fmla="*/ 35 w 334"/>
                        <a:gd name="T13" fmla="*/ 128 h 368"/>
                        <a:gd name="T14" fmla="*/ 144 w 334"/>
                        <a:gd name="T15" fmla="*/ 20 h 368"/>
                        <a:gd name="T16" fmla="*/ 296 w 334"/>
                        <a:gd name="T17" fmla="*/ 21 h 368"/>
                        <a:gd name="T18" fmla="*/ 334 w 334"/>
                        <a:gd name="T19" fmla="*/ 41 h 368"/>
                        <a:gd name="T20" fmla="*/ 332 w 334"/>
                        <a:gd name="T21" fmla="*/ 45 h 3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4" h="368">
                          <a:moveTo>
                            <a:pt x="332" y="45"/>
                          </a:moveTo>
                          <a:cubicBezTo>
                            <a:pt x="320" y="37"/>
                            <a:pt x="308" y="30"/>
                            <a:pt x="295" y="24"/>
                          </a:cubicBezTo>
                          <a:cubicBezTo>
                            <a:pt x="247" y="4"/>
                            <a:pt x="193" y="4"/>
                            <a:pt x="145" y="24"/>
                          </a:cubicBezTo>
                          <a:cubicBezTo>
                            <a:pt x="97" y="44"/>
                            <a:pt x="59" y="81"/>
                            <a:pt x="39" y="130"/>
                          </a:cubicBezTo>
                          <a:cubicBezTo>
                            <a:pt x="4" y="214"/>
                            <a:pt x="33" y="313"/>
                            <a:pt x="108" y="365"/>
                          </a:cubicBezTo>
                          <a:cubicBezTo>
                            <a:pt x="105" y="368"/>
                            <a:pt x="105" y="368"/>
                            <a:pt x="105" y="368"/>
                          </a:cubicBezTo>
                          <a:cubicBezTo>
                            <a:pt x="29" y="315"/>
                            <a:pt x="0" y="214"/>
                            <a:pt x="35" y="128"/>
                          </a:cubicBezTo>
                          <a:cubicBezTo>
                            <a:pt x="56" y="79"/>
                            <a:pt x="94" y="41"/>
                            <a:pt x="144" y="20"/>
                          </a:cubicBezTo>
                          <a:cubicBezTo>
                            <a:pt x="193" y="0"/>
                            <a:pt x="247" y="0"/>
                            <a:pt x="296" y="21"/>
                          </a:cubicBezTo>
                          <a:cubicBezTo>
                            <a:pt x="310" y="26"/>
                            <a:pt x="322" y="33"/>
                            <a:pt x="334" y="41"/>
                          </a:cubicBezTo>
                          <a:lnTo>
                            <a:pt x="332" y="4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54" name="Freeform 26">
                      <a:extLst>
                        <a:ext uri="{FF2B5EF4-FFF2-40B4-BE49-F238E27FC236}">
                          <a16:creationId xmlns:a16="http://schemas.microsoft.com/office/drawing/2014/main" id="{527243F0-B049-4991-902E-01BE0A246F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872166" y="3978624"/>
                      <a:ext cx="1628642" cy="1649414"/>
                    </a:xfrm>
                    <a:custGeom>
                      <a:avLst/>
                      <a:gdLst>
                        <a:gd name="T0" fmla="*/ 332 w 335"/>
                        <a:gd name="T1" fmla="*/ 45 h 369"/>
                        <a:gd name="T2" fmla="*/ 295 w 335"/>
                        <a:gd name="T3" fmla="*/ 25 h 369"/>
                        <a:gd name="T4" fmla="*/ 146 w 335"/>
                        <a:gd name="T5" fmla="*/ 24 h 369"/>
                        <a:gd name="T6" fmla="*/ 40 w 335"/>
                        <a:gd name="T7" fmla="*/ 130 h 369"/>
                        <a:gd name="T8" fmla="*/ 108 w 335"/>
                        <a:gd name="T9" fmla="*/ 365 h 369"/>
                        <a:gd name="T10" fmla="*/ 106 w 335"/>
                        <a:gd name="T11" fmla="*/ 369 h 369"/>
                        <a:gd name="T12" fmla="*/ 36 w 335"/>
                        <a:gd name="T13" fmla="*/ 128 h 369"/>
                        <a:gd name="T14" fmla="*/ 144 w 335"/>
                        <a:gd name="T15" fmla="*/ 21 h 369"/>
                        <a:gd name="T16" fmla="*/ 297 w 335"/>
                        <a:gd name="T17" fmla="*/ 21 h 369"/>
                        <a:gd name="T18" fmla="*/ 335 w 335"/>
                        <a:gd name="T19" fmla="*/ 42 h 369"/>
                        <a:gd name="T20" fmla="*/ 332 w 335"/>
                        <a:gd name="T21" fmla="*/ 45 h 3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5" h="369">
                          <a:moveTo>
                            <a:pt x="332" y="45"/>
                          </a:moveTo>
                          <a:cubicBezTo>
                            <a:pt x="321" y="37"/>
                            <a:pt x="308" y="30"/>
                            <a:pt x="295" y="25"/>
                          </a:cubicBezTo>
                          <a:cubicBezTo>
                            <a:pt x="247" y="5"/>
                            <a:pt x="194" y="4"/>
                            <a:pt x="146" y="24"/>
                          </a:cubicBezTo>
                          <a:cubicBezTo>
                            <a:pt x="97" y="44"/>
                            <a:pt x="60" y="82"/>
                            <a:pt x="40" y="130"/>
                          </a:cubicBezTo>
                          <a:cubicBezTo>
                            <a:pt x="5" y="214"/>
                            <a:pt x="33" y="313"/>
                            <a:pt x="108" y="365"/>
                          </a:cubicBezTo>
                          <a:cubicBezTo>
                            <a:pt x="106" y="369"/>
                            <a:pt x="106" y="369"/>
                            <a:pt x="106" y="369"/>
                          </a:cubicBezTo>
                          <a:cubicBezTo>
                            <a:pt x="29" y="315"/>
                            <a:pt x="0" y="214"/>
                            <a:pt x="36" y="128"/>
                          </a:cubicBezTo>
                          <a:cubicBezTo>
                            <a:pt x="56" y="79"/>
                            <a:pt x="95" y="41"/>
                            <a:pt x="144" y="21"/>
                          </a:cubicBezTo>
                          <a:cubicBezTo>
                            <a:pt x="193" y="0"/>
                            <a:pt x="248" y="0"/>
                            <a:pt x="297" y="21"/>
                          </a:cubicBezTo>
                          <a:cubicBezTo>
                            <a:pt x="310" y="26"/>
                            <a:pt x="323" y="33"/>
                            <a:pt x="335" y="42"/>
                          </a:cubicBezTo>
                          <a:lnTo>
                            <a:pt x="332" y="4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55" name="Freeform 27">
                      <a:extLst>
                        <a:ext uri="{FF2B5EF4-FFF2-40B4-BE49-F238E27FC236}">
                          <a16:creationId xmlns:a16="http://schemas.microsoft.com/office/drawing/2014/main" id="{27CF62E7-E392-4E90-87CC-9FC00207A19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925480" y="4013549"/>
                      <a:ext cx="1623482" cy="1646239"/>
                    </a:xfrm>
                    <a:custGeom>
                      <a:avLst/>
                      <a:gdLst>
                        <a:gd name="T0" fmla="*/ 332 w 334"/>
                        <a:gd name="T1" fmla="*/ 44 h 368"/>
                        <a:gd name="T2" fmla="*/ 295 w 334"/>
                        <a:gd name="T3" fmla="*/ 24 h 368"/>
                        <a:gd name="T4" fmla="*/ 145 w 334"/>
                        <a:gd name="T5" fmla="*/ 24 h 368"/>
                        <a:gd name="T6" fmla="*/ 39 w 334"/>
                        <a:gd name="T7" fmla="*/ 129 h 368"/>
                        <a:gd name="T8" fmla="*/ 107 w 334"/>
                        <a:gd name="T9" fmla="*/ 365 h 368"/>
                        <a:gd name="T10" fmla="*/ 105 w 334"/>
                        <a:gd name="T11" fmla="*/ 368 h 368"/>
                        <a:gd name="T12" fmla="*/ 35 w 334"/>
                        <a:gd name="T13" fmla="*/ 128 h 368"/>
                        <a:gd name="T14" fmla="*/ 144 w 334"/>
                        <a:gd name="T15" fmla="*/ 20 h 368"/>
                        <a:gd name="T16" fmla="*/ 296 w 334"/>
                        <a:gd name="T17" fmla="*/ 20 h 368"/>
                        <a:gd name="T18" fmla="*/ 334 w 334"/>
                        <a:gd name="T19" fmla="*/ 41 h 368"/>
                        <a:gd name="T20" fmla="*/ 332 w 334"/>
                        <a:gd name="T21" fmla="*/ 44 h 3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4" h="368">
                          <a:moveTo>
                            <a:pt x="332" y="44"/>
                          </a:moveTo>
                          <a:cubicBezTo>
                            <a:pt x="320" y="36"/>
                            <a:pt x="308" y="29"/>
                            <a:pt x="295" y="24"/>
                          </a:cubicBezTo>
                          <a:cubicBezTo>
                            <a:pt x="247" y="4"/>
                            <a:pt x="193" y="4"/>
                            <a:pt x="145" y="24"/>
                          </a:cubicBezTo>
                          <a:cubicBezTo>
                            <a:pt x="97" y="44"/>
                            <a:pt x="59" y="81"/>
                            <a:pt x="39" y="129"/>
                          </a:cubicBezTo>
                          <a:cubicBezTo>
                            <a:pt x="4" y="214"/>
                            <a:pt x="33" y="313"/>
                            <a:pt x="107" y="365"/>
                          </a:cubicBezTo>
                          <a:cubicBezTo>
                            <a:pt x="105" y="368"/>
                            <a:pt x="105" y="368"/>
                            <a:pt x="105" y="368"/>
                          </a:cubicBezTo>
                          <a:cubicBezTo>
                            <a:pt x="29" y="315"/>
                            <a:pt x="0" y="214"/>
                            <a:pt x="35" y="128"/>
                          </a:cubicBezTo>
                          <a:cubicBezTo>
                            <a:pt x="56" y="79"/>
                            <a:pt x="94" y="40"/>
                            <a:pt x="144" y="20"/>
                          </a:cubicBezTo>
                          <a:cubicBezTo>
                            <a:pt x="193" y="0"/>
                            <a:pt x="247" y="0"/>
                            <a:pt x="296" y="20"/>
                          </a:cubicBezTo>
                          <a:cubicBezTo>
                            <a:pt x="310" y="26"/>
                            <a:pt x="322" y="33"/>
                            <a:pt x="334" y="41"/>
                          </a:cubicBezTo>
                          <a:lnTo>
                            <a:pt x="332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56" name="Freeform 28">
                      <a:extLst>
                        <a:ext uri="{FF2B5EF4-FFF2-40B4-BE49-F238E27FC236}">
                          <a16:creationId xmlns:a16="http://schemas.microsoft.com/office/drawing/2014/main" id="{BD07C85F-E1AA-4AB3-A5AE-01AFA7CDF2F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66548" y="3651599"/>
                      <a:ext cx="1623482" cy="1651001"/>
                    </a:xfrm>
                    <a:custGeom>
                      <a:avLst/>
                      <a:gdLst>
                        <a:gd name="T0" fmla="*/ 332 w 334"/>
                        <a:gd name="T1" fmla="*/ 45 h 369"/>
                        <a:gd name="T2" fmla="*/ 295 w 334"/>
                        <a:gd name="T3" fmla="*/ 25 h 369"/>
                        <a:gd name="T4" fmla="*/ 145 w 334"/>
                        <a:gd name="T5" fmla="*/ 24 h 369"/>
                        <a:gd name="T6" fmla="*/ 39 w 334"/>
                        <a:gd name="T7" fmla="*/ 130 h 369"/>
                        <a:gd name="T8" fmla="*/ 108 w 334"/>
                        <a:gd name="T9" fmla="*/ 366 h 369"/>
                        <a:gd name="T10" fmla="*/ 105 w 334"/>
                        <a:gd name="T11" fmla="*/ 369 h 369"/>
                        <a:gd name="T12" fmla="*/ 35 w 334"/>
                        <a:gd name="T13" fmla="*/ 129 h 369"/>
                        <a:gd name="T14" fmla="*/ 144 w 334"/>
                        <a:gd name="T15" fmla="*/ 21 h 369"/>
                        <a:gd name="T16" fmla="*/ 296 w 334"/>
                        <a:gd name="T17" fmla="*/ 21 h 369"/>
                        <a:gd name="T18" fmla="*/ 334 w 334"/>
                        <a:gd name="T19" fmla="*/ 42 h 369"/>
                        <a:gd name="T20" fmla="*/ 332 w 334"/>
                        <a:gd name="T21" fmla="*/ 45 h 3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4" h="369">
                          <a:moveTo>
                            <a:pt x="332" y="45"/>
                          </a:moveTo>
                          <a:cubicBezTo>
                            <a:pt x="320" y="37"/>
                            <a:pt x="308" y="30"/>
                            <a:pt x="295" y="25"/>
                          </a:cubicBezTo>
                          <a:cubicBezTo>
                            <a:pt x="247" y="5"/>
                            <a:pt x="193" y="4"/>
                            <a:pt x="145" y="24"/>
                          </a:cubicBezTo>
                          <a:cubicBezTo>
                            <a:pt x="97" y="44"/>
                            <a:pt x="59" y="82"/>
                            <a:pt x="39" y="130"/>
                          </a:cubicBezTo>
                          <a:cubicBezTo>
                            <a:pt x="4" y="214"/>
                            <a:pt x="33" y="313"/>
                            <a:pt x="108" y="366"/>
                          </a:cubicBezTo>
                          <a:cubicBezTo>
                            <a:pt x="105" y="369"/>
                            <a:pt x="105" y="369"/>
                            <a:pt x="105" y="369"/>
                          </a:cubicBezTo>
                          <a:cubicBezTo>
                            <a:pt x="29" y="316"/>
                            <a:pt x="0" y="215"/>
                            <a:pt x="35" y="129"/>
                          </a:cubicBezTo>
                          <a:cubicBezTo>
                            <a:pt x="56" y="79"/>
                            <a:pt x="94" y="41"/>
                            <a:pt x="144" y="21"/>
                          </a:cubicBezTo>
                          <a:cubicBezTo>
                            <a:pt x="193" y="0"/>
                            <a:pt x="247" y="0"/>
                            <a:pt x="296" y="21"/>
                          </a:cubicBezTo>
                          <a:cubicBezTo>
                            <a:pt x="310" y="26"/>
                            <a:pt x="322" y="33"/>
                            <a:pt x="334" y="42"/>
                          </a:cubicBezTo>
                          <a:lnTo>
                            <a:pt x="332" y="4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57" name="Freeform 29">
                      <a:extLst>
                        <a:ext uri="{FF2B5EF4-FFF2-40B4-BE49-F238E27FC236}">
                          <a16:creationId xmlns:a16="http://schemas.microsoft.com/office/drawing/2014/main" id="{E463A1BC-1C5E-4E59-9114-861032D4CC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65080" y="3589686"/>
                      <a:ext cx="1623482" cy="1644651"/>
                    </a:xfrm>
                    <a:custGeom>
                      <a:avLst/>
                      <a:gdLst>
                        <a:gd name="T0" fmla="*/ 332 w 334"/>
                        <a:gd name="T1" fmla="*/ 44 h 368"/>
                        <a:gd name="T2" fmla="*/ 295 w 334"/>
                        <a:gd name="T3" fmla="*/ 24 h 368"/>
                        <a:gd name="T4" fmla="*/ 145 w 334"/>
                        <a:gd name="T5" fmla="*/ 24 h 368"/>
                        <a:gd name="T6" fmla="*/ 39 w 334"/>
                        <a:gd name="T7" fmla="*/ 129 h 368"/>
                        <a:gd name="T8" fmla="*/ 108 w 334"/>
                        <a:gd name="T9" fmla="*/ 365 h 368"/>
                        <a:gd name="T10" fmla="*/ 105 w 334"/>
                        <a:gd name="T11" fmla="*/ 368 h 368"/>
                        <a:gd name="T12" fmla="*/ 36 w 334"/>
                        <a:gd name="T13" fmla="*/ 128 h 368"/>
                        <a:gd name="T14" fmla="*/ 144 w 334"/>
                        <a:gd name="T15" fmla="*/ 20 h 368"/>
                        <a:gd name="T16" fmla="*/ 296 w 334"/>
                        <a:gd name="T17" fmla="*/ 20 h 368"/>
                        <a:gd name="T18" fmla="*/ 334 w 334"/>
                        <a:gd name="T19" fmla="*/ 41 h 368"/>
                        <a:gd name="T20" fmla="*/ 332 w 334"/>
                        <a:gd name="T21" fmla="*/ 44 h 3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4" h="368">
                          <a:moveTo>
                            <a:pt x="332" y="44"/>
                          </a:moveTo>
                          <a:cubicBezTo>
                            <a:pt x="320" y="36"/>
                            <a:pt x="308" y="29"/>
                            <a:pt x="295" y="24"/>
                          </a:cubicBezTo>
                          <a:cubicBezTo>
                            <a:pt x="247" y="4"/>
                            <a:pt x="194" y="4"/>
                            <a:pt x="145" y="24"/>
                          </a:cubicBezTo>
                          <a:cubicBezTo>
                            <a:pt x="97" y="44"/>
                            <a:pt x="59" y="81"/>
                            <a:pt x="39" y="129"/>
                          </a:cubicBezTo>
                          <a:cubicBezTo>
                            <a:pt x="4" y="214"/>
                            <a:pt x="33" y="313"/>
                            <a:pt x="108" y="365"/>
                          </a:cubicBezTo>
                          <a:cubicBezTo>
                            <a:pt x="105" y="368"/>
                            <a:pt x="105" y="368"/>
                            <a:pt x="105" y="368"/>
                          </a:cubicBezTo>
                          <a:cubicBezTo>
                            <a:pt x="29" y="315"/>
                            <a:pt x="0" y="214"/>
                            <a:pt x="36" y="128"/>
                          </a:cubicBezTo>
                          <a:cubicBezTo>
                            <a:pt x="56" y="79"/>
                            <a:pt x="94" y="40"/>
                            <a:pt x="144" y="20"/>
                          </a:cubicBezTo>
                          <a:cubicBezTo>
                            <a:pt x="193" y="0"/>
                            <a:pt x="247" y="0"/>
                            <a:pt x="296" y="20"/>
                          </a:cubicBezTo>
                          <a:cubicBezTo>
                            <a:pt x="310" y="26"/>
                            <a:pt x="323" y="33"/>
                            <a:pt x="334" y="41"/>
                          </a:cubicBezTo>
                          <a:lnTo>
                            <a:pt x="332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58" name="Freeform 30">
                      <a:extLst>
                        <a:ext uri="{FF2B5EF4-FFF2-40B4-BE49-F238E27FC236}">
                          <a16:creationId xmlns:a16="http://schemas.microsoft.com/office/drawing/2014/main" id="{340F6590-BC80-4F92-8F23-14A3D25F1CE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313234" y="3621436"/>
                      <a:ext cx="1628642" cy="1649414"/>
                    </a:xfrm>
                    <a:custGeom>
                      <a:avLst/>
                      <a:gdLst>
                        <a:gd name="T0" fmla="*/ 332 w 335"/>
                        <a:gd name="T1" fmla="*/ 45 h 369"/>
                        <a:gd name="T2" fmla="*/ 295 w 335"/>
                        <a:gd name="T3" fmla="*/ 24 h 369"/>
                        <a:gd name="T4" fmla="*/ 146 w 335"/>
                        <a:gd name="T5" fmla="*/ 24 h 369"/>
                        <a:gd name="T6" fmla="*/ 40 w 335"/>
                        <a:gd name="T7" fmla="*/ 130 h 369"/>
                        <a:gd name="T8" fmla="*/ 108 w 335"/>
                        <a:gd name="T9" fmla="*/ 365 h 369"/>
                        <a:gd name="T10" fmla="*/ 106 w 335"/>
                        <a:gd name="T11" fmla="*/ 369 h 369"/>
                        <a:gd name="T12" fmla="*/ 36 w 335"/>
                        <a:gd name="T13" fmla="*/ 128 h 369"/>
                        <a:gd name="T14" fmla="*/ 144 w 335"/>
                        <a:gd name="T15" fmla="*/ 20 h 369"/>
                        <a:gd name="T16" fmla="*/ 297 w 335"/>
                        <a:gd name="T17" fmla="*/ 21 h 369"/>
                        <a:gd name="T18" fmla="*/ 335 w 335"/>
                        <a:gd name="T19" fmla="*/ 41 h 369"/>
                        <a:gd name="T20" fmla="*/ 332 w 335"/>
                        <a:gd name="T21" fmla="*/ 45 h 3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5" h="369">
                          <a:moveTo>
                            <a:pt x="332" y="45"/>
                          </a:moveTo>
                          <a:cubicBezTo>
                            <a:pt x="321" y="37"/>
                            <a:pt x="308" y="30"/>
                            <a:pt x="295" y="24"/>
                          </a:cubicBezTo>
                          <a:cubicBezTo>
                            <a:pt x="247" y="4"/>
                            <a:pt x="194" y="4"/>
                            <a:pt x="146" y="24"/>
                          </a:cubicBezTo>
                          <a:cubicBezTo>
                            <a:pt x="97" y="44"/>
                            <a:pt x="60" y="82"/>
                            <a:pt x="40" y="130"/>
                          </a:cubicBezTo>
                          <a:cubicBezTo>
                            <a:pt x="5" y="214"/>
                            <a:pt x="33" y="313"/>
                            <a:pt x="108" y="365"/>
                          </a:cubicBezTo>
                          <a:cubicBezTo>
                            <a:pt x="106" y="369"/>
                            <a:pt x="106" y="369"/>
                            <a:pt x="106" y="369"/>
                          </a:cubicBezTo>
                          <a:cubicBezTo>
                            <a:pt x="30" y="315"/>
                            <a:pt x="0" y="214"/>
                            <a:pt x="36" y="128"/>
                          </a:cubicBezTo>
                          <a:cubicBezTo>
                            <a:pt x="56" y="79"/>
                            <a:pt x="95" y="41"/>
                            <a:pt x="144" y="20"/>
                          </a:cubicBezTo>
                          <a:cubicBezTo>
                            <a:pt x="193" y="0"/>
                            <a:pt x="248" y="0"/>
                            <a:pt x="297" y="21"/>
                          </a:cubicBezTo>
                          <a:cubicBezTo>
                            <a:pt x="310" y="26"/>
                            <a:pt x="323" y="33"/>
                            <a:pt x="335" y="41"/>
                          </a:cubicBezTo>
                          <a:lnTo>
                            <a:pt x="332" y="4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59" name="Freeform 31">
                      <a:extLst>
                        <a:ext uri="{FF2B5EF4-FFF2-40B4-BE49-F238E27FC236}">
                          <a16:creationId xmlns:a16="http://schemas.microsoft.com/office/drawing/2014/main" id="{5DB6962D-D887-4BBC-84AD-CA0172FE05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12271" y="3424586"/>
                      <a:ext cx="1623482" cy="1649414"/>
                    </a:xfrm>
                    <a:custGeom>
                      <a:avLst/>
                      <a:gdLst>
                        <a:gd name="T0" fmla="*/ 332 w 334"/>
                        <a:gd name="T1" fmla="*/ 45 h 369"/>
                        <a:gd name="T2" fmla="*/ 295 w 334"/>
                        <a:gd name="T3" fmla="*/ 25 h 369"/>
                        <a:gd name="T4" fmla="*/ 145 w 334"/>
                        <a:gd name="T5" fmla="*/ 24 h 369"/>
                        <a:gd name="T6" fmla="*/ 39 w 334"/>
                        <a:gd name="T7" fmla="*/ 130 h 369"/>
                        <a:gd name="T8" fmla="*/ 107 w 334"/>
                        <a:gd name="T9" fmla="*/ 365 h 369"/>
                        <a:gd name="T10" fmla="*/ 105 w 334"/>
                        <a:gd name="T11" fmla="*/ 369 h 369"/>
                        <a:gd name="T12" fmla="*/ 35 w 334"/>
                        <a:gd name="T13" fmla="*/ 128 h 369"/>
                        <a:gd name="T14" fmla="*/ 144 w 334"/>
                        <a:gd name="T15" fmla="*/ 21 h 369"/>
                        <a:gd name="T16" fmla="*/ 296 w 334"/>
                        <a:gd name="T17" fmla="*/ 21 h 369"/>
                        <a:gd name="T18" fmla="*/ 334 w 334"/>
                        <a:gd name="T19" fmla="*/ 42 h 369"/>
                        <a:gd name="T20" fmla="*/ 332 w 334"/>
                        <a:gd name="T21" fmla="*/ 45 h 3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4" h="369">
                          <a:moveTo>
                            <a:pt x="332" y="45"/>
                          </a:moveTo>
                          <a:cubicBezTo>
                            <a:pt x="320" y="37"/>
                            <a:pt x="308" y="30"/>
                            <a:pt x="295" y="25"/>
                          </a:cubicBezTo>
                          <a:cubicBezTo>
                            <a:pt x="246" y="5"/>
                            <a:pt x="193" y="4"/>
                            <a:pt x="145" y="24"/>
                          </a:cubicBezTo>
                          <a:cubicBezTo>
                            <a:pt x="97" y="44"/>
                            <a:pt x="59" y="82"/>
                            <a:pt x="39" y="130"/>
                          </a:cubicBezTo>
                          <a:cubicBezTo>
                            <a:pt x="4" y="214"/>
                            <a:pt x="33" y="313"/>
                            <a:pt x="107" y="365"/>
                          </a:cubicBezTo>
                          <a:cubicBezTo>
                            <a:pt x="105" y="369"/>
                            <a:pt x="105" y="369"/>
                            <a:pt x="105" y="369"/>
                          </a:cubicBezTo>
                          <a:cubicBezTo>
                            <a:pt x="29" y="316"/>
                            <a:pt x="0" y="214"/>
                            <a:pt x="35" y="128"/>
                          </a:cubicBezTo>
                          <a:cubicBezTo>
                            <a:pt x="56" y="79"/>
                            <a:pt x="94" y="41"/>
                            <a:pt x="144" y="21"/>
                          </a:cubicBezTo>
                          <a:cubicBezTo>
                            <a:pt x="193" y="0"/>
                            <a:pt x="247" y="0"/>
                            <a:pt x="296" y="21"/>
                          </a:cubicBezTo>
                          <a:cubicBezTo>
                            <a:pt x="310" y="26"/>
                            <a:pt x="322" y="33"/>
                            <a:pt x="334" y="42"/>
                          </a:cubicBezTo>
                          <a:lnTo>
                            <a:pt x="332" y="4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60" name="Freeform 32">
                      <a:extLst>
                        <a:ext uri="{FF2B5EF4-FFF2-40B4-BE49-F238E27FC236}">
                          <a16:creationId xmlns:a16="http://schemas.microsoft.com/office/drawing/2014/main" id="{896BD667-84B4-43F1-AB7A-52DF37976AD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60425" y="3459511"/>
                      <a:ext cx="1623482" cy="1646239"/>
                    </a:xfrm>
                    <a:custGeom>
                      <a:avLst/>
                      <a:gdLst>
                        <a:gd name="T0" fmla="*/ 332 w 334"/>
                        <a:gd name="T1" fmla="*/ 44 h 368"/>
                        <a:gd name="T2" fmla="*/ 295 w 334"/>
                        <a:gd name="T3" fmla="*/ 24 h 368"/>
                        <a:gd name="T4" fmla="*/ 145 w 334"/>
                        <a:gd name="T5" fmla="*/ 24 h 368"/>
                        <a:gd name="T6" fmla="*/ 39 w 334"/>
                        <a:gd name="T7" fmla="*/ 129 h 368"/>
                        <a:gd name="T8" fmla="*/ 108 w 334"/>
                        <a:gd name="T9" fmla="*/ 365 h 368"/>
                        <a:gd name="T10" fmla="*/ 106 w 334"/>
                        <a:gd name="T11" fmla="*/ 368 h 368"/>
                        <a:gd name="T12" fmla="*/ 36 w 334"/>
                        <a:gd name="T13" fmla="*/ 128 h 368"/>
                        <a:gd name="T14" fmla="*/ 144 w 334"/>
                        <a:gd name="T15" fmla="*/ 20 h 368"/>
                        <a:gd name="T16" fmla="*/ 297 w 334"/>
                        <a:gd name="T17" fmla="*/ 20 h 368"/>
                        <a:gd name="T18" fmla="*/ 334 w 334"/>
                        <a:gd name="T19" fmla="*/ 41 h 368"/>
                        <a:gd name="T20" fmla="*/ 332 w 334"/>
                        <a:gd name="T21" fmla="*/ 44 h 3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4" h="368">
                          <a:moveTo>
                            <a:pt x="332" y="44"/>
                          </a:moveTo>
                          <a:cubicBezTo>
                            <a:pt x="321" y="36"/>
                            <a:pt x="308" y="29"/>
                            <a:pt x="295" y="24"/>
                          </a:cubicBezTo>
                          <a:cubicBezTo>
                            <a:pt x="247" y="4"/>
                            <a:pt x="194" y="4"/>
                            <a:pt x="145" y="24"/>
                          </a:cubicBezTo>
                          <a:cubicBezTo>
                            <a:pt x="97" y="44"/>
                            <a:pt x="60" y="81"/>
                            <a:pt x="39" y="129"/>
                          </a:cubicBezTo>
                          <a:cubicBezTo>
                            <a:pt x="4" y="214"/>
                            <a:pt x="33" y="313"/>
                            <a:pt x="108" y="365"/>
                          </a:cubicBezTo>
                          <a:cubicBezTo>
                            <a:pt x="106" y="368"/>
                            <a:pt x="106" y="368"/>
                            <a:pt x="106" y="368"/>
                          </a:cubicBezTo>
                          <a:cubicBezTo>
                            <a:pt x="29" y="315"/>
                            <a:pt x="0" y="214"/>
                            <a:pt x="36" y="128"/>
                          </a:cubicBezTo>
                          <a:cubicBezTo>
                            <a:pt x="56" y="79"/>
                            <a:pt x="95" y="40"/>
                            <a:pt x="144" y="20"/>
                          </a:cubicBezTo>
                          <a:cubicBezTo>
                            <a:pt x="193" y="0"/>
                            <a:pt x="247" y="0"/>
                            <a:pt x="297" y="20"/>
                          </a:cubicBezTo>
                          <a:cubicBezTo>
                            <a:pt x="310" y="26"/>
                            <a:pt x="323" y="33"/>
                            <a:pt x="334" y="41"/>
                          </a:cubicBezTo>
                          <a:lnTo>
                            <a:pt x="332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61" name="Freeform 34">
                      <a:extLst>
                        <a:ext uri="{FF2B5EF4-FFF2-40B4-BE49-F238E27FC236}">
                          <a16:creationId xmlns:a16="http://schemas.microsoft.com/office/drawing/2014/main" id="{2794C248-2FBA-4613-9E1A-8E4A99902AF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163613" y="3523011"/>
                      <a:ext cx="1621763" cy="1649414"/>
                    </a:xfrm>
                    <a:custGeom>
                      <a:avLst/>
                      <a:gdLst>
                        <a:gd name="T0" fmla="*/ 332 w 334"/>
                        <a:gd name="T1" fmla="*/ 45 h 369"/>
                        <a:gd name="T2" fmla="*/ 295 w 334"/>
                        <a:gd name="T3" fmla="*/ 24 h 369"/>
                        <a:gd name="T4" fmla="*/ 145 w 334"/>
                        <a:gd name="T5" fmla="*/ 24 h 369"/>
                        <a:gd name="T6" fmla="*/ 39 w 334"/>
                        <a:gd name="T7" fmla="*/ 130 h 369"/>
                        <a:gd name="T8" fmla="*/ 108 w 334"/>
                        <a:gd name="T9" fmla="*/ 365 h 369"/>
                        <a:gd name="T10" fmla="*/ 105 w 334"/>
                        <a:gd name="T11" fmla="*/ 369 h 369"/>
                        <a:gd name="T12" fmla="*/ 36 w 334"/>
                        <a:gd name="T13" fmla="*/ 128 h 369"/>
                        <a:gd name="T14" fmla="*/ 144 w 334"/>
                        <a:gd name="T15" fmla="*/ 21 h 369"/>
                        <a:gd name="T16" fmla="*/ 297 w 334"/>
                        <a:gd name="T17" fmla="*/ 21 h 369"/>
                        <a:gd name="T18" fmla="*/ 334 w 334"/>
                        <a:gd name="T19" fmla="*/ 41 h 369"/>
                        <a:gd name="T20" fmla="*/ 332 w 334"/>
                        <a:gd name="T21" fmla="*/ 45 h 3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4" h="369">
                          <a:moveTo>
                            <a:pt x="332" y="45"/>
                          </a:moveTo>
                          <a:cubicBezTo>
                            <a:pt x="321" y="37"/>
                            <a:pt x="308" y="30"/>
                            <a:pt x="295" y="24"/>
                          </a:cubicBezTo>
                          <a:cubicBezTo>
                            <a:pt x="247" y="4"/>
                            <a:pt x="194" y="4"/>
                            <a:pt x="145" y="24"/>
                          </a:cubicBezTo>
                          <a:cubicBezTo>
                            <a:pt x="97" y="44"/>
                            <a:pt x="59" y="82"/>
                            <a:pt x="39" y="130"/>
                          </a:cubicBezTo>
                          <a:cubicBezTo>
                            <a:pt x="4" y="214"/>
                            <a:pt x="33" y="313"/>
                            <a:pt x="108" y="365"/>
                          </a:cubicBezTo>
                          <a:cubicBezTo>
                            <a:pt x="105" y="369"/>
                            <a:pt x="105" y="369"/>
                            <a:pt x="105" y="369"/>
                          </a:cubicBezTo>
                          <a:cubicBezTo>
                            <a:pt x="29" y="315"/>
                            <a:pt x="0" y="214"/>
                            <a:pt x="36" y="128"/>
                          </a:cubicBezTo>
                          <a:cubicBezTo>
                            <a:pt x="56" y="79"/>
                            <a:pt x="95" y="41"/>
                            <a:pt x="144" y="21"/>
                          </a:cubicBezTo>
                          <a:cubicBezTo>
                            <a:pt x="193" y="0"/>
                            <a:pt x="247" y="0"/>
                            <a:pt x="297" y="21"/>
                          </a:cubicBezTo>
                          <a:cubicBezTo>
                            <a:pt x="310" y="26"/>
                            <a:pt x="323" y="33"/>
                            <a:pt x="334" y="41"/>
                          </a:cubicBezTo>
                          <a:lnTo>
                            <a:pt x="332" y="4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62" name="Freeform 35">
                      <a:extLst>
                        <a:ext uri="{FF2B5EF4-FFF2-40B4-BE49-F238E27FC236}">
                          <a16:creationId xmlns:a16="http://schemas.microsoft.com/office/drawing/2014/main" id="{F7A75664-153B-41A7-A34D-7BB656EA5B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11767" y="3553174"/>
                      <a:ext cx="1628642" cy="1651001"/>
                    </a:xfrm>
                    <a:custGeom>
                      <a:avLst/>
                      <a:gdLst>
                        <a:gd name="T0" fmla="*/ 332 w 335"/>
                        <a:gd name="T1" fmla="*/ 45 h 369"/>
                        <a:gd name="T2" fmla="*/ 296 w 335"/>
                        <a:gd name="T3" fmla="*/ 25 h 369"/>
                        <a:gd name="T4" fmla="*/ 146 w 335"/>
                        <a:gd name="T5" fmla="*/ 25 h 369"/>
                        <a:gd name="T6" fmla="*/ 40 w 335"/>
                        <a:gd name="T7" fmla="*/ 130 h 369"/>
                        <a:gd name="T8" fmla="*/ 108 w 335"/>
                        <a:gd name="T9" fmla="*/ 366 h 369"/>
                        <a:gd name="T10" fmla="*/ 106 w 335"/>
                        <a:gd name="T11" fmla="*/ 369 h 369"/>
                        <a:gd name="T12" fmla="*/ 36 w 335"/>
                        <a:gd name="T13" fmla="*/ 129 h 369"/>
                        <a:gd name="T14" fmla="*/ 144 w 335"/>
                        <a:gd name="T15" fmla="*/ 21 h 369"/>
                        <a:gd name="T16" fmla="*/ 297 w 335"/>
                        <a:gd name="T17" fmla="*/ 21 h 369"/>
                        <a:gd name="T18" fmla="*/ 335 w 335"/>
                        <a:gd name="T19" fmla="*/ 42 h 369"/>
                        <a:gd name="T20" fmla="*/ 332 w 335"/>
                        <a:gd name="T21" fmla="*/ 45 h 3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35" h="369">
                          <a:moveTo>
                            <a:pt x="332" y="45"/>
                          </a:moveTo>
                          <a:cubicBezTo>
                            <a:pt x="321" y="37"/>
                            <a:pt x="309" y="30"/>
                            <a:pt x="296" y="25"/>
                          </a:cubicBezTo>
                          <a:cubicBezTo>
                            <a:pt x="247" y="5"/>
                            <a:pt x="194" y="5"/>
                            <a:pt x="146" y="25"/>
                          </a:cubicBezTo>
                          <a:cubicBezTo>
                            <a:pt x="98" y="44"/>
                            <a:pt x="60" y="82"/>
                            <a:pt x="40" y="130"/>
                          </a:cubicBezTo>
                          <a:cubicBezTo>
                            <a:pt x="5" y="214"/>
                            <a:pt x="33" y="313"/>
                            <a:pt x="108" y="366"/>
                          </a:cubicBezTo>
                          <a:cubicBezTo>
                            <a:pt x="106" y="369"/>
                            <a:pt x="106" y="369"/>
                            <a:pt x="106" y="369"/>
                          </a:cubicBezTo>
                          <a:cubicBezTo>
                            <a:pt x="30" y="316"/>
                            <a:pt x="0" y="215"/>
                            <a:pt x="36" y="129"/>
                          </a:cubicBezTo>
                          <a:cubicBezTo>
                            <a:pt x="57" y="79"/>
                            <a:pt x="95" y="41"/>
                            <a:pt x="144" y="21"/>
                          </a:cubicBezTo>
                          <a:cubicBezTo>
                            <a:pt x="194" y="0"/>
                            <a:pt x="248" y="1"/>
                            <a:pt x="297" y="21"/>
                          </a:cubicBezTo>
                          <a:cubicBezTo>
                            <a:pt x="310" y="27"/>
                            <a:pt x="323" y="34"/>
                            <a:pt x="335" y="42"/>
                          </a:cubicBezTo>
                          <a:lnTo>
                            <a:pt x="332" y="45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63" name="Freeform 36">
                      <a:extLst>
                        <a:ext uri="{FF2B5EF4-FFF2-40B4-BE49-F238E27FC236}">
                          <a16:creationId xmlns:a16="http://schemas.microsoft.com/office/drawing/2014/main" id="{1FEC49B6-3AB7-4545-8A95-B40A3494848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970194" y="3942112"/>
                      <a:ext cx="2302800" cy="2155826"/>
                    </a:xfrm>
                    <a:custGeom>
                      <a:avLst/>
                      <a:gdLst>
                        <a:gd name="T0" fmla="*/ 107 w 474"/>
                        <a:gd name="T1" fmla="*/ 406 h 482"/>
                        <a:gd name="T2" fmla="*/ 129 w 474"/>
                        <a:gd name="T3" fmla="*/ 422 h 482"/>
                        <a:gd name="T4" fmla="*/ 168 w 474"/>
                        <a:gd name="T5" fmla="*/ 441 h 482"/>
                        <a:gd name="T6" fmla="*/ 353 w 474"/>
                        <a:gd name="T7" fmla="*/ 68 h 482"/>
                        <a:gd name="T8" fmla="*/ 35 w 474"/>
                        <a:gd name="T9" fmla="*/ 162 h 482"/>
                        <a:gd name="T10" fmla="*/ 381 w 474"/>
                        <a:gd name="T11" fmla="*/ 340 h 482"/>
                        <a:gd name="T12" fmla="*/ 411 w 474"/>
                        <a:gd name="T13" fmla="*/ 342 h 482"/>
                        <a:gd name="T14" fmla="*/ 395 w 474"/>
                        <a:gd name="T15" fmla="*/ 368 h 482"/>
                        <a:gd name="T16" fmla="*/ 306 w 474"/>
                        <a:gd name="T17" fmla="*/ 401 h 482"/>
                        <a:gd name="T18" fmla="*/ 336 w 474"/>
                        <a:gd name="T19" fmla="*/ 403 h 482"/>
                        <a:gd name="T20" fmla="*/ 320 w 474"/>
                        <a:gd name="T21" fmla="*/ 428 h 482"/>
                        <a:gd name="T22" fmla="*/ 306 w 474"/>
                        <a:gd name="T23" fmla="*/ 401 h 482"/>
                        <a:gd name="T24" fmla="*/ 420 w 474"/>
                        <a:gd name="T25" fmla="*/ 247 h 482"/>
                        <a:gd name="T26" fmla="*/ 434 w 474"/>
                        <a:gd name="T27" fmla="*/ 274 h 482"/>
                        <a:gd name="T28" fmla="*/ 404 w 474"/>
                        <a:gd name="T29" fmla="*/ 273 h 482"/>
                        <a:gd name="T30" fmla="*/ 216 w 474"/>
                        <a:gd name="T31" fmla="*/ 422 h 482"/>
                        <a:gd name="T32" fmla="*/ 246 w 474"/>
                        <a:gd name="T33" fmla="*/ 424 h 482"/>
                        <a:gd name="T34" fmla="*/ 230 w 474"/>
                        <a:gd name="T35" fmla="*/ 449 h 482"/>
                        <a:gd name="T36" fmla="*/ 216 w 474"/>
                        <a:gd name="T37" fmla="*/ 422 h 482"/>
                        <a:gd name="T38" fmla="*/ 407 w 474"/>
                        <a:gd name="T39" fmla="*/ 155 h 482"/>
                        <a:gd name="T40" fmla="*/ 421 w 474"/>
                        <a:gd name="T41" fmla="*/ 183 h 482"/>
                        <a:gd name="T42" fmla="*/ 391 w 474"/>
                        <a:gd name="T43" fmla="*/ 181 h 482"/>
                        <a:gd name="T44" fmla="*/ 123 w 474"/>
                        <a:gd name="T45" fmla="*/ 385 h 482"/>
                        <a:gd name="T46" fmla="*/ 154 w 474"/>
                        <a:gd name="T47" fmla="*/ 387 h 482"/>
                        <a:gd name="T48" fmla="*/ 137 w 474"/>
                        <a:gd name="T49" fmla="*/ 413 h 482"/>
                        <a:gd name="T50" fmla="*/ 123 w 474"/>
                        <a:gd name="T51" fmla="*/ 385 h 482"/>
                        <a:gd name="T52" fmla="*/ 340 w 474"/>
                        <a:gd name="T53" fmla="*/ 82 h 482"/>
                        <a:gd name="T54" fmla="*/ 353 w 474"/>
                        <a:gd name="T55" fmla="*/ 109 h 482"/>
                        <a:gd name="T56" fmla="*/ 323 w 474"/>
                        <a:gd name="T57" fmla="*/ 107 h 482"/>
                        <a:gd name="T58" fmla="*/ 171 w 474"/>
                        <a:gd name="T59" fmla="*/ 96 h 482"/>
                        <a:gd name="T60" fmla="*/ 140 w 474"/>
                        <a:gd name="T61" fmla="*/ 94 h 482"/>
                        <a:gd name="T62" fmla="*/ 157 w 474"/>
                        <a:gd name="T63" fmla="*/ 69 h 482"/>
                        <a:gd name="T64" fmla="*/ 171 w 474"/>
                        <a:gd name="T65" fmla="*/ 96 h 482"/>
                        <a:gd name="T66" fmla="*/ 81 w 474"/>
                        <a:gd name="T67" fmla="*/ 313 h 482"/>
                        <a:gd name="T68" fmla="*/ 95 w 474"/>
                        <a:gd name="T69" fmla="*/ 340 h 482"/>
                        <a:gd name="T70" fmla="*/ 65 w 474"/>
                        <a:gd name="T71" fmla="*/ 338 h 482"/>
                        <a:gd name="T72" fmla="*/ 233 w 474"/>
                        <a:gd name="T73" fmla="*/ 56 h 482"/>
                        <a:gd name="T74" fmla="*/ 263 w 474"/>
                        <a:gd name="T75" fmla="*/ 58 h 482"/>
                        <a:gd name="T76" fmla="*/ 247 w 474"/>
                        <a:gd name="T77" fmla="*/ 83 h 482"/>
                        <a:gd name="T78" fmla="*/ 233 w 474"/>
                        <a:gd name="T79" fmla="*/ 56 h 482"/>
                        <a:gd name="T80" fmla="*/ 58 w 474"/>
                        <a:gd name="T81" fmla="*/ 215 h 482"/>
                        <a:gd name="T82" fmla="*/ 72 w 474"/>
                        <a:gd name="T83" fmla="*/ 242 h 482"/>
                        <a:gd name="T84" fmla="*/ 41 w 474"/>
                        <a:gd name="T85" fmla="*/ 240 h 482"/>
                        <a:gd name="T86" fmla="*/ 77 w 474"/>
                        <a:gd name="T87" fmla="*/ 134 h 482"/>
                        <a:gd name="T88" fmla="*/ 107 w 474"/>
                        <a:gd name="T89" fmla="*/ 136 h 482"/>
                        <a:gd name="T90" fmla="*/ 91 w 474"/>
                        <a:gd name="T91" fmla="*/ 161 h 482"/>
                        <a:gd name="T92" fmla="*/ 77 w 474"/>
                        <a:gd name="T93" fmla="*/ 134 h 4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474" h="482">
                          <a:moveTo>
                            <a:pt x="35" y="162"/>
                          </a:moveTo>
                          <a:cubicBezTo>
                            <a:pt x="0" y="252"/>
                            <a:pt x="32" y="352"/>
                            <a:pt x="107" y="406"/>
                          </a:cubicBezTo>
                          <a:cubicBezTo>
                            <a:pt x="107" y="406"/>
                            <a:pt x="107" y="406"/>
                            <a:pt x="107" y="406"/>
                          </a:cubicBezTo>
                          <a:cubicBezTo>
                            <a:pt x="129" y="422"/>
                            <a:pt x="129" y="422"/>
                            <a:pt x="129" y="422"/>
                          </a:cubicBezTo>
                          <a:cubicBezTo>
                            <a:pt x="129" y="421"/>
                            <a:pt x="129" y="421"/>
                            <a:pt x="129" y="421"/>
                          </a:cubicBezTo>
                          <a:cubicBezTo>
                            <a:pt x="141" y="429"/>
                            <a:pt x="154" y="436"/>
                            <a:pt x="168" y="441"/>
                          </a:cubicBezTo>
                          <a:cubicBezTo>
                            <a:pt x="275" y="482"/>
                            <a:pt x="396" y="428"/>
                            <a:pt x="438" y="320"/>
                          </a:cubicBezTo>
                          <a:cubicBezTo>
                            <a:pt x="474" y="225"/>
                            <a:pt x="437" y="120"/>
                            <a:pt x="353" y="68"/>
                          </a:cubicBezTo>
                          <a:cubicBezTo>
                            <a:pt x="339" y="58"/>
                            <a:pt x="323" y="49"/>
                            <a:pt x="305" y="42"/>
                          </a:cubicBezTo>
                          <a:cubicBezTo>
                            <a:pt x="197" y="0"/>
                            <a:pt x="76" y="54"/>
                            <a:pt x="35" y="162"/>
                          </a:cubicBezTo>
                          <a:close/>
                          <a:moveTo>
                            <a:pt x="380" y="358"/>
                          </a:moveTo>
                          <a:cubicBezTo>
                            <a:pt x="381" y="340"/>
                            <a:pt x="381" y="340"/>
                            <a:pt x="381" y="340"/>
                          </a:cubicBezTo>
                          <a:cubicBezTo>
                            <a:pt x="397" y="333"/>
                            <a:pt x="397" y="333"/>
                            <a:pt x="397" y="333"/>
                          </a:cubicBezTo>
                          <a:cubicBezTo>
                            <a:pt x="411" y="342"/>
                            <a:pt x="411" y="342"/>
                            <a:pt x="411" y="342"/>
                          </a:cubicBezTo>
                          <a:cubicBezTo>
                            <a:pt x="410" y="360"/>
                            <a:pt x="410" y="360"/>
                            <a:pt x="410" y="360"/>
                          </a:cubicBezTo>
                          <a:cubicBezTo>
                            <a:pt x="395" y="368"/>
                            <a:pt x="395" y="368"/>
                            <a:pt x="395" y="368"/>
                          </a:cubicBezTo>
                          <a:lnTo>
                            <a:pt x="380" y="358"/>
                          </a:lnTo>
                          <a:close/>
                          <a:moveTo>
                            <a:pt x="306" y="401"/>
                          </a:moveTo>
                          <a:cubicBezTo>
                            <a:pt x="322" y="393"/>
                            <a:pt x="322" y="393"/>
                            <a:pt x="322" y="393"/>
                          </a:cubicBezTo>
                          <a:cubicBezTo>
                            <a:pt x="336" y="403"/>
                            <a:pt x="336" y="403"/>
                            <a:pt x="336" y="403"/>
                          </a:cubicBezTo>
                          <a:cubicBezTo>
                            <a:pt x="335" y="420"/>
                            <a:pt x="335" y="420"/>
                            <a:pt x="335" y="420"/>
                          </a:cubicBezTo>
                          <a:cubicBezTo>
                            <a:pt x="320" y="428"/>
                            <a:pt x="320" y="428"/>
                            <a:pt x="320" y="428"/>
                          </a:cubicBezTo>
                          <a:cubicBezTo>
                            <a:pt x="305" y="418"/>
                            <a:pt x="305" y="418"/>
                            <a:pt x="305" y="418"/>
                          </a:cubicBezTo>
                          <a:lnTo>
                            <a:pt x="306" y="401"/>
                          </a:lnTo>
                          <a:close/>
                          <a:moveTo>
                            <a:pt x="405" y="255"/>
                          </a:moveTo>
                          <a:cubicBezTo>
                            <a:pt x="420" y="247"/>
                            <a:pt x="420" y="247"/>
                            <a:pt x="420" y="247"/>
                          </a:cubicBezTo>
                          <a:cubicBezTo>
                            <a:pt x="435" y="257"/>
                            <a:pt x="435" y="257"/>
                            <a:pt x="435" y="257"/>
                          </a:cubicBezTo>
                          <a:cubicBezTo>
                            <a:pt x="434" y="274"/>
                            <a:pt x="434" y="274"/>
                            <a:pt x="434" y="274"/>
                          </a:cubicBezTo>
                          <a:cubicBezTo>
                            <a:pt x="418" y="282"/>
                            <a:pt x="418" y="282"/>
                            <a:pt x="418" y="282"/>
                          </a:cubicBezTo>
                          <a:cubicBezTo>
                            <a:pt x="404" y="273"/>
                            <a:pt x="404" y="273"/>
                            <a:pt x="404" y="273"/>
                          </a:cubicBezTo>
                          <a:lnTo>
                            <a:pt x="405" y="255"/>
                          </a:lnTo>
                          <a:close/>
                          <a:moveTo>
                            <a:pt x="216" y="422"/>
                          </a:moveTo>
                          <a:cubicBezTo>
                            <a:pt x="232" y="414"/>
                            <a:pt x="232" y="414"/>
                            <a:pt x="232" y="414"/>
                          </a:cubicBezTo>
                          <a:cubicBezTo>
                            <a:pt x="246" y="424"/>
                            <a:pt x="246" y="424"/>
                            <a:pt x="246" y="424"/>
                          </a:cubicBezTo>
                          <a:cubicBezTo>
                            <a:pt x="245" y="442"/>
                            <a:pt x="245" y="442"/>
                            <a:pt x="245" y="442"/>
                          </a:cubicBezTo>
                          <a:cubicBezTo>
                            <a:pt x="230" y="449"/>
                            <a:pt x="230" y="449"/>
                            <a:pt x="230" y="449"/>
                          </a:cubicBezTo>
                          <a:cubicBezTo>
                            <a:pt x="215" y="440"/>
                            <a:pt x="215" y="440"/>
                            <a:pt x="215" y="440"/>
                          </a:cubicBezTo>
                          <a:lnTo>
                            <a:pt x="216" y="422"/>
                          </a:lnTo>
                          <a:close/>
                          <a:moveTo>
                            <a:pt x="392" y="163"/>
                          </a:moveTo>
                          <a:cubicBezTo>
                            <a:pt x="407" y="155"/>
                            <a:pt x="407" y="155"/>
                            <a:pt x="407" y="155"/>
                          </a:cubicBezTo>
                          <a:cubicBezTo>
                            <a:pt x="422" y="165"/>
                            <a:pt x="422" y="165"/>
                            <a:pt x="422" y="165"/>
                          </a:cubicBezTo>
                          <a:cubicBezTo>
                            <a:pt x="421" y="183"/>
                            <a:pt x="421" y="183"/>
                            <a:pt x="421" y="183"/>
                          </a:cubicBezTo>
                          <a:cubicBezTo>
                            <a:pt x="405" y="191"/>
                            <a:pt x="405" y="191"/>
                            <a:pt x="405" y="191"/>
                          </a:cubicBezTo>
                          <a:cubicBezTo>
                            <a:pt x="391" y="181"/>
                            <a:pt x="391" y="181"/>
                            <a:pt x="391" y="181"/>
                          </a:cubicBezTo>
                          <a:lnTo>
                            <a:pt x="392" y="163"/>
                          </a:lnTo>
                          <a:close/>
                          <a:moveTo>
                            <a:pt x="123" y="385"/>
                          </a:moveTo>
                          <a:cubicBezTo>
                            <a:pt x="139" y="378"/>
                            <a:pt x="139" y="378"/>
                            <a:pt x="139" y="378"/>
                          </a:cubicBezTo>
                          <a:cubicBezTo>
                            <a:pt x="154" y="387"/>
                            <a:pt x="154" y="387"/>
                            <a:pt x="154" y="387"/>
                          </a:cubicBezTo>
                          <a:cubicBezTo>
                            <a:pt x="153" y="405"/>
                            <a:pt x="153" y="405"/>
                            <a:pt x="153" y="405"/>
                          </a:cubicBezTo>
                          <a:cubicBezTo>
                            <a:pt x="137" y="413"/>
                            <a:pt x="137" y="413"/>
                            <a:pt x="137" y="413"/>
                          </a:cubicBezTo>
                          <a:cubicBezTo>
                            <a:pt x="122" y="403"/>
                            <a:pt x="122" y="403"/>
                            <a:pt x="122" y="403"/>
                          </a:cubicBezTo>
                          <a:lnTo>
                            <a:pt x="123" y="385"/>
                          </a:lnTo>
                          <a:close/>
                          <a:moveTo>
                            <a:pt x="324" y="90"/>
                          </a:moveTo>
                          <a:cubicBezTo>
                            <a:pt x="340" y="82"/>
                            <a:pt x="340" y="82"/>
                            <a:pt x="340" y="82"/>
                          </a:cubicBezTo>
                          <a:cubicBezTo>
                            <a:pt x="354" y="91"/>
                            <a:pt x="354" y="91"/>
                            <a:pt x="354" y="91"/>
                          </a:cubicBezTo>
                          <a:cubicBezTo>
                            <a:pt x="353" y="109"/>
                            <a:pt x="353" y="109"/>
                            <a:pt x="353" y="109"/>
                          </a:cubicBezTo>
                          <a:cubicBezTo>
                            <a:pt x="338" y="117"/>
                            <a:pt x="338" y="117"/>
                            <a:pt x="338" y="117"/>
                          </a:cubicBezTo>
                          <a:cubicBezTo>
                            <a:pt x="323" y="107"/>
                            <a:pt x="323" y="107"/>
                            <a:pt x="323" y="107"/>
                          </a:cubicBezTo>
                          <a:lnTo>
                            <a:pt x="324" y="90"/>
                          </a:lnTo>
                          <a:close/>
                          <a:moveTo>
                            <a:pt x="171" y="96"/>
                          </a:moveTo>
                          <a:cubicBezTo>
                            <a:pt x="155" y="104"/>
                            <a:pt x="155" y="104"/>
                            <a:pt x="155" y="104"/>
                          </a:cubicBezTo>
                          <a:cubicBezTo>
                            <a:pt x="140" y="94"/>
                            <a:pt x="140" y="94"/>
                            <a:pt x="140" y="94"/>
                          </a:cubicBezTo>
                          <a:cubicBezTo>
                            <a:pt x="141" y="77"/>
                            <a:pt x="141" y="77"/>
                            <a:pt x="141" y="77"/>
                          </a:cubicBezTo>
                          <a:cubicBezTo>
                            <a:pt x="157" y="69"/>
                            <a:pt x="157" y="69"/>
                            <a:pt x="157" y="69"/>
                          </a:cubicBezTo>
                          <a:cubicBezTo>
                            <a:pt x="172" y="78"/>
                            <a:pt x="172" y="78"/>
                            <a:pt x="172" y="78"/>
                          </a:cubicBezTo>
                          <a:lnTo>
                            <a:pt x="171" y="96"/>
                          </a:lnTo>
                          <a:close/>
                          <a:moveTo>
                            <a:pt x="66" y="321"/>
                          </a:moveTo>
                          <a:cubicBezTo>
                            <a:pt x="81" y="313"/>
                            <a:pt x="81" y="313"/>
                            <a:pt x="81" y="313"/>
                          </a:cubicBezTo>
                          <a:cubicBezTo>
                            <a:pt x="96" y="322"/>
                            <a:pt x="96" y="322"/>
                            <a:pt x="96" y="322"/>
                          </a:cubicBezTo>
                          <a:cubicBezTo>
                            <a:pt x="95" y="340"/>
                            <a:pt x="95" y="340"/>
                            <a:pt x="95" y="340"/>
                          </a:cubicBezTo>
                          <a:cubicBezTo>
                            <a:pt x="79" y="348"/>
                            <a:pt x="79" y="348"/>
                            <a:pt x="79" y="348"/>
                          </a:cubicBezTo>
                          <a:cubicBezTo>
                            <a:pt x="65" y="338"/>
                            <a:pt x="65" y="338"/>
                            <a:pt x="65" y="338"/>
                          </a:cubicBezTo>
                          <a:lnTo>
                            <a:pt x="66" y="321"/>
                          </a:lnTo>
                          <a:close/>
                          <a:moveTo>
                            <a:pt x="233" y="56"/>
                          </a:moveTo>
                          <a:cubicBezTo>
                            <a:pt x="249" y="48"/>
                            <a:pt x="249" y="48"/>
                            <a:pt x="249" y="48"/>
                          </a:cubicBezTo>
                          <a:cubicBezTo>
                            <a:pt x="263" y="58"/>
                            <a:pt x="263" y="58"/>
                            <a:pt x="263" y="58"/>
                          </a:cubicBezTo>
                          <a:cubicBezTo>
                            <a:pt x="262" y="75"/>
                            <a:pt x="262" y="75"/>
                            <a:pt x="262" y="75"/>
                          </a:cubicBezTo>
                          <a:cubicBezTo>
                            <a:pt x="247" y="83"/>
                            <a:pt x="247" y="83"/>
                            <a:pt x="247" y="83"/>
                          </a:cubicBezTo>
                          <a:cubicBezTo>
                            <a:pt x="232" y="73"/>
                            <a:pt x="232" y="73"/>
                            <a:pt x="232" y="73"/>
                          </a:cubicBezTo>
                          <a:lnTo>
                            <a:pt x="233" y="56"/>
                          </a:lnTo>
                          <a:close/>
                          <a:moveTo>
                            <a:pt x="42" y="222"/>
                          </a:moveTo>
                          <a:cubicBezTo>
                            <a:pt x="58" y="215"/>
                            <a:pt x="58" y="215"/>
                            <a:pt x="58" y="215"/>
                          </a:cubicBezTo>
                          <a:cubicBezTo>
                            <a:pt x="73" y="224"/>
                            <a:pt x="73" y="224"/>
                            <a:pt x="73" y="224"/>
                          </a:cubicBezTo>
                          <a:cubicBezTo>
                            <a:pt x="72" y="242"/>
                            <a:pt x="72" y="242"/>
                            <a:pt x="72" y="242"/>
                          </a:cubicBezTo>
                          <a:cubicBezTo>
                            <a:pt x="56" y="250"/>
                            <a:pt x="56" y="250"/>
                            <a:pt x="56" y="250"/>
                          </a:cubicBezTo>
                          <a:cubicBezTo>
                            <a:pt x="41" y="240"/>
                            <a:pt x="41" y="240"/>
                            <a:pt x="41" y="240"/>
                          </a:cubicBezTo>
                          <a:lnTo>
                            <a:pt x="42" y="222"/>
                          </a:lnTo>
                          <a:close/>
                          <a:moveTo>
                            <a:pt x="77" y="134"/>
                          </a:moveTo>
                          <a:cubicBezTo>
                            <a:pt x="93" y="126"/>
                            <a:pt x="93" y="126"/>
                            <a:pt x="93" y="126"/>
                          </a:cubicBezTo>
                          <a:cubicBezTo>
                            <a:pt x="107" y="136"/>
                            <a:pt x="107" y="136"/>
                            <a:pt x="107" y="136"/>
                          </a:cubicBezTo>
                          <a:cubicBezTo>
                            <a:pt x="106" y="154"/>
                            <a:pt x="106" y="154"/>
                            <a:pt x="106" y="154"/>
                          </a:cubicBezTo>
                          <a:cubicBezTo>
                            <a:pt x="91" y="161"/>
                            <a:pt x="91" y="161"/>
                            <a:pt x="91" y="161"/>
                          </a:cubicBezTo>
                          <a:cubicBezTo>
                            <a:pt x="76" y="152"/>
                            <a:pt x="76" y="152"/>
                            <a:pt x="76" y="152"/>
                          </a:cubicBezTo>
                          <a:lnTo>
                            <a:pt x="77" y="13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</p:grpSp>
            </p:grpSp>
          </p:grpSp>
        </p:grpSp>
      </p:grp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8F737A1C-47C0-4991-BB32-9B969820684B}"/>
              </a:ext>
            </a:extLst>
          </p:cNvPr>
          <p:cNvCxnSpPr>
            <a:cxnSpLocks/>
          </p:cNvCxnSpPr>
          <p:nvPr/>
        </p:nvCxnSpPr>
        <p:spPr>
          <a:xfrm flipV="1">
            <a:off x="4891708" y="3249942"/>
            <a:ext cx="23800" cy="116504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29E1FFCF-BF9D-46C6-A58B-3FA6F706B159}"/>
              </a:ext>
            </a:extLst>
          </p:cNvPr>
          <p:cNvCxnSpPr>
            <a:cxnSpLocks/>
          </p:cNvCxnSpPr>
          <p:nvPr/>
        </p:nvCxnSpPr>
        <p:spPr>
          <a:xfrm>
            <a:off x="5967909" y="2327466"/>
            <a:ext cx="2131839" cy="19216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C5A39E94-041E-4BB1-BE99-BEA229BEC406}"/>
              </a:ext>
            </a:extLst>
          </p:cNvPr>
          <p:cNvCxnSpPr>
            <a:cxnSpLocks/>
          </p:cNvCxnSpPr>
          <p:nvPr/>
        </p:nvCxnSpPr>
        <p:spPr>
          <a:xfrm>
            <a:off x="6311184" y="5098683"/>
            <a:ext cx="1116531" cy="13889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5B98CD60-0267-4516-A211-2DC1116FB16B}"/>
              </a:ext>
            </a:extLst>
          </p:cNvPr>
          <p:cNvCxnSpPr/>
          <p:nvPr/>
        </p:nvCxnSpPr>
        <p:spPr>
          <a:xfrm>
            <a:off x="1422400" y="1989781"/>
            <a:ext cx="0" cy="10520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5E14AE96-3CCF-4FB7-B271-FD16417C1596}"/>
              </a:ext>
            </a:extLst>
          </p:cNvPr>
          <p:cNvCxnSpPr>
            <a:cxnSpLocks/>
          </p:cNvCxnSpPr>
          <p:nvPr/>
        </p:nvCxnSpPr>
        <p:spPr>
          <a:xfrm>
            <a:off x="1479943" y="4189786"/>
            <a:ext cx="0" cy="81546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AC896F18-DD90-45A6-8ADA-A35ACDD3EF69}"/>
              </a:ext>
            </a:extLst>
          </p:cNvPr>
          <p:cNvCxnSpPr>
            <a:cxnSpLocks/>
          </p:cNvCxnSpPr>
          <p:nvPr/>
        </p:nvCxnSpPr>
        <p:spPr>
          <a:xfrm>
            <a:off x="1430762" y="1989781"/>
            <a:ext cx="204370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093C851F-C5E1-40D5-9829-3D6C15B05825}"/>
              </a:ext>
            </a:extLst>
          </p:cNvPr>
          <p:cNvCxnSpPr>
            <a:cxnSpLocks/>
          </p:cNvCxnSpPr>
          <p:nvPr/>
        </p:nvCxnSpPr>
        <p:spPr>
          <a:xfrm>
            <a:off x="1491221" y="4993320"/>
            <a:ext cx="204370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FDF2A74D-F6AF-4143-A15F-A2FD1884AAE8}"/>
              </a:ext>
            </a:extLst>
          </p:cNvPr>
          <p:cNvSpPr txBox="1"/>
          <p:nvPr/>
        </p:nvSpPr>
        <p:spPr>
          <a:xfrm>
            <a:off x="2233508" y="2912759"/>
            <a:ext cx="933329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dirty="0"/>
              <a:t>PV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C142CEA-277D-4637-9B24-3F88D11303AC}"/>
              </a:ext>
            </a:extLst>
          </p:cNvPr>
          <p:cNvSpPr txBox="1"/>
          <p:nvPr/>
        </p:nvSpPr>
        <p:spPr>
          <a:xfrm>
            <a:off x="4842572" y="1263575"/>
            <a:ext cx="140121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dirty="0"/>
              <a:t>Electrolysis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E5A2F17-8907-451E-9690-9A5FD88834B1}"/>
              </a:ext>
            </a:extLst>
          </p:cNvPr>
          <p:cNvSpPr txBox="1"/>
          <p:nvPr/>
        </p:nvSpPr>
        <p:spPr>
          <a:xfrm>
            <a:off x="7130332" y="1694807"/>
            <a:ext cx="1401210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dirty="0"/>
              <a:t>Hydrogen demand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05B555E9-6B1F-4489-9DEB-D712F05A23EF}"/>
              </a:ext>
            </a:extLst>
          </p:cNvPr>
          <p:cNvSpPr txBox="1"/>
          <p:nvPr/>
        </p:nvSpPr>
        <p:spPr>
          <a:xfrm>
            <a:off x="7211496" y="4183917"/>
            <a:ext cx="1401210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dirty="0"/>
              <a:t>Electricity demand 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8C6F2FA-D1BA-4C92-A259-D617D778E6A4}"/>
              </a:ext>
            </a:extLst>
          </p:cNvPr>
          <p:cNvSpPr txBox="1"/>
          <p:nvPr/>
        </p:nvSpPr>
        <p:spPr>
          <a:xfrm>
            <a:off x="4407304" y="5471148"/>
            <a:ext cx="2409131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dirty="0"/>
              <a:t>Lithium  Battery</a:t>
            </a:r>
          </a:p>
        </p:txBody>
      </p:sp>
    </p:spTree>
    <p:extLst>
      <p:ext uri="{BB962C8B-B14F-4D97-AF65-F5344CB8AC3E}">
        <p14:creationId xmlns:p14="http://schemas.microsoft.com/office/powerpoint/2010/main" val="43250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68394-95AD-4C1B-AC2D-B7D195BB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Hydrogen Demand and Electricity Demand are Equal in Both Scenarios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973E7-2EA2-47DA-9F83-66B821139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1FAC72-850F-4D48-B36D-5E0F8A9B94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35316F-4E10-4A9D-AD1D-15C8A0A61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61046" y="2390780"/>
            <a:ext cx="3531066" cy="1623352"/>
          </a:xfrm>
        </p:spPr>
        <p:txBody>
          <a:bodyPr/>
          <a:lstStyle/>
          <a:p>
            <a:r>
              <a:rPr lang="en-US" dirty="0"/>
              <a:t>electricity demand peaks in the evening hours  and mid-year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F9AAC-916A-4278-AA03-A4B2AB4D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1" y="1540638"/>
            <a:ext cx="5771938" cy="1770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CE6E8-80B9-4B59-8A3D-62E0EE978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09" y="3418083"/>
            <a:ext cx="5738070" cy="1842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AA005A-3837-44BC-8CF1-5F576139C6B7}"/>
              </a:ext>
            </a:extLst>
          </p:cNvPr>
          <p:cNvSpPr txBox="1"/>
          <p:nvPr/>
        </p:nvSpPr>
        <p:spPr>
          <a:xfrm>
            <a:off x="380999" y="1044265"/>
            <a:ext cx="5482905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dirty="0"/>
              <a:t>Electricity demand </a:t>
            </a:r>
          </a:p>
        </p:txBody>
      </p:sp>
    </p:spTree>
    <p:extLst>
      <p:ext uri="{BB962C8B-B14F-4D97-AF65-F5344CB8AC3E}">
        <p14:creationId xmlns:p14="http://schemas.microsoft.com/office/powerpoint/2010/main" val="101277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68394-95AD-4C1B-AC2D-B7D195BB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Hydrogen Demand and Electricity Demand are Equal in Both Scenarios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973E7-2EA2-47DA-9F83-66B821139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1FAC72-850F-4D48-B36D-5E0F8A9B94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35316F-4E10-4A9D-AD1D-15C8A0A61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3295" y="1891632"/>
            <a:ext cx="3531066" cy="1690467"/>
          </a:xfrm>
        </p:spPr>
        <p:txBody>
          <a:bodyPr/>
          <a:lstStyle/>
          <a:p>
            <a:r>
              <a:rPr lang="en-US" dirty="0"/>
              <a:t>Hydrogen demand is cyclic and does not change its value </a:t>
            </a:r>
          </a:p>
          <a:p>
            <a:r>
              <a:rPr lang="en-US" dirty="0"/>
              <a:t>For many days of the year, there is no  hydrogen demand at all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A005A-3837-44BC-8CF1-5F576139C6B7}"/>
              </a:ext>
            </a:extLst>
          </p:cNvPr>
          <p:cNvSpPr txBox="1"/>
          <p:nvPr/>
        </p:nvSpPr>
        <p:spPr>
          <a:xfrm>
            <a:off x="1942052" y="1057424"/>
            <a:ext cx="5314426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b="1" dirty="0"/>
              <a:t>Hydrogen Demand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21FC0-E228-4F62-BE5A-BC1C9457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9" y="1412906"/>
            <a:ext cx="5637564" cy="1882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77ED8-EBFA-40D2-92F5-E3EFF482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1" y="3547132"/>
            <a:ext cx="5859873" cy="1862160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6F01E40-44C6-4D46-8037-40841BACB8E2}"/>
              </a:ext>
            </a:extLst>
          </p:cNvPr>
          <p:cNvSpPr/>
          <p:nvPr/>
        </p:nvSpPr>
        <p:spPr>
          <a:xfrm>
            <a:off x="7164198" y="4039299"/>
            <a:ext cx="2202110" cy="1333887"/>
          </a:xfrm>
          <a:prstGeom prst="wedgeEllipseCallout">
            <a:avLst>
              <a:gd name="adj1" fmla="val -34928"/>
              <a:gd name="adj2" fmla="val -83093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r>
              <a:rPr lang="en-US" dirty="0"/>
              <a:t>This is not a real time series</a:t>
            </a:r>
          </a:p>
        </p:txBody>
      </p:sp>
    </p:spTree>
    <p:extLst>
      <p:ext uri="{BB962C8B-B14F-4D97-AF65-F5344CB8AC3E}">
        <p14:creationId xmlns:p14="http://schemas.microsoft.com/office/powerpoint/2010/main" val="13949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68394-95AD-4C1B-AC2D-B7D195BB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PV is Installed as a Source in Both Scenarios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973E7-2EA2-47DA-9F83-66B821139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1FAC72-850F-4D48-B36D-5E0F8A9B94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35316F-4E10-4A9D-AD1D-15C8A0A61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64760" y="1808181"/>
            <a:ext cx="4076350" cy="338084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Lower efficiency leads to:</a:t>
            </a:r>
          </a:p>
          <a:p>
            <a:pPr lvl="1"/>
            <a:r>
              <a:rPr lang="en-US" dirty="0"/>
              <a:t>Increase of Total annual Costs(TAC) of 3 bn EUR</a:t>
            </a:r>
          </a:p>
          <a:p>
            <a:pPr lvl="1"/>
            <a:r>
              <a:rPr lang="en-US" dirty="0"/>
              <a:t>Increase of installed PV capacity of </a:t>
            </a:r>
            <a:br>
              <a:rPr lang="en-US" dirty="0"/>
            </a:br>
            <a:r>
              <a:rPr lang="en-US" dirty="0"/>
              <a:t>57 bn EUR </a:t>
            </a:r>
          </a:p>
          <a:p>
            <a:endParaRPr lang="en-US" dirty="0"/>
          </a:p>
          <a:p>
            <a:r>
              <a:rPr lang="en-US" dirty="0"/>
              <a:t>Due to lower conversion </a:t>
            </a:r>
            <a:r>
              <a:rPr lang="en-US" dirty="0" err="1"/>
              <a:t>effciciency</a:t>
            </a:r>
            <a:r>
              <a:rPr lang="en-US" dirty="0"/>
              <a:t>, more PV capacity must be installed to satisfy the required electricity input in conversion component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A005A-3837-44BC-8CF1-5F576139C6B7}"/>
              </a:ext>
            </a:extLst>
          </p:cNvPr>
          <p:cNvSpPr txBox="1"/>
          <p:nvPr/>
        </p:nvSpPr>
        <p:spPr>
          <a:xfrm>
            <a:off x="393971" y="1052736"/>
            <a:ext cx="5599964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dirty="0"/>
              <a:t>Conversion Efficiency of 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A1953-4164-4E08-AD5B-B9BF8288C5DE}"/>
              </a:ext>
            </a:extLst>
          </p:cNvPr>
          <p:cNvSpPr txBox="1"/>
          <p:nvPr/>
        </p:nvSpPr>
        <p:spPr>
          <a:xfrm>
            <a:off x="381000" y="3575520"/>
            <a:ext cx="5612933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dirty="0"/>
              <a:t>Conversion Efficiency of 70%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051A03-BD8B-4806-854C-49774BC38974}"/>
              </a:ext>
            </a:extLst>
          </p:cNvPr>
          <p:cNvGrpSpPr/>
          <p:nvPr/>
        </p:nvGrpSpPr>
        <p:grpSpPr>
          <a:xfrm>
            <a:off x="1635156" y="1696250"/>
            <a:ext cx="3028536" cy="1464377"/>
            <a:chOff x="1635156" y="1696250"/>
            <a:chExt cx="3028536" cy="14643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A8AE39-BAC0-4633-9122-2964CC298C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5315"/>
            <a:stretch/>
          </p:blipFill>
          <p:spPr>
            <a:xfrm>
              <a:off x="1635156" y="1696250"/>
              <a:ext cx="3028536" cy="29170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5D4CE5D-FD6F-41BF-AA6F-95D1434F45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814"/>
            <a:stretch/>
          </p:blipFill>
          <p:spPr>
            <a:xfrm>
              <a:off x="1635156" y="1987954"/>
              <a:ext cx="3028536" cy="117267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ACBA75-C8A0-424E-89DA-89530811E163}"/>
              </a:ext>
            </a:extLst>
          </p:cNvPr>
          <p:cNvGrpSpPr/>
          <p:nvPr/>
        </p:nvGrpSpPr>
        <p:grpSpPr>
          <a:xfrm>
            <a:off x="1635156" y="4045178"/>
            <a:ext cx="3029677" cy="1550472"/>
            <a:chOff x="1635156" y="4045178"/>
            <a:chExt cx="3029677" cy="155047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38E1AF-6BE3-43A9-9C62-C8C64445B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5350" b="88"/>
            <a:stretch/>
          </p:blipFill>
          <p:spPr>
            <a:xfrm>
              <a:off x="1635156" y="4356740"/>
              <a:ext cx="3029677" cy="12389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AAEC6BF-ABFE-45A0-837E-AAB5E5862C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5315"/>
            <a:stretch/>
          </p:blipFill>
          <p:spPr>
            <a:xfrm>
              <a:off x="1635156" y="4045178"/>
              <a:ext cx="3028536" cy="291704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FB0FDB8-66A4-4A06-B394-D6FC8D181990}"/>
              </a:ext>
            </a:extLst>
          </p:cNvPr>
          <p:cNvSpPr/>
          <p:nvPr/>
        </p:nvSpPr>
        <p:spPr>
          <a:xfrm>
            <a:off x="1635156" y="1664361"/>
            <a:ext cx="3092040" cy="15905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475738-67CF-4AAA-B573-3A0E94EFAECF}"/>
              </a:ext>
            </a:extLst>
          </p:cNvPr>
          <p:cNvSpPr/>
          <p:nvPr/>
        </p:nvSpPr>
        <p:spPr>
          <a:xfrm>
            <a:off x="1603404" y="3977333"/>
            <a:ext cx="3092040" cy="15905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104680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68394-95AD-4C1B-AC2D-B7D195BB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Installed PV Capacity Leads to Operation Gap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973E7-2EA2-47DA-9F83-66B821139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1FAC72-850F-4D48-B36D-5E0F8A9B94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35316F-4E10-4A9D-AD1D-15C8A0A61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64760" y="1808181"/>
            <a:ext cx="4076350" cy="338084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Higher installed capacity in the 2% Scenario leads to operation stop on some days of the year</a:t>
            </a:r>
          </a:p>
          <a:p>
            <a:r>
              <a:rPr lang="en-US" dirty="0"/>
              <a:t>On sunny days, enough electricity is generated to fill Battery storages and apply this energy later (Lithium battery storages on next slide)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A005A-3837-44BC-8CF1-5F576139C6B7}"/>
              </a:ext>
            </a:extLst>
          </p:cNvPr>
          <p:cNvSpPr txBox="1"/>
          <p:nvPr/>
        </p:nvSpPr>
        <p:spPr>
          <a:xfrm>
            <a:off x="393971" y="1052736"/>
            <a:ext cx="5599964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dirty="0"/>
              <a:t>Conversion Efficiency of 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A1953-4164-4E08-AD5B-B9BF8288C5DE}"/>
              </a:ext>
            </a:extLst>
          </p:cNvPr>
          <p:cNvSpPr txBox="1"/>
          <p:nvPr/>
        </p:nvSpPr>
        <p:spPr>
          <a:xfrm>
            <a:off x="381000" y="3575520"/>
            <a:ext cx="5612933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dirty="0"/>
              <a:t>Conversion Efficiency of 70%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475738-67CF-4AAA-B573-3A0E94EFAECF}"/>
              </a:ext>
            </a:extLst>
          </p:cNvPr>
          <p:cNvSpPr/>
          <p:nvPr/>
        </p:nvSpPr>
        <p:spPr>
          <a:xfrm>
            <a:off x="549479" y="3977333"/>
            <a:ext cx="4731391" cy="15905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038DC2-B3BD-461D-B97F-E800867B1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26" y="4079095"/>
            <a:ext cx="4633193" cy="14888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2013C5-4044-4D4C-8336-E9A6951399E3}"/>
              </a:ext>
            </a:extLst>
          </p:cNvPr>
          <p:cNvSpPr/>
          <p:nvPr/>
        </p:nvSpPr>
        <p:spPr>
          <a:xfrm>
            <a:off x="557626" y="1597065"/>
            <a:ext cx="4731391" cy="15905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AFEFB4-2781-4A23-A5CE-787088DB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07" y="1696250"/>
            <a:ext cx="4629612" cy="14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8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68394-95AD-4C1B-AC2D-B7D195BB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Storages as a Source in Both Scenarios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973E7-2EA2-47DA-9F83-66B821139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1FAC72-850F-4D48-B36D-5E0F8A9B94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35316F-4E10-4A9D-AD1D-15C8A0A61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64760" y="1808180"/>
            <a:ext cx="4076350" cy="37998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b="1" dirty="0"/>
              <a:t>Lower efficiency leads to:</a:t>
            </a:r>
          </a:p>
          <a:p>
            <a:pPr lvl="1">
              <a:lnSpc>
                <a:spcPct val="123000"/>
              </a:lnSpc>
            </a:pPr>
            <a:r>
              <a:rPr lang="en-US" sz="1900" dirty="0"/>
              <a:t>Increase of Total annual costs of 2.85 bn EURO </a:t>
            </a:r>
          </a:p>
          <a:p>
            <a:pPr lvl="1">
              <a:lnSpc>
                <a:spcPct val="123000"/>
              </a:lnSpc>
            </a:pPr>
            <a:r>
              <a:rPr lang="en-US" sz="1900" dirty="0"/>
              <a:t>An Increase of 177 GWH installed battery capacity </a:t>
            </a:r>
          </a:p>
          <a:p>
            <a:pPr marL="0" indent="0">
              <a:buNone/>
            </a:pPr>
            <a:endParaRPr lang="en-US" sz="2100" b="1" dirty="0"/>
          </a:p>
          <a:p>
            <a:pPr marL="0" indent="0">
              <a:buNone/>
            </a:pPr>
            <a:r>
              <a:rPr lang="en-US" sz="2100" b="1" dirty="0"/>
              <a:t>Different reasons are applicable:</a:t>
            </a:r>
          </a:p>
          <a:p>
            <a:pPr lvl="1">
              <a:lnSpc>
                <a:spcPct val="123000"/>
              </a:lnSpc>
            </a:pPr>
            <a:r>
              <a:rPr lang="en-US" sz="2100" dirty="0"/>
              <a:t>PV had to be installed in the 2% scenario anyways to match the conversion input, </a:t>
            </a:r>
          </a:p>
          <a:p>
            <a:pPr lvl="1">
              <a:lnSpc>
                <a:spcPct val="123000"/>
              </a:lnSpc>
            </a:pPr>
            <a:r>
              <a:rPr lang="en-US" sz="2100" dirty="0"/>
              <a:t>The exceeding energy vernation in periods with low hydrogen demand is stored in battery storages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A005A-3837-44BC-8CF1-5F576139C6B7}"/>
              </a:ext>
            </a:extLst>
          </p:cNvPr>
          <p:cNvSpPr txBox="1"/>
          <p:nvPr/>
        </p:nvSpPr>
        <p:spPr>
          <a:xfrm>
            <a:off x="393971" y="1052736"/>
            <a:ext cx="5599964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dirty="0"/>
              <a:t>Conversion Efficiency of 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A1953-4164-4E08-AD5B-B9BF8288C5DE}"/>
              </a:ext>
            </a:extLst>
          </p:cNvPr>
          <p:cNvSpPr txBox="1"/>
          <p:nvPr/>
        </p:nvSpPr>
        <p:spPr>
          <a:xfrm>
            <a:off x="381000" y="3575520"/>
            <a:ext cx="5612933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dirty="0"/>
              <a:t>Conversion Efficiency of 70%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0FDB8-66A4-4A06-B394-D6FC8D181990}"/>
              </a:ext>
            </a:extLst>
          </p:cNvPr>
          <p:cNvSpPr/>
          <p:nvPr/>
        </p:nvSpPr>
        <p:spPr>
          <a:xfrm>
            <a:off x="1641446" y="1586821"/>
            <a:ext cx="3092040" cy="17331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475738-67CF-4AAA-B573-3A0E94EFAECF}"/>
              </a:ext>
            </a:extLst>
          </p:cNvPr>
          <p:cNvSpPr/>
          <p:nvPr/>
        </p:nvSpPr>
        <p:spPr>
          <a:xfrm>
            <a:off x="1603404" y="3977333"/>
            <a:ext cx="3092040" cy="17210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91A07A5-5579-4C93-91A8-BB4C2926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16" y="1664361"/>
            <a:ext cx="2513234" cy="16277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9A0817-02EF-41AF-8E69-1DFF472A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23" y="4045439"/>
            <a:ext cx="2551459" cy="16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4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68394-95AD-4C1B-AC2D-B7D195BB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Operation is similar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973E7-2EA2-47DA-9F83-66B821139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1FAC72-850F-4D48-B36D-5E0F8A9B94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35316F-4E10-4A9D-AD1D-15C8A0A61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34572" y="2709998"/>
            <a:ext cx="4076350" cy="33808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Peak operation times are similar, only the storage inventory changes drastically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A005A-3837-44BC-8CF1-5F576139C6B7}"/>
              </a:ext>
            </a:extLst>
          </p:cNvPr>
          <p:cNvSpPr txBox="1"/>
          <p:nvPr/>
        </p:nvSpPr>
        <p:spPr>
          <a:xfrm>
            <a:off x="393971" y="1052736"/>
            <a:ext cx="5599964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dirty="0"/>
              <a:t>Conversion Efficiency of 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A1953-4164-4E08-AD5B-B9BF8288C5DE}"/>
              </a:ext>
            </a:extLst>
          </p:cNvPr>
          <p:cNvSpPr txBox="1"/>
          <p:nvPr/>
        </p:nvSpPr>
        <p:spPr>
          <a:xfrm>
            <a:off x="381000" y="3575520"/>
            <a:ext cx="5612933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dirty="0"/>
              <a:t>Conversion Efficiency of 70%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475738-67CF-4AAA-B573-3A0E94EFAECF}"/>
              </a:ext>
            </a:extLst>
          </p:cNvPr>
          <p:cNvSpPr/>
          <p:nvPr/>
        </p:nvSpPr>
        <p:spPr>
          <a:xfrm>
            <a:off x="549479" y="3977333"/>
            <a:ext cx="4731391" cy="16852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2013C5-4044-4D4C-8336-E9A6951399E3}"/>
              </a:ext>
            </a:extLst>
          </p:cNvPr>
          <p:cNvSpPr/>
          <p:nvPr/>
        </p:nvSpPr>
        <p:spPr>
          <a:xfrm>
            <a:off x="557626" y="1597066"/>
            <a:ext cx="4731391" cy="17165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F2066-28E2-4704-88AC-09CA7B13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6" y="4019993"/>
            <a:ext cx="4653093" cy="1553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AF4202-4362-4FC0-8E0F-AFDAE087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1" y="1649050"/>
            <a:ext cx="4580882" cy="16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7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68394-95AD-4C1B-AC2D-B7D195BB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Installed Electrolysis Capacity Highly Dependent on Conversion Efficiency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973E7-2EA2-47DA-9F83-66B821139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1FAC72-850F-4D48-B36D-5E0F8A9B94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35316F-4E10-4A9D-AD1D-15C8A0A610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9593" y="1592056"/>
            <a:ext cx="4076350" cy="39111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Lower efficiency leads to:</a:t>
            </a:r>
          </a:p>
          <a:p>
            <a:pPr lvl="1">
              <a:lnSpc>
                <a:spcPct val="123000"/>
              </a:lnSpc>
            </a:pPr>
            <a:r>
              <a:rPr lang="en-US" sz="1700" dirty="0"/>
              <a:t>Higher total annual costs of 1 bn Euro </a:t>
            </a:r>
          </a:p>
          <a:p>
            <a:pPr lvl="1">
              <a:lnSpc>
                <a:spcPct val="123000"/>
              </a:lnSpc>
            </a:pPr>
            <a:r>
              <a:rPr lang="en-US" sz="1700" dirty="0"/>
              <a:t>Higher installed </a:t>
            </a:r>
            <a:r>
              <a:rPr lang="en-US" sz="1700" dirty="0" err="1"/>
              <a:t>electrolyser</a:t>
            </a:r>
            <a:r>
              <a:rPr lang="en-US" sz="1700" dirty="0"/>
              <a:t> capacity of 12 GW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Reason for the difference:</a:t>
            </a:r>
          </a:p>
          <a:p>
            <a:pPr lvl="1">
              <a:lnSpc>
                <a:spcPct val="123000"/>
              </a:lnSpc>
            </a:pPr>
            <a:r>
              <a:rPr lang="en-US" sz="1700" dirty="0"/>
              <a:t>Due to lower efficiency, more capacity must be installed to match  the hydrogen demand. </a:t>
            </a:r>
          </a:p>
          <a:p>
            <a:pPr lvl="1">
              <a:lnSpc>
                <a:spcPct val="123000"/>
              </a:lnSpc>
            </a:pPr>
            <a:r>
              <a:rPr lang="en-US" sz="1700" dirty="0"/>
              <a:t>Thus, more electricity is needed. </a:t>
            </a:r>
          </a:p>
          <a:p>
            <a:pPr lvl="1">
              <a:lnSpc>
                <a:spcPct val="123000"/>
              </a:lnSpc>
            </a:pPr>
            <a:r>
              <a:rPr lang="en-US" sz="1700" dirty="0"/>
              <a:t>A hydrogen storage may help to reduce the amount of installed capacity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A005A-3837-44BC-8CF1-5F576139C6B7}"/>
              </a:ext>
            </a:extLst>
          </p:cNvPr>
          <p:cNvSpPr txBox="1"/>
          <p:nvPr/>
        </p:nvSpPr>
        <p:spPr>
          <a:xfrm>
            <a:off x="393971" y="1052736"/>
            <a:ext cx="5599964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dirty="0"/>
              <a:t>Conversion Efficiency of 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A1953-4164-4E08-AD5B-B9BF8288C5DE}"/>
              </a:ext>
            </a:extLst>
          </p:cNvPr>
          <p:cNvSpPr txBox="1"/>
          <p:nvPr/>
        </p:nvSpPr>
        <p:spPr>
          <a:xfrm>
            <a:off x="381000" y="3575520"/>
            <a:ext cx="5612933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b="1" dirty="0"/>
              <a:t>Conversion Efficiency of 70%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0FDB8-66A4-4A06-B394-D6FC8D181990}"/>
              </a:ext>
            </a:extLst>
          </p:cNvPr>
          <p:cNvSpPr/>
          <p:nvPr/>
        </p:nvSpPr>
        <p:spPr>
          <a:xfrm>
            <a:off x="1641446" y="1408218"/>
            <a:ext cx="3092040" cy="19619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475738-67CF-4AAA-B573-3A0E94EFAECF}"/>
              </a:ext>
            </a:extLst>
          </p:cNvPr>
          <p:cNvSpPr/>
          <p:nvPr/>
        </p:nvSpPr>
        <p:spPr>
          <a:xfrm>
            <a:off x="1603404" y="3977332"/>
            <a:ext cx="3092040" cy="1827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240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166FDF-2D72-48E3-AC03-C3F5BCC8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53" y="4021493"/>
            <a:ext cx="2725199" cy="1713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43265E-7B12-4D2F-B9D7-CF5419A9E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53" y="1485134"/>
            <a:ext cx="2885978" cy="184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17978"/>
      </p:ext>
    </p:extLst>
  </p:cSld>
  <p:clrMapOvr>
    <a:masterClrMapping/>
  </p:clrMapOvr>
</p:sld>
</file>

<file path=ppt/theme/theme1.xml><?xml version="1.0" encoding="utf-8"?>
<a:theme xmlns:a="http://schemas.openxmlformats.org/drawingml/2006/main" name="2018-02-28_ppt_a4">
  <a:themeElements>
    <a:clrScheme name="Benutzerdefiniert 292">
      <a:dk1>
        <a:sysClr val="windowText" lastClr="000000"/>
      </a:dk1>
      <a:lt1>
        <a:sysClr val="window" lastClr="FFFFFF"/>
      </a:lt1>
      <a:dk2>
        <a:srgbClr val="6D268E"/>
      </a:dk2>
      <a:lt2>
        <a:srgbClr val="EBEBEB"/>
      </a:lt2>
      <a:accent1>
        <a:srgbClr val="023D6B"/>
      </a:accent1>
      <a:accent2>
        <a:srgbClr val="ADBDE3"/>
      </a:accent2>
      <a:accent3>
        <a:srgbClr val="30A93B"/>
      </a:accent3>
      <a:accent4>
        <a:srgbClr val="FFE900"/>
      </a:accent4>
      <a:accent5>
        <a:srgbClr val="FF8C0C"/>
      </a:accent5>
      <a:accent6>
        <a:srgbClr val="DF0F44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5000"/>
          </a:lnSpc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5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ülich_PowerPoint_A4_en.potx" id="{3CE67491-C12E-4B6B-ACFB-F85C00567A0D}" vid="{AE4EB8DF-3FCF-4241-802A-8864FAE2CD97}"/>
    </a:ext>
  </a:extLst>
</a:theme>
</file>

<file path=ppt/theme/theme2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180314A710F7A4EB1047E73480405AC" ma:contentTypeVersion="2" ma:contentTypeDescription="Ein neues Dokument erstellen." ma:contentTypeScope="" ma:versionID="5fce66a760adaa0c3bc41a29ccc7320c">
  <xsd:schema xmlns:xsd="http://www.w3.org/2001/XMLSchema" xmlns:xs="http://www.w3.org/2001/XMLSchema" xmlns:p="http://schemas.microsoft.com/office/2006/metadata/properties" xmlns:ns2="d7b0c8ab-ab56-4bff-bbcf-7cef73c6fd20" targetNamespace="http://schemas.microsoft.com/office/2006/metadata/properties" ma:root="true" ma:fieldsID="6ba31731252026cfbdc8e38cee30aacc" ns2:_="">
    <xsd:import namespace="d7b0c8ab-ab56-4bff-bbcf-7cef73c6fd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0c8ab-ab56-4bff-bbcf-7cef73c6f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A508FC-C280-40AD-8398-BAA377701E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8BCB8-3A48-4D84-8E08-2A3E06938E31}">
  <ds:schemaRefs>
    <ds:schemaRef ds:uri="d7b0c8ab-ab56-4bff-bbcf-7cef73c6fd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EBFB196-69DD-47B3-A2FC-0C63F3CA58C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2018-02-28_ppt_a4</Template>
  <TotalTime>0</TotalTime>
  <Words>495</Words>
  <Application>Microsoft Office PowerPoint</Application>
  <PresentationFormat>A4 Paper (210x297 mm)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2018-02-28_ppt_a4</vt:lpstr>
      <vt:lpstr>IMP-EGH: Interdisciplinary Master Program – Energy &amp; Green Hydrogen  Track 6: Systems Analysis for Green Hydrogen</vt:lpstr>
      <vt:lpstr>Exercise 1: Scheme of Energy System Model </vt:lpstr>
      <vt:lpstr>Hydrogen Demand and Electricity Demand are Equal in Both Scenarios</vt:lpstr>
      <vt:lpstr>Hydrogen Demand and Electricity Demand are Equal in Both Scenarios</vt:lpstr>
      <vt:lpstr>Only PV is Installed as a Source in Both Scenarios </vt:lpstr>
      <vt:lpstr>Higher Installed PV Capacity Leads to Operation Gap </vt:lpstr>
      <vt:lpstr>Battery Storages as a Source in Both Scenarios </vt:lpstr>
      <vt:lpstr>Battery Operation is similar </vt:lpstr>
      <vt:lpstr>Installed Electrolysis Capacity Highly Dependent on Conversion Efficiency </vt:lpstr>
      <vt:lpstr>Conversion Operation Follows Hydrogen Demand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of presentation</dc:title>
  <dc:creator>Leander Kotzur</dc:creator>
  <cp:lastModifiedBy>Stargardt, Maximilian</cp:lastModifiedBy>
  <cp:revision>27</cp:revision>
  <dcterms:created xsi:type="dcterms:W3CDTF">2018-05-18T12:37:32Z</dcterms:created>
  <dcterms:modified xsi:type="dcterms:W3CDTF">2022-11-18T09:23:41Z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0x010100D180314A710F7A4EB1047E73480405AC</vt:lpwstr>
  </property>
</Properties>
</file>