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  <p:sldMasterId id="2147483656" r:id="rId2"/>
  </p:sldMasterIdLst>
  <p:notesMasterIdLst>
    <p:notesMasterId r:id="rId16"/>
  </p:notesMasterIdLst>
  <p:handoutMasterIdLst>
    <p:handoutMasterId r:id="rId17"/>
  </p:handoutMasterIdLst>
  <p:sldIdLst>
    <p:sldId id="357" r:id="rId3"/>
    <p:sldId id="300" r:id="rId4"/>
    <p:sldId id="338" r:id="rId5"/>
    <p:sldId id="342" r:id="rId6"/>
    <p:sldId id="349" r:id="rId7"/>
    <p:sldId id="352" r:id="rId8"/>
    <p:sldId id="353" r:id="rId9"/>
    <p:sldId id="350" r:id="rId10"/>
    <p:sldId id="304" r:id="rId11"/>
    <p:sldId id="354" r:id="rId12"/>
    <p:sldId id="355" r:id="rId13"/>
    <p:sldId id="351" r:id="rId14"/>
    <p:sldId id="356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9FB9D"/>
    <a:srgbClr val="CCF5A3"/>
    <a:srgbClr val="FFFFCC"/>
    <a:srgbClr val="CCFFC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5" autoAdjust="0"/>
    <p:restoredTop sz="94718" autoAdjust="0"/>
  </p:normalViewPr>
  <p:slideViewPr>
    <p:cSldViewPr>
      <p:cViewPr varScale="1">
        <p:scale>
          <a:sx n="106" d="100"/>
          <a:sy n="106" d="100"/>
        </p:scale>
        <p:origin x="115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C39BF12-4BB2-45FB-89DA-BCD64C269958}" type="datetime1">
              <a:rPr lang="en-US"/>
              <a:pPr/>
              <a:t>1/11/2016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7A3F8B1-05C1-4B9F-9651-C6300C0D59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44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646E377-FFF7-4872-9C81-B96458189E25}" type="datetime1">
              <a:rPr lang="en-US"/>
              <a:pPr/>
              <a:t>1/11/2016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82586F5-DD50-4C13-AF7C-A7ACE3F20C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624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586F5-DD50-4C13-AF7C-A7ACE3F20C9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261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586F5-DD50-4C13-AF7C-A7ACE3F20C9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918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586F5-DD50-4C13-AF7C-A7ACE3F20C9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93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586F5-DD50-4C13-AF7C-A7ACE3F20C9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37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586F5-DD50-4C13-AF7C-A7ACE3F20C9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96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586F5-DD50-4C13-AF7C-A7ACE3F20C9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15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586F5-DD50-4C13-AF7C-A7ACE3F20C9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57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586F5-DD50-4C13-AF7C-A7ACE3F20C9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61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586F5-DD50-4C13-AF7C-A7ACE3F20C9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00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586F5-DD50-4C13-AF7C-A7ACE3F20C9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54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586F5-DD50-4C13-AF7C-A7ACE3F20C9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15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586F5-DD50-4C13-AF7C-A7ACE3F20C9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66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586F5-DD50-4C13-AF7C-A7ACE3F20C9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49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6B9166-B2E1-4CB0-B34F-3B78CB1E12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482242"/>
      </p:ext>
    </p:extLst>
  </p:cSld>
  <p:clrMapOvr>
    <a:masterClrMapping/>
  </p:clrMapOvr>
  <p:transition spd="med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‹#›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44373"/>
      </p:ext>
    </p:extLst>
  </p:cSld>
  <p:clrMapOvr>
    <a:masterClrMapping/>
  </p:clrMapOvr>
  <p:transition spd="med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D6F82E-1C39-415F-88D8-BEDF0C3012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638869"/>
      </p:ext>
    </p:extLst>
  </p:cSld>
  <p:clrMapOvr>
    <a:masterClrMapping/>
  </p:clrMapOvr>
  <p:transition spd="med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63C0AC-7D70-4F63-8850-C84F1DEE77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30479"/>
      </p:ext>
    </p:extLst>
  </p:cSld>
  <p:clrMapOvr>
    <a:masterClrMapping/>
  </p:clrMapOvr>
  <p:transition spd="med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6B8E3F-12E6-48B0-B6BE-59E16B7B0D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36462"/>
      </p:ext>
    </p:extLst>
  </p:cSld>
  <p:clrMapOvr>
    <a:masterClrMapping/>
  </p:clrMapOvr>
  <p:transition spd="med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EC5DE8-C31B-4442-942F-8C398A909A6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70512"/>
      </p:ext>
    </p:extLst>
  </p:cSld>
  <p:clrMapOvr>
    <a:masterClrMapping/>
  </p:clrMapOvr>
  <p:transition spd="med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06A576-ADB7-4425-BAC9-4D06BC4E6D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64093"/>
      </p:ext>
    </p:extLst>
  </p:cSld>
  <p:clrMapOvr>
    <a:masterClrMapping/>
  </p:clrMapOvr>
  <p:transition spd="med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C387DA-ABA7-4612-B117-B8B8CA4755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1328"/>
      </p:ext>
    </p:extLst>
  </p:cSld>
  <p:clrMapOvr>
    <a:masterClrMapping/>
  </p:clrMapOvr>
  <p:transition spd="med"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5A048E-030D-4751-B1FA-62BCF176BE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97050"/>
      </p:ext>
    </p:extLst>
  </p:cSld>
  <p:clrMapOvr>
    <a:masterClrMapping/>
  </p:clrMapOvr>
  <p:transition spd="med">
    <p:push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0FE9A7-BEBC-4D6B-B712-C6B406AA4C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95357"/>
      </p:ext>
    </p:extLst>
  </p:cSld>
  <p:clrMapOvr>
    <a:masterClrMapping/>
  </p:clrMapOvr>
  <p:transition spd="med">
    <p:push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783AEB-7AEF-46F7-87DC-26A173805A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95642"/>
      </p:ext>
    </p:extLst>
  </p:cSld>
  <p:clrMapOvr>
    <a:masterClrMapping/>
  </p:clrMapOvr>
  <p:transition spd="med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CFEE4B-5910-4BA5-9788-C19F481FCE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007350"/>
      </p:ext>
    </p:extLst>
  </p:cSld>
  <p:clrMapOvr>
    <a:masterClrMapping/>
  </p:clrMapOvr>
  <p:transition spd="med">
    <p:push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FFD4CD-6F04-4A3E-9426-D0F03821AF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19264"/>
      </p:ext>
    </p:extLst>
  </p:cSld>
  <p:clrMapOvr>
    <a:masterClrMapping/>
  </p:clrMapOvr>
  <p:transition spd="med">
    <p:push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716444-91EF-4AF9-AC31-4829332764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42029"/>
      </p:ext>
    </p:extLst>
  </p:cSld>
  <p:clrMapOvr>
    <a:masterClrMapping/>
  </p:clrMapOvr>
  <p:transition spd="med">
    <p:push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0D5251-661B-4533-BA5C-58915F070B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0230"/>
      </p:ext>
    </p:extLst>
  </p:cSld>
  <p:clrMapOvr>
    <a:masterClrMapping/>
  </p:clrMapOvr>
  <p:transition spd="med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BF5AAB-C3B7-46DC-8532-21D96B37A8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44178"/>
      </p:ext>
    </p:extLst>
  </p:cSld>
  <p:clrMapOvr>
    <a:masterClrMapping/>
  </p:clrMapOvr>
  <p:transition spd="med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6DF43D-5979-4129-A809-D8BFD3C7A9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567014"/>
      </p:ext>
    </p:extLst>
  </p:cSld>
  <p:clrMapOvr>
    <a:masterClrMapping/>
  </p:clrMapOvr>
  <p:transition spd="med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7C938B-C278-4AEC-9568-5304FE3DD1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563961"/>
      </p:ext>
    </p:extLst>
  </p:cSld>
  <p:clrMapOvr>
    <a:masterClrMapping/>
  </p:clrMapOvr>
  <p:transition spd="med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32B591-AD3B-4E57-B562-8DE074697E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808719"/>
      </p:ext>
    </p:extLst>
  </p:cSld>
  <p:clrMapOvr>
    <a:masterClrMapping/>
  </p:clrMapOvr>
  <p:transition spd="med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‹#›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98779"/>
      </p:ext>
    </p:extLst>
  </p:cSld>
  <p:clrMapOvr>
    <a:masterClrMapping/>
  </p:clrMapOvr>
  <p:transition spd="med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‹#›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83527"/>
      </p:ext>
    </p:extLst>
  </p:cSld>
  <p:clrMapOvr>
    <a:masterClrMapping/>
  </p:clrMapOvr>
  <p:transition spd="med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‹#›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14505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9FB9D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Heading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686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77000"/>
            <a:ext cx="5562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75F5170-391B-4F41-8442-A349735C5668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ransition spd="med">
    <p:push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D9FB9D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FCCBC19-FBE6-4DDF-B989-86743C3BD38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 spd="med">
    <p:push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Chapter 1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051797"/>
      </p:ext>
    </p:extLst>
  </p:cSld>
  <p:clrMapOvr>
    <a:masterClrMapping/>
  </p:clrMapOvr>
  <p:transition spd="med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TextBox 5"/>
          <p:cNvSpPr txBox="1">
            <a:spLocks noChangeArrowheads="1"/>
          </p:cNvSpPr>
          <p:nvPr/>
        </p:nvSpPr>
        <p:spPr bwMode="auto">
          <a:xfrm>
            <a:off x="609600" y="2133600"/>
            <a:ext cx="7910513" cy="4154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 Lincoln.java       Author: Lewis/Loftus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basic structure of a Java application.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 dirty="0">
                <a:latin typeface="Courier New" charset="0"/>
                <a:cs typeface="Courier New" charset="0"/>
              </a:rPr>
              <a:t>Lincoln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  Prints a presidential quote.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 dirty="0">
                <a:latin typeface="Courier New" charset="0"/>
                <a:cs typeface="Courier New" charset="0"/>
              </a:rPr>
              <a:t>main (String[] </a:t>
            </a:r>
            <a:r>
              <a:rPr lang="en-US" sz="1400" b="1" dirty="0" err="1">
                <a:latin typeface="Courier New" charset="0"/>
                <a:cs typeface="Courier New" charset="0"/>
              </a:rPr>
              <a:t>args</a:t>
            </a:r>
            <a:r>
              <a:rPr lang="en-US" sz="1400" b="1" dirty="0">
                <a:latin typeface="Courier New" charset="0"/>
                <a:cs typeface="Courier New" charset="0"/>
              </a:rPr>
              <a:t>)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latin typeface="Courier New" charset="0"/>
                <a:cs typeface="Courier New" charset="0"/>
              </a:rPr>
              <a:t> ("A quote by Abraham Lincoln:");</a:t>
            </a:r>
          </a:p>
          <a:p>
            <a:pPr eaLnBrk="1" hangingPunct="1"/>
            <a:endParaRPr lang="en-US" sz="1400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latin typeface="Courier New" charset="0"/>
                <a:cs typeface="Courier New" charset="0"/>
              </a:rPr>
              <a:t> ("Whatever you are, be a good one.");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456" y="685800"/>
            <a:ext cx="8686800" cy="715962"/>
          </a:xfrm>
        </p:spPr>
        <p:txBody>
          <a:bodyPr/>
          <a:lstStyle/>
          <a:p>
            <a:r>
              <a:rPr lang="en-CA" dirty="0" smtClean="0"/>
              <a:t>Always include a comment at the top of the class</a:t>
            </a:r>
            <a:endParaRPr lang="en-CA" dirty="0"/>
          </a:p>
        </p:txBody>
      </p:sp>
      <p:sp>
        <p:nvSpPr>
          <p:cNvPr id="3" name="Freeform 2"/>
          <p:cNvSpPr/>
          <p:nvPr/>
        </p:nvSpPr>
        <p:spPr>
          <a:xfrm>
            <a:off x="510540" y="2190111"/>
            <a:ext cx="8340498" cy="1359505"/>
          </a:xfrm>
          <a:custGeom>
            <a:avLst/>
            <a:gdLst>
              <a:gd name="connsiteX0" fmla="*/ 967740 w 8340498"/>
              <a:gd name="connsiteY0" fmla="*/ 19689 h 1359505"/>
              <a:gd name="connsiteX1" fmla="*/ 800100 w 8340498"/>
              <a:gd name="connsiteY1" fmla="*/ 34929 h 1359505"/>
              <a:gd name="connsiteX2" fmla="*/ 190500 w 8340498"/>
              <a:gd name="connsiteY2" fmla="*/ 50169 h 1359505"/>
              <a:gd name="connsiteX3" fmla="*/ 160020 w 8340498"/>
              <a:gd name="connsiteY3" fmla="*/ 57789 h 1359505"/>
              <a:gd name="connsiteX4" fmla="*/ 99060 w 8340498"/>
              <a:gd name="connsiteY4" fmla="*/ 95889 h 1359505"/>
              <a:gd name="connsiteX5" fmla="*/ 68580 w 8340498"/>
              <a:gd name="connsiteY5" fmla="*/ 141609 h 1359505"/>
              <a:gd name="connsiteX6" fmla="*/ 22860 w 8340498"/>
              <a:gd name="connsiteY6" fmla="*/ 225429 h 1359505"/>
              <a:gd name="connsiteX7" fmla="*/ 7620 w 8340498"/>
              <a:gd name="connsiteY7" fmla="*/ 271149 h 1359505"/>
              <a:gd name="connsiteX8" fmla="*/ 0 w 8340498"/>
              <a:gd name="connsiteY8" fmla="*/ 332109 h 1359505"/>
              <a:gd name="connsiteX9" fmla="*/ 7620 w 8340498"/>
              <a:gd name="connsiteY9" fmla="*/ 682629 h 1359505"/>
              <a:gd name="connsiteX10" fmla="*/ 15240 w 8340498"/>
              <a:gd name="connsiteY10" fmla="*/ 720729 h 1359505"/>
              <a:gd name="connsiteX11" fmla="*/ 30480 w 8340498"/>
              <a:gd name="connsiteY11" fmla="*/ 804549 h 1359505"/>
              <a:gd name="connsiteX12" fmla="*/ 38100 w 8340498"/>
              <a:gd name="connsiteY12" fmla="*/ 835029 h 1359505"/>
              <a:gd name="connsiteX13" fmla="*/ 53340 w 8340498"/>
              <a:gd name="connsiteY13" fmla="*/ 873129 h 1359505"/>
              <a:gd name="connsiteX14" fmla="*/ 60960 w 8340498"/>
              <a:gd name="connsiteY14" fmla="*/ 895989 h 1359505"/>
              <a:gd name="connsiteX15" fmla="*/ 76200 w 8340498"/>
              <a:gd name="connsiteY15" fmla="*/ 934089 h 1359505"/>
              <a:gd name="connsiteX16" fmla="*/ 91440 w 8340498"/>
              <a:gd name="connsiteY16" fmla="*/ 979809 h 1359505"/>
              <a:gd name="connsiteX17" fmla="*/ 106680 w 8340498"/>
              <a:gd name="connsiteY17" fmla="*/ 1033149 h 1359505"/>
              <a:gd name="connsiteX18" fmla="*/ 121920 w 8340498"/>
              <a:gd name="connsiteY18" fmla="*/ 1056009 h 1359505"/>
              <a:gd name="connsiteX19" fmla="*/ 152400 w 8340498"/>
              <a:gd name="connsiteY19" fmla="*/ 1063629 h 1359505"/>
              <a:gd name="connsiteX20" fmla="*/ 175260 w 8340498"/>
              <a:gd name="connsiteY20" fmla="*/ 1071249 h 1359505"/>
              <a:gd name="connsiteX21" fmla="*/ 205740 w 8340498"/>
              <a:gd name="connsiteY21" fmla="*/ 1086489 h 1359505"/>
              <a:gd name="connsiteX22" fmla="*/ 281940 w 8340498"/>
              <a:gd name="connsiteY22" fmla="*/ 1109349 h 1359505"/>
              <a:gd name="connsiteX23" fmla="*/ 304800 w 8340498"/>
              <a:gd name="connsiteY23" fmla="*/ 1116969 h 1359505"/>
              <a:gd name="connsiteX24" fmla="*/ 358140 w 8340498"/>
              <a:gd name="connsiteY24" fmla="*/ 1124589 h 1359505"/>
              <a:gd name="connsiteX25" fmla="*/ 381000 w 8340498"/>
              <a:gd name="connsiteY25" fmla="*/ 1132209 h 1359505"/>
              <a:gd name="connsiteX26" fmla="*/ 426720 w 8340498"/>
              <a:gd name="connsiteY26" fmla="*/ 1139829 h 1359505"/>
              <a:gd name="connsiteX27" fmla="*/ 541020 w 8340498"/>
              <a:gd name="connsiteY27" fmla="*/ 1155069 h 1359505"/>
              <a:gd name="connsiteX28" fmla="*/ 594360 w 8340498"/>
              <a:gd name="connsiteY28" fmla="*/ 1170309 h 1359505"/>
              <a:gd name="connsiteX29" fmla="*/ 670560 w 8340498"/>
              <a:gd name="connsiteY29" fmla="*/ 1185549 h 1359505"/>
              <a:gd name="connsiteX30" fmla="*/ 807720 w 8340498"/>
              <a:gd name="connsiteY30" fmla="*/ 1200789 h 1359505"/>
              <a:gd name="connsiteX31" fmla="*/ 838200 w 8340498"/>
              <a:gd name="connsiteY31" fmla="*/ 1208409 h 1359505"/>
              <a:gd name="connsiteX32" fmla="*/ 876300 w 8340498"/>
              <a:gd name="connsiteY32" fmla="*/ 1216029 h 1359505"/>
              <a:gd name="connsiteX33" fmla="*/ 952500 w 8340498"/>
              <a:gd name="connsiteY33" fmla="*/ 1231269 h 1359505"/>
              <a:gd name="connsiteX34" fmla="*/ 1432560 w 8340498"/>
              <a:gd name="connsiteY34" fmla="*/ 1246509 h 1359505"/>
              <a:gd name="connsiteX35" fmla="*/ 1508760 w 8340498"/>
              <a:gd name="connsiteY35" fmla="*/ 1254129 h 1359505"/>
              <a:gd name="connsiteX36" fmla="*/ 1584960 w 8340498"/>
              <a:gd name="connsiteY36" fmla="*/ 1269369 h 1359505"/>
              <a:gd name="connsiteX37" fmla="*/ 1760220 w 8340498"/>
              <a:gd name="connsiteY37" fmla="*/ 1284609 h 1359505"/>
              <a:gd name="connsiteX38" fmla="*/ 1828800 w 8340498"/>
              <a:gd name="connsiteY38" fmla="*/ 1292229 h 1359505"/>
              <a:gd name="connsiteX39" fmla="*/ 2484120 w 8340498"/>
              <a:gd name="connsiteY39" fmla="*/ 1307469 h 1359505"/>
              <a:gd name="connsiteX40" fmla="*/ 2552700 w 8340498"/>
              <a:gd name="connsiteY40" fmla="*/ 1315089 h 1359505"/>
              <a:gd name="connsiteX41" fmla="*/ 2811780 w 8340498"/>
              <a:gd name="connsiteY41" fmla="*/ 1330329 h 1359505"/>
              <a:gd name="connsiteX42" fmla="*/ 3962400 w 8340498"/>
              <a:gd name="connsiteY42" fmla="*/ 1337949 h 1359505"/>
              <a:gd name="connsiteX43" fmla="*/ 4564380 w 8340498"/>
              <a:gd name="connsiteY43" fmla="*/ 1322709 h 1359505"/>
              <a:gd name="connsiteX44" fmla="*/ 5189220 w 8340498"/>
              <a:gd name="connsiteY44" fmla="*/ 1315089 h 1359505"/>
              <a:gd name="connsiteX45" fmla="*/ 5867400 w 8340498"/>
              <a:gd name="connsiteY45" fmla="*/ 1315089 h 1359505"/>
              <a:gd name="connsiteX46" fmla="*/ 6096000 w 8340498"/>
              <a:gd name="connsiteY46" fmla="*/ 1330329 h 1359505"/>
              <a:gd name="connsiteX47" fmla="*/ 6766560 w 8340498"/>
              <a:gd name="connsiteY47" fmla="*/ 1315089 h 1359505"/>
              <a:gd name="connsiteX48" fmla="*/ 6812280 w 8340498"/>
              <a:gd name="connsiteY48" fmla="*/ 1307469 h 1359505"/>
              <a:gd name="connsiteX49" fmla="*/ 6941820 w 8340498"/>
              <a:gd name="connsiteY49" fmla="*/ 1292229 h 1359505"/>
              <a:gd name="connsiteX50" fmla="*/ 7094220 w 8340498"/>
              <a:gd name="connsiteY50" fmla="*/ 1284609 h 1359505"/>
              <a:gd name="connsiteX51" fmla="*/ 7147560 w 8340498"/>
              <a:gd name="connsiteY51" fmla="*/ 1269369 h 1359505"/>
              <a:gd name="connsiteX52" fmla="*/ 7414260 w 8340498"/>
              <a:gd name="connsiteY52" fmla="*/ 1254129 h 1359505"/>
              <a:gd name="connsiteX53" fmla="*/ 7490460 w 8340498"/>
              <a:gd name="connsiteY53" fmla="*/ 1223649 h 1359505"/>
              <a:gd name="connsiteX54" fmla="*/ 7543800 w 8340498"/>
              <a:gd name="connsiteY54" fmla="*/ 1208409 h 1359505"/>
              <a:gd name="connsiteX55" fmla="*/ 7627620 w 8340498"/>
              <a:gd name="connsiteY55" fmla="*/ 1200789 h 1359505"/>
              <a:gd name="connsiteX56" fmla="*/ 7772400 w 8340498"/>
              <a:gd name="connsiteY56" fmla="*/ 1170309 h 1359505"/>
              <a:gd name="connsiteX57" fmla="*/ 7917180 w 8340498"/>
              <a:gd name="connsiteY57" fmla="*/ 1139829 h 1359505"/>
              <a:gd name="connsiteX58" fmla="*/ 8001000 w 8340498"/>
              <a:gd name="connsiteY58" fmla="*/ 1101729 h 1359505"/>
              <a:gd name="connsiteX59" fmla="*/ 8031480 w 8340498"/>
              <a:gd name="connsiteY59" fmla="*/ 1071249 h 1359505"/>
              <a:gd name="connsiteX60" fmla="*/ 8107680 w 8340498"/>
              <a:gd name="connsiteY60" fmla="*/ 1025529 h 1359505"/>
              <a:gd name="connsiteX61" fmla="*/ 8145780 w 8340498"/>
              <a:gd name="connsiteY61" fmla="*/ 1017909 h 1359505"/>
              <a:gd name="connsiteX62" fmla="*/ 8176260 w 8340498"/>
              <a:gd name="connsiteY62" fmla="*/ 1010289 h 1359505"/>
              <a:gd name="connsiteX63" fmla="*/ 8244840 w 8340498"/>
              <a:gd name="connsiteY63" fmla="*/ 995049 h 1359505"/>
              <a:gd name="connsiteX64" fmla="*/ 8298180 w 8340498"/>
              <a:gd name="connsiteY64" fmla="*/ 964569 h 1359505"/>
              <a:gd name="connsiteX65" fmla="*/ 8321040 w 8340498"/>
              <a:gd name="connsiteY65" fmla="*/ 911229 h 1359505"/>
              <a:gd name="connsiteX66" fmla="*/ 8328660 w 8340498"/>
              <a:gd name="connsiteY66" fmla="*/ 888369 h 1359505"/>
              <a:gd name="connsiteX67" fmla="*/ 8328660 w 8340498"/>
              <a:gd name="connsiteY67" fmla="*/ 575949 h 1359505"/>
              <a:gd name="connsiteX68" fmla="*/ 8282940 w 8340498"/>
              <a:gd name="connsiteY68" fmla="*/ 484509 h 1359505"/>
              <a:gd name="connsiteX69" fmla="*/ 8267700 w 8340498"/>
              <a:gd name="connsiteY69" fmla="*/ 461649 h 1359505"/>
              <a:gd name="connsiteX70" fmla="*/ 8260080 w 8340498"/>
              <a:gd name="connsiteY70" fmla="*/ 438789 h 1359505"/>
              <a:gd name="connsiteX71" fmla="*/ 8191500 w 8340498"/>
              <a:gd name="connsiteY71" fmla="*/ 385449 h 1359505"/>
              <a:gd name="connsiteX72" fmla="*/ 8107680 w 8340498"/>
              <a:gd name="connsiteY72" fmla="*/ 309249 h 1359505"/>
              <a:gd name="connsiteX73" fmla="*/ 8077200 w 8340498"/>
              <a:gd name="connsiteY73" fmla="*/ 278769 h 1359505"/>
              <a:gd name="connsiteX74" fmla="*/ 7962900 w 8340498"/>
              <a:gd name="connsiteY74" fmla="*/ 225429 h 1359505"/>
              <a:gd name="connsiteX75" fmla="*/ 7856220 w 8340498"/>
              <a:gd name="connsiteY75" fmla="*/ 194949 h 1359505"/>
              <a:gd name="connsiteX76" fmla="*/ 7703820 w 8340498"/>
              <a:gd name="connsiteY76" fmla="*/ 141609 h 1359505"/>
              <a:gd name="connsiteX77" fmla="*/ 7650480 w 8340498"/>
              <a:gd name="connsiteY77" fmla="*/ 126369 h 1359505"/>
              <a:gd name="connsiteX78" fmla="*/ 7559040 w 8340498"/>
              <a:gd name="connsiteY78" fmla="*/ 95889 h 1359505"/>
              <a:gd name="connsiteX79" fmla="*/ 7429500 w 8340498"/>
              <a:gd name="connsiteY79" fmla="*/ 65409 h 1359505"/>
              <a:gd name="connsiteX80" fmla="*/ 7353300 w 8340498"/>
              <a:gd name="connsiteY80" fmla="*/ 50169 h 1359505"/>
              <a:gd name="connsiteX81" fmla="*/ 6423660 w 8340498"/>
              <a:gd name="connsiteY81" fmla="*/ 50169 h 1359505"/>
              <a:gd name="connsiteX82" fmla="*/ 6248400 w 8340498"/>
              <a:gd name="connsiteY82" fmla="*/ 65409 h 1359505"/>
              <a:gd name="connsiteX83" fmla="*/ 5494020 w 8340498"/>
              <a:gd name="connsiteY83" fmla="*/ 50169 h 1359505"/>
              <a:gd name="connsiteX84" fmla="*/ 5105400 w 8340498"/>
              <a:gd name="connsiteY84" fmla="*/ 34929 h 1359505"/>
              <a:gd name="connsiteX85" fmla="*/ 4411980 w 8340498"/>
              <a:gd name="connsiteY85" fmla="*/ 19689 h 1359505"/>
              <a:gd name="connsiteX86" fmla="*/ 4229100 w 8340498"/>
              <a:gd name="connsiteY86" fmla="*/ 12069 h 1359505"/>
              <a:gd name="connsiteX87" fmla="*/ 3779520 w 8340498"/>
              <a:gd name="connsiteY87" fmla="*/ 19689 h 1359505"/>
              <a:gd name="connsiteX88" fmla="*/ 3619500 w 8340498"/>
              <a:gd name="connsiteY88" fmla="*/ 27309 h 1359505"/>
              <a:gd name="connsiteX89" fmla="*/ 3573780 w 8340498"/>
              <a:gd name="connsiteY89" fmla="*/ 34929 h 1359505"/>
              <a:gd name="connsiteX90" fmla="*/ 3375660 w 8340498"/>
              <a:gd name="connsiteY90" fmla="*/ 42549 h 1359505"/>
              <a:gd name="connsiteX91" fmla="*/ 3017520 w 8340498"/>
              <a:gd name="connsiteY91" fmla="*/ 57789 h 1359505"/>
              <a:gd name="connsiteX92" fmla="*/ 1630680 w 8340498"/>
              <a:gd name="connsiteY92" fmla="*/ 57789 h 1359505"/>
              <a:gd name="connsiteX93" fmla="*/ 1607820 w 8340498"/>
              <a:gd name="connsiteY93" fmla="*/ 50169 h 1359505"/>
              <a:gd name="connsiteX94" fmla="*/ 1569720 w 8340498"/>
              <a:gd name="connsiteY94" fmla="*/ 42549 h 1359505"/>
              <a:gd name="connsiteX95" fmla="*/ 1386840 w 8340498"/>
              <a:gd name="connsiteY95" fmla="*/ 34929 h 1359505"/>
              <a:gd name="connsiteX96" fmla="*/ 1150620 w 8340498"/>
              <a:gd name="connsiteY96" fmla="*/ 42549 h 1359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8340498" h="1359505">
                <a:moveTo>
                  <a:pt x="967740" y="19689"/>
                </a:moveTo>
                <a:cubicBezTo>
                  <a:pt x="911860" y="24769"/>
                  <a:pt x="856193" y="33527"/>
                  <a:pt x="800100" y="34929"/>
                </a:cubicBezTo>
                <a:lnTo>
                  <a:pt x="190500" y="50169"/>
                </a:lnTo>
                <a:cubicBezTo>
                  <a:pt x="180340" y="52709"/>
                  <a:pt x="169826" y="54112"/>
                  <a:pt x="160020" y="57789"/>
                </a:cubicBezTo>
                <a:cubicBezTo>
                  <a:pt x="132127" y="68249"/>
                  <a:pt x="123035" y="77908"/>
                  <a:pt x="99060" y="95889"/>
                </a:cubicBezTo>
                <a:cubicBezTo>
                  <a:pt x="85669" y="136063"/>
                  <a:pt x="100291" y="103556"/>
                  <a:pt x="68580" y="141609"/>
                </a:cubicBezTo>
                <a:cubicBezTo>
                  <a:pt x="53122" y="160159"/>
                  <a:pt x="26716" y="213862"/>
                  <a:pt x="22860" y="225429"/>
                </a:cubicBezTo>
                <a:lnTo>
                  <a:pt x="7620" y="271149"/>
                </a:lnTo>
                <a:cubicBezTo>
                  <a:pt x="5080" y="291469"/>
                  <a:pt x="0" y="311631"/>
                  <a:pt x="0" y="332109"/>
                </a:cubicBezTo>
                <a:cubicBezTo>
                  <a:pt x="0" y="448977"/>
                  <a:pt x="3040" y="565851"/>
                  <a:pt x="7620" y="682629"/>
                </a:cubicBezTo>
                <a:cubicBezTo>
                  <a:pt x="8128" y="695571"/>
                  <a:pt x="12923" y="707986"/>
                  <a:pt x="15240" y="720729"/>
                </a:cubicBezTo>
                <a:cubicBezTo>
                  <a:pt x="23511" y="766222"/>
                  <a:pt x="21069" y="762198"/>
                  <a:pt x="30480" y="804549"/>
                </a:cubicBezTo>
                <a:cubicBezTo>
                  <a:pt x="32752" y="814772"/>
                  <a:pt x="34788" y="825094"/>
                  <a:pt x="38100" y="835029"/>
                </a:cubicBezTo>
                <a:cubicBezTo>
                  <a:pt x="42425" y="848005"/>
                  <a:pt x="48537" y="860322"/>
                  <a:pt x="53340" y="873129"/>
                </a:cubicBezTo>
                <a:cubicBezTo>
                  <a:pt x="56160" y="880650"/>
                  <a:pt x="58140" y="888468"/>
                  <a:pt x="60960" y="895989"/>
                </a:cubicBezTo>
                <a:cubicBezTo>
                  <a:pt x="65763" y="908796"/>
                  <a:pt x="71526" y="921234"/>
                  <a:pt x="76200" y="934089"/>
                </a:cubicBezTo>
                <a:cubicBezTo>
                  <a:pt x="81690" y="949186"/>
                  <a:pt x="87544" y="964224"/>
                  <a:pt x="91440" y="979809"/>
                </a:cubicBezTo>
                <a:cubicBezTo>
                  <a:pt x="93881" y="989575"/>
                  <a:pt x="101214" y="1022217"/>
                  <a:pt x="106680" y="1033149"/>
                </a:cubicBezTo>
                <a:cubicBezTo>
                  <a:pt x="110776" y="1041340"/>
                  <a:pt x="114300" y="1050929"/>
                  <a:pt x="121920" y="1056009"/>
                </a:cubicBezTo>
                <a:cubicBezTo>
                  <a:pt x="130634" y="1061818"/>
                  <a:pt x="142330" y="1060752"/>
                  <a:pt x="152400" y="1063629"/>
                </a:cubicBezTo>
                <a:cubicBezTo>
                  <a:pt x="160123" y="1065836"/>
                  <a:pt x="167877" y="1068085"/>
                  <a:pt x="175260" y="1071249"/>
                </a:cubicBezTo>
                <a:cubicBezTo>
                  <a:pt x="185701" y="1075724"/>
                  <a:pt x="195193" y="1082270"/>
                  <a:pt x="205740" y="1086489"/>
                </a:cubicBezTo>
                <a:cubicBezTo>
                  <a:pt x="251011" y="1104597"/>
                  <a:pt x="242645" y="1098122"/>
                  <a:pt x="281940" y="1109349"/>
                </a:cubicBezTo>
                <a:cubicBezTo>
                  <a:pt x="289663" y="1111556"/>
                  <a:pt x="296924" y="1115394"/>
                  <a:pt x="304800" y="1116969"/>
                </a:cubicBezTo>
                <a:cubicBezTo>
                  <a:pt x="322412" y="1120491"/>
                  <a:pt x="340360" y="1122049"/>
                  <a:pt x="358140" y="1124589"/>
                </a:cubicBezTo>
                <a:cubicBezTo>
                  <a:pt x="365760" y="1127129"/>
                  <a:pt x="373159" y="1130467"/>
                  <a:pt x="381000" y="1132209"/>
                </a:cubicBezTo>
                <a:cubicBezTo>
                  <a:pt x="396082" y="1135561"/>
                  <a:pt x="411425" y="1137644"/>
                  <a:pt x="426720" y="1139829"/>
                </a:cubicBezTo>
                <a:cubicBezTo>
                  <a:pt x="464771" y="1145265"/>
                  <a:pt x="503053" y="1149074"/>
                  <a:pt x="541020" y="1155069"/>
                </a:cubicBezTo>
                <a:cubicBezTo>
                  <a:pt x="591101" y="1162976"/>
                  <a:pt x="552508" y="1160651"/>
                  <a:pt x="594360" y="1170309"/>
                </a:cubicBezTo>
                <a:cubicBezTo>
                  <a:pt x="619600" y="1176134"/>
                  <a:pt x="644746" y="1183398"/>
                  <a:pt x="670560" y="1185549"/>
                </a:cubicBezTo>
                <a:cubicBezTo>
                  <a:pt x="734473" y="1190875"/>
                  <a:pt x="753513" y="1189948"/>
                  <a:pt x="807720" y="1200789"/>
                </a:cubicBezTo>
                <a:cubicBezTo>
                  <a:pt x="817989" y="1202843"/>
                  <a:pt x="827977" y="1206137"/>
                  <a:pt x="838200" y="1208409"/>
                </a:cubicBezTo>
                <a:cubicBezTo>
                  <a:pt x="850843" y="1211219"/>
                  <a:pt x="863735" y="1212888"/>
                  <a:pt x="876300" y="1216029"/>
                </a:cubicBezTo>
                <a:cubicBezTo>
                  <a:pt x="921542" y="1227340"/>
                  <a:pt x="879261" y="1226961"/>
                  <a:pt x="952500" y="1231269"/>
                </a:cubicBezTo>
                <a:cubicBezTo>
                  <a:pt x="1041124" y="1236482"/>
                  <a:pt x="1367594" y="1244704"/>
                  <a:pt x="1432560" y="1246509"/>
                </a:cubicBezTo>
                <a:cubicBezTo>
                  <a:pt x="1457960" y="1249049"/>
                  <a:pt x="1483430" y="1250963"/>
                  <a:pt x="1508760" y="1254129"/>
                </a:cubicBezTo>
                <a:cubicBezTo>
                  <a:pt x="1642919" y="1270899"/>
                  <a:pt x="1486546" y="1252967"/>
                  <a:pt x="1584960" y="1269369"/>
                </a:cubicBezTo>
                <a:cubicBezTo>
                  <a:pt x="1648836" y="1280015"/>
                  <a:pt x="1690701" y="1278816"/>
                  <a:pt x="1760220" y="1284609"/>
                </a:cubicBezTo>
                <a:cubicBezTo>
                  <a:pt x="1783141" y="1286519"/>
                  <a:pt x="1805854" y="1290647"/>
                  <a:pt x="1828800" y="1292229"/>
                </a:cubicBezTo>
                <a:cubicBezTo>
                  <a:pt x="2035926" y="1306514"/>
                  <a:pt x="2301910" y="1304708"/>
                  <a:pt x="2484120" y="1307469"/>
                </a:cubicBezTo>
                <a:cubicBezTo>
                  <a:pt x="2506980" y="1310009"/>
                  <a:pt x="2529786" y="1313096"/>
                  <a:pt x="2552700" y="1315089"/>
                </a:cubicBezTo>
                <a:cubicBezTo>
                  <a:pt x="2643974" y="1323026"/>
                  <a:pt x="2718138" y="1325647"/>
                  <a:pt x="2811780" y="1330329"/>
                </a:cubicBezTo>
                <a:cubicBezTo>
                  <a:pt x="3277065" y="1382027"/>
                  <a:pt x="2959034" y="1352148"/>
                  <a:pt x="3962400" y="1337949"/>
                </a:cubicBezTo>
                <a:cubicBezTo>
                  <a:pt x="4163104" y="1335109"/>
                  <a:pt x="4363691" y="1326449"/>
                  <a:pt x="4564380" y="1322709"/>
                </a:cubicBezTo>
                <a:lnTo>
                  <a:pt x="5189220" y="1315089"/>
                </a:lnTo>
                <a:cubicBezTo>
                  <a:pt x="5489801" y="1302020"/>
                  <a:pt x="5426950" y="1301325"/>
                  <a:pt x="5867400" y="1315089"/>
                </a:cubicBezTo>
                <a:cubicBezTo>
                  <a:pt x="5943732" y="1317474"/>
                  <a:pt x="6019800" y="1325249"/>
                  <a:pt x="6096000" y="1330329"/>
                </a:cubicBezTo>
                <a:lnTo>
                  <a:pt x="6766560" y="1315089"/>
                </a:lnTo>
                <a:cubicBezTo>
                  <a:pt x="6781989" y="1314277"/>
                  <a:pt x="6796960" y="1309467"/>
                  <a:pt x="6812280" y="1307469"/>
                </a:cubicBezTo>
                <a:cubicBezTo>
                  <a:pt x="6855393" y="1301846"/>
                  <a:pt x="6898484" y="1295743"/>
                  <a:pt x="6941820" y="1292229"/>
                </a:cubicBezTo>
                <a:cubicBezTo>
                  <a:pt x="6992517" y="1288118"/>
                  <a:pt x="7043420" y="1287149"/>
                  <a:pt x="7094220" y="1284609"/>
                </a:cubicBezTo>
                <a:cubicBezTo>
                  <a:pt x="7112000" y="1279529"/>
                  <a:pt x="7129542" y="1273527"/>
                  <a:pt x="7147560" y="1269369"/>
                </a:cubicBezTo>
                <a:cubicBezTo>
                  <a:pt x="7227307" y="1250966"/>
                  <a:pt x="7362327" y="1255920"/>
                  <a:pt x="7414260" y="1254129"/>
                </a:cubicBezTo>
                <a:cubicBezTo>
                  <a:pt x="7453782" y="1234368"/>
                  <a:pt x="7441497" y="1238715"/>
                  <a:pt x="7490460" y="1223649"/>
                </a:cubicBezTo>
                <a:cubicBezTo>
                  <a:pt x="7508134" y="1218211"/>
                  <a:pt x="7525560" y="1211449"/>
                  <a:pt x="7543800" y="1208409"/>
                </a:cubicBezTo>
                <a:cubicBezTo>
                  <a:pt x="7571473" y="1203797"/>
                  <a:pt x="7599680" y="1203329"/>
                  <a:pt x="7627620" y="1200789"/>
                </a:cubicBezTo>
                <a:cubicBezTo>
                  <a:pt x="7659487" y="1194416"/>
                  <a:pt x="7739373" y="1179000"/>
                  <a:pt x="7772400" y="1170309"/>
                </a:cubicBezTo>
                <a:cubicBezTo>
                  <a:pt x="7894433" y="1138195"/>
                  <a:pt x="7801599" y="1152671"/>
                  <a:pt x="7917180" y="1139829"/>
                </a:cubicBezTo>
                <a:cubicBezTo>
                  <a:pt x="7985324" y="1105757"/>
                  <a:pt x="7956587" y="1116533"/>
                  <a:pt x="8001000" y="1101729"/>
                </a:cubicBezTo>
                <a:cubicBezTo>
                  <a:pt x="8011160" y="1091569"/>
                  <a:pt x="8019788" y="1079600"/>
                  <a:pt x="8031480" y="1071249"/>
                </a:cubicBezTo>
                <a:cubicBezTo>
                  <a:pt x="8055584" y="1054032"/>
                  <a:pt x="8078634" y="1031338"/>
                  <a:pt x="8107680" y="1025529"/>
                </a:cubicBezTo>
                <a:cubicBezTo>
                  <a:pt x="8120380" y="1022989"/>
                  <a:pt x="8133137" y="1020719"/>
                  <a:pt x="8145780" y="1017909"/>
                </a:cubicBezTo>
                <a:cubicBezTo>
                  <a:pt x="8156003" y="1015637"/>
                  <a:pt x="8166056" y="1012644"/>
                  <a:pt x="8176260" y="1010289"/>
                </a:cubicBezTo>
                <a:lnTo>
                  <a:pt x="8244840" y="995049"/>
                </a:lnTo>
                <a:cubicBezTo>
                  <a:pt x="8262620" y="984889"/>
                  <a:pt x="8282016" y="977141"/>
                  <a:pt x="8298180" y="964569"/>
                </a:cubicBezTo>
                <a:cubicBezTo>
                  <a:pt x="8315225" y="951311"/>
                  <a:pt x="8315777" y="929648"/>
                  <a:pt x="8321040" y="911229"/>
                </a:cubicBezTo>
                <a:cubicBezTo>
                  <a:pt x="8323247" y="903506"/>
                  <a:pt x="8326120" y="895989"/>
                  <a:pt x="8328660" y="888369"/>
                </a:cubicBezTo>
                <a:cubicBezTo>
                  <a:pt x="8338739" y="777505"/>
                  <a:pt x="8349292" y="699740"/>
                  <a:pt x="8328660" y="575949"/>
                </a:cubicBezTo>
                <a:cubicBezTo>
                  <a:pt x="8323058" y="542335"/>
                  <a:pt x="8298977" y="514578"/>
                  <a:pt x="8282940" y="484509"/>
                </a:cubicBezTo>
                <a:cubicBezTo>
                  <a:pt x="8278630" y="476428"/>
                  <a:pt x="8271796" y="469840"/>
                  <a:pt x="8267700" y="461649"/>
                </a:cubicBezTo>
                <a:cubicBezTo>
                  <a:pt x="8264108" y="454465"/>
                  <a:pt x="8264749" y="445325"/>
                  <a:pt x="8260080" y="438789"/>
                </a:cubicBezTo>
                <a:cubicBezTo>
                  <a:pt x="8239604" y="410122"/>
                  <a:pt x="8220814" y="403038"/>
                  <a:pt x="8191500" y="385449"/>
                </a:cubicBezTo>
                <a:cubicBezTo>
                  <a:pt x="8149541" y="322511"/>
                  <a:pt x="8217182" y="418751"/>
                  <a:pt x="8107680" y="309249"/>
                </a:cubicBezTo>
                <a:cubicBezTo>
                  <a:pt x="8097520" y="299089"/>
                  <a:pt x="8089286" y="286539"/>
                  <a:pt x="8077200" y="278769"/>
                </a:cubicBezTo>
                <a:cubicBezTo>
                  <a:pt x="8063320" y="269846"/>
                  <a:pt x="7991457" y="234216"/>
                  <a:pt x="7962900" y="225429"/>
                </a:cubicBezTo>
                <a:cubicBezTo>
                  <a:pt x="7853742" y="191842"/>
                  <a:pt x="7946824" y="227896"/>
                  <a:pt x="7856220" y="194949"/>
                </a:cubicBezTo>
                <a:cubicBezTo>
                  <a:pt x="7772141" y="164375"/>
                  <a:pt x="7856612" y="185264"/>
                  <a:pt x="7703820" y="141609"/>
                </a:cubicBezTo>
                <a:cubicBezTo>
                  <a:pt x="7686040" y="136529"/>
                  <a:pt x="7668113" y="131937"/>
                  <a:pt x="7650480" y="126369"/>
                </a:cubicBezTo>
                <a:cubicBezTo>
                  <a:pt x="7619843" y="116694"/>
                  <a:pt x="7589933" y="104715"/>
                  <a:pt x="7559040" y="95889"/>
                </a:cubicBezTo>
                <a:cubicBezTo>
                  <a:pt x="7443082" y="62758"/>
                  <a:pt x="7576659" y="99369"/>
                  <a:pt x="7429500" y="65409"/>
                </a:cubicBezTo>
                <a:cubicBezTo>
                  <a:pt x="7343053" y="45460"/>
                  <a:pt x="7518677" y="73794"/>
                  <a:pt x="7353300" y="50169"/>
                </a:cubicBezTo>
                <a:cubicBezTo>
                  <a:pt x="7044553" y="-52747"/>
                  <a:pt x="7305635" y="31536"/>
                  <a:pt x="6423660" y="50169"/>
                </a:cubicBezTo>
                <a:cubicBezTo>
                  <a:pt x="6365033" y="51408"/>
                  <a:pt x="6248400" y="65409"/>
                  <a:pt x="6248400" y="65409"/>
                </a:cubicBezTo>
                <a:cubicBezTo>
                  <a:pt x="5480417" y="55304"/>
                  <a:pt x="5901649" y="66695"/>
                  <a:pt x="5494020" y="50169"/>
                </a:cubicBezTo>
                <a:lnTo>
                  <a:pt x="5105400" y="34929"/>
                </a:lnTo>
                <a:cubicBezTo>
                  <a:pt x="4831270" y="663"/>
                  <a:pt x="5105720" y="32656"/>
                  <a:pt x="4411980" y="19689"/>
                </a:cubicBezTo>
                <a:cubicBezTo>
                  <a:pt x="4350978" y="18549"/>
                  <a:pt x="4290060" y="14609"/>
                  <a:pt x="4229100" y="12069"/>
                </a:cubicBezTo>
                <a:lnTo>
                  <a:pt x="3779520" y="19689"/>
                </a:lnTo>
                <a:cubicBezTo>
                  <a:pt x="3726136" y="21024"/>
                  <a:pt x="3672755" y="23364"/>
                  <a:pt x="3619500" y="27309"/>
                </a:cubicBezTo>
                <a:cubicBezTo>
                  <a:pt x="3604092" y="28450"/>
                  <a:pt x="3589200" y="33965"/>
                  <a:pt x="3573780" y="34929"/>
                </a:cubicBezTo>
                <a:cubicBezTo>
                  <a:pt x="3507820" y="39052"/>
                  <a:pt x="3441693" y="39835"/>
                  <a:pt x="3375660" y="42549"/>
                </a:cubicBezTo>
                <a:lnTo>
                  <a:pt x="3017520" y="57789"/>
                </a:lnTo>
                <a:cubicBezTo>
                  <a:pt x="2505877" y="104302"/>
                  <a:pt x="2888362" y="72245"/>
                  <a:pt x="1630680" y="57789"/>
                </a:cubicBezTo>
                <a:cubicBezTo>
                  <a:pt x="1622648" y="57697"/>
                  <a:pt x="1615612" y="52117"/>
                  <a:pt x="1607820" y="50169"/>
                </a:cubicBezTo>
                <a:cubicBezTo>
                  <a:pt x="1595255" y="47028"/>
                  <a:pt x="1582641" y="43440"/>
                  <a:pt x="1569720" y="42549"/>
                </a:cubicBezTo>
                <a:cubicBezTo>
                  <a:pt x="1508852" y="38351"/>
                  <a:pt x="1447800" y="37469"/>
                  <a:pt x="1386840" y="34929"/>
                </a:cubicBezTo>
                <a:cubicBezTo>
                  <a:pt x="1308103" y="37554"/>
                  <a:pt x="1229401" y="42549"/>
                  <a:pt x="1150620" y="42549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6679518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TextBox 5"/>
          <p:cNvSpPr txBox="1">
            <a:spLocks noChangeArrowheads="1"/>
          </p:cNvSpPr>
          <p:nvPr/>
        </p:nvSpPr>
        <p:spPr bwMode="auto">
          <a:xfrm>
            <a:off x="609600" y="2133600"/>
            <a:ext cx="7910513" cy="4154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 Lincoln.java       Author: Lewis/Loftus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basic structure of a Java application.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 dirty="0">
                <a:latin typeface="Courier New" charset="0"/>
                <a:cs typeface="Courier New" charset="0"/>
              </a:rPr>
              <a:t>Lincoln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  Prints a presidential quote.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 dirty="0">
                <a:latin typeface="Courier New" charset="0"/>
                <a:cs typeface="Courier New" charset="0"/>
              </a:rPr>
              <a:t>main (String[] </a:t>
            </a:r>
            <a:r>
              <a:rPr lang="en-US" sz="1400" b="1" dirty="0" err="1">
                <a:latin typeface="Courier New" charset="0"/>
                <a:cs typeface="Courier New" charset="0"/>
              </a:rPr>
              <a:t>args</a:t>
            </a:r>
            <a:r>
              <a:rPr lang="en-US" sz="1400" b="1" dirty="0">
                <a:latin typeface="Courier New" charset="0"/>
                <a:cs typeface="Courier New" charset="0"/>
              </a:rPr>
              <a:t>)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latin typeface="Courier New" charset="0"/>
                <a:cs typeface="Courier New" charset="0"/>
              </a:rPr>
              <a:t> ("A quote by Abraham Lincoln:");</a:t>
            </a:r>
          </a:p>
          <a:p>
            <a:pPr eaLnBrk="1" hangingPunct="1"/>
            <a:endParaRPr lang="en-US" sz="1400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latin typeface="Courier New" charset="0"/>
                <a:cs typeface="Courier New" charset="0"/>
              </a:rPr>
              <a:t> ("Whatever you are, be a good one.");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456" y="685800"/>
            <a:ext cx="8686800" cy="715962"/>
          </a:xfrm>
        </p:spPr>
        <p:txBody>
          <a:bodyPr/>
          <a:lstStyle/>
          <a:p>
            <a:r>
              <a:rPr lang="en-CA" dirty="0" smtClean="0"/>
              <a:t>Always include a comment before each method</a:t>
            </a:r>
            <a:endParaRPr lang="en-CA" dirty="0"/>
          </a:p>
        </p:txBody>
      </p:sp>
      <p:sp>
        <p:nvSpPr>
          <p:cNvPr id="4" name="Freeform 3"/>
          <p:cNvSpPr/>
          <p:nvPr/>
        </p:nvSpPr>
        <p:spPr>
          <a:xfrm>
            <a:off x="882135" y="3832860"/>
            <a:ext cx="7812285" cy="922020"/>
          </a:xfrm>
          <a:custGeom>
            <a:avLst/>
            <a:gdLst>
              <a:gd name="connsiteX0" fmla="*/ 1586745 w 7812285"/>
              <a:gd name="connsiteY0" fmla="*/ 22860 h 922020"/>
              <a:gd name="connsiteX1" fmla="*/ 1068585 w 7812285"/>
              <a:gd name="connsiteY1" fmla="*/ 0 h 922020"/>
              <a:gd name="connsiteX2" fmla="*/ 740925 w 7812285"/>
              <a:gd name="connsiteY2" fmla="*/ 15240 h 922020"/>
              <a:gd name="connsiteX3" fmla="*/ 634245 w 7812285"/>
              <a:gd name="connsiteY3" fmla="*/ 30480 h 922020"/>
              <a:gd name="connsiteX4" fmla="*/ 497085 w 7812285"/>
              <a:gd name="connsiteY4" fmla="*/ 45720 h 922020"/>
              <a:gd name="connsiteX5" fmla="*/ 443745 w 7812285"/>
              <a:gd name="connsiteY5" fmla="*/ 60960 h 922020"/>
              <a:gd name="connsiteX6" fmla="*/ 420885 w 7812285"/>
              <a:gd name="connsiteY6" fmla="*/ 76200 h 922020"/>
              <a:gd name="connsiteX7" fmla="*/ 375165 w 7812285"/>
              <a:gd name="connsiteY7" fmla="*/ 121920 h 922020"/>
              <a:gd name="connsiteX8" fmla="*/ 337065 w 7812285"/>
              <a:gd name="connsiteY8" fmla="*/ 167640 h 922020"/>
              <a:gd name="connsiteX9" fmla="*/ 314205 w 7812285"/>
              <a:gd name="connsiteY9" fmla="*/ 182880 h 922020"/>
              <a:gd name="connsiteX10" fmla="*/ 253245 w 7812285"/>
              <a:gd name="connsiteY10" fmla="*/ 236220 h 922020"/>
              <a:gd name="connsiteX11" fmla="*/ 192285 w 7812285"/>
              <a:gd name="connsiteY11" fmla="*/ 289560 h 922020"/>
              <a:gd name="connsiteX12" fmla="*/ 161805 w 7812285"/>
              <a:gd name="connsiteY12" fmla="*/ 304800 h 922020"/>
              <a:gd name="connsiteX13" fmla="*/ 131325 w 7812285"/>
              <a:gd name="connsiteY13" fmla="*/ 327660 h 922020"/>
              <a:gd name="connsiteX14" fmla="*/ 108465 w 7812285"/>
              <a:gd name="connsiteY14" fmla="*/ 342900 h 922020"/>
              <a:gd name="connsiteX15" fmla="*/ 62745 w 7812285"/>
              <a:gd name="connsiteY15" fmla="*/ 381000 h 922020"/>
              <a:gd name="connsiteX16" fmla="*/ 39885 w 7812285"/>
              <a:gd name="connsiteY16" fmla="*/ 411480 h 922020"/>
              <a:gd name="connsiteX17" fmla="*/ 9405 w 7812285"/>
              <a:gd name="connsiteY17" fmla="*/ 457200 h 922020"/>
              <a:gd name="connsiteX18" fmla="*/ 9405 w 7812285"/>
              <a:gd name="connsiteY18" fmla="*/ 586740 h 922020"/>
              <a:gd name="connsiteX19" fmla="*/ 39885 w 7812285"/>
              <a:gd name="connsiteY19" fmla="*/ 655320 h 922020"/>
              <a:gd name="connsiteX20" fmla="*/ 93225 w 7812285"/>
              <a:gd name="connsiteY20" fmla="*/ 685800 h 922020"/>
              <a:gd name="connsiteX21" fmla="*/ 177045 w 7812285"/>
              <a:gd name="connsiteY21" fmla="*/ 731520 h 922020"/>
              <a:gd name="connsiteX22" fmla="*/ 238005 w 7812285"/>
              <a:gd name="connsiteY22" fmla="*/ 746760 h 922020"/>
              <a:gd name="connsiteX23" fmla="*/ 283725 w 7812285"/>
              <a:gd name="connsiteY23" fmla="*/ 762000 h 922020"/>
              <a:gd name="connsiteX24" fmla="*/ 1015245 w 7812285"/>
              <a:gd name="connsiteY24" fmla="*/ 769620 h 922020"/>
              <a:gd name="connsiteX25" fmla="*/ 1693425 w 7812285"/>
              <a:gd name="connsiteY25" fmla="*/ 762000 h 922020"/>
              <a:gd name="connsiteX26" fmla="*/ 1891545 w 7812285"/>
              <a:gd name="connsiteY26" fmla="*/ 746760 h 922020"/>
              <a:gd name="connsiteX27" fmla="*/ 2021085 w 7812285"/>
              <a:gd name="connsiteY27" fmla="*/ 723900 h 922020"/>
              <a:gd name="connsiteX28" fmla="*/ 2341125 w 7812285"/>
              <a:gd name="connsiteY28" fmla="*/ 708660 h 922020"/>
              <a:gd name="connsiteX29" fmla="*/ 2363985 w 7812285"/>
              <a:gd name="connsiteY29" fmla="*/ 701040 h 922020"/>
              <a:gd name="connsiteX30" fmla="*/ 2409705 w 7812285"/>
              <a:gd name="connsiteY30" fmla="*/ 693420 h 922020"/>
              <a:gd name="connsiteX31" fmla="*/ 2440185 w 7812285"/>
              <a:gd name="connsiteY31" fmla="*/ 685800 h 922020"/>
              <a:gd name="connsiteX32" fmla="*/ 2897385 w 7812285"/>
              <a:gd name="connsiteY32" fmla="*/ 693420 h 922020"/>
              <a:gd name="connsiteX33" fmla="*/ 3011685 w 7812285"/>
              <a:gd name="connsiteY33" fmla="*/ 716280 h 922020"/>
              <a:gd name="connsiteX34" fmla="*/ 3072645 w 7812285"/>
              <a:gd name="connsiteY34" fmla="*/ 723900 h 922020"/>
              <a:gd name="connsiteX35" fmla="*/ 3118365 w 7812285"/>
              <a:gd name="connsiteY35" fmla="*/ 731520 h 922020"/>
              <a:gd name="connsiteX36" fmla="*/ 3286005 w 7812285"/>
              <a:gd name="connsiteY36" fmla="*/ 746760 h 922020"/>
              <a:gd name="connsiteX37" fmla="*/ 3567945 w 7812285"/>
              <a:gd name="connsiteY37" fmla="*/ 754380 h 922020"/>
              <a:gd name="connsiteX38" fmla="*/ 3667005 w 7812285"/>
              <a:gd name="connsiteY38" fmla="*/ 762000 h 922020"/>
              <a:gd name="connsiteX39" fmla="*/ 3727965 w 7812285"/>
              <a:gd name="connsiteY39" fmla="*/ 777240 h 922020"/>
              <a:gd name="connsiteX40" fmla="*/ 3781305 w 7812285"/>
              <a:gd name="connsiteY40" fmla="*/ 784860 h 922020"/>
              <a:gd name="connsiteX41" fmla="*/ 3819405 w 7812285"/>
              <a:gd name="connsiteY41" fmla="*/ 792480 h 922020"/>
              <a:gd name="connsiteX42" fmla="*/ 3994665 w 7812285"/>
              <a:gd name="connsiteY42" fmla="*/ 800100 h 922020"/>
              <a:gd name="connsiteX43" fmla="*/ 4093725 w 7812285"/>
              <a:gd name="connsiteY43" fmla="*/ 807720 h 922020"/>
              <a:gd name="connsiteX44" fmla="*/ 4154685 w 7812285"/>
              <a:gd name="connsiteY44" fmla="*/ 815340 h 922020"/>
              <a:gd name="connsiteX45" fmla="*/ 4589025 w 7812285"/>
              <a:gd name="connsiteY45" fmla="*/ 822960 h 922020"/>
              <a:gd name="connsiteX46" fmla="*/ 4825245 w 7812285"/>
              <a:gd name="connsiteY46" fmla="*/ 853440 h 922020"/>
              <a:gd name="connsiteX47" fmla="*/ 5145285 w 7812285"/>
              <a:gd name="connsiteY47" fmla="*/ 861060 h 922020"/>
              <a:gd name="connsiteX48" fmla="*/ 5602485 w 7812285"/>
              <a:gd name="connsiteY48" fmla="*/ 876300 h 922020"/>
              <a:gd name="connsiteX49" fmla="*/ 5808225 w 7812285"/>
              <a:gd name="connsiteY49" fmla="*/ 891540 h 922020"/>
              <a:gd name="connsiteX50" fmla="*/ 6372105 w 7812285"/>
              <a:gd name="connsiteY50" fmla="*/ 922020 h 922020"/>
              <a:gd name="connsiteX51" fmla="*/ 6600705 w 7812285"/>
              <a:gd name="connsiteY51" fmla="*/ 906780 h 922020"/>
              <a:gd name="connsiteX52" fmla="*/ 6760725 w 7812285"/>
              <a:gd name="connsiteY52" fmla="*/ 899160 h 922020"/>
              <a:gd name="connsiteX53" fmla="*/ 6836925 w 7812285"/>
              <a:gd name="connsiteY53" fmla="*/ 876300 h 922020"/>
              <a:gd name="connsiteX54" fmla="*/ 6920745 w 7812285"/>
              <a:gd name="connsiteY54" fmla="*/ 861060 h 922020"/>
              <a:gd name="connsiteX55" fmla="*/ 7126485 w 7812285"/>
              <a:gd name="connsiteY55" fmla="*/ 815340 h 922020"/>
              <a:gd name="connsiteX56" fmla="*/ 7187445 w 7812285"/>
              <a:gd name="connsiteY56" fmla="*/ 800100 h 922020"/>
              <a:gd name="connsiteX57" fmla="*/ 7278885 w 7812285"/>
              <a:gd name="connsiteY57" fmla="*/ 784860 h 922020"/>
              <a:gd name="connsiteX58" fmla="*/ 7522725 w 7812285"/>
              <a:gd name="connsiteY58" fmla="*/ 731520 h 922020"/>
              <a:gd name="connsiteX59" fmla="*/ 7576065 w 7812285"/>
              <a:gd name="connsiteY59" fmla="*/ 716280 h 922020"/>
              <a:gd name="connsiteX60" fmla="*/ 7606545 w 7812285"/>
              <a:gd name="connsiteY60" fmla="*/ 693420 h 922020"/>
              <a:gd name="connsiteX61" fmla="*/ 7652265 w 7812285"/>
              <a:gd name="connsiteY61" fmla="*/ 678180 h 922020"/>
              <a:gd name="connsiteX62" fmla="*/ 7690365 w 7812285"/>
              <a:gd name="connsiteY62" fmla="*/ 640080 h 922020"/>
              <a:gd name="connsiteX63" fmla="*/ 7728465 w 7812285"/>
              <a:gd name="connsiteY63" fmla="*/ 617220 h 922020"/>
              <a:gd name="connsiteX64" fmla="*/ 7743705 w 7812285"/>
              <a:gd name="connsiteY64" fmla="*/ 594360 h 922020"/>
              <a:gd name="connsiteX65" fmla="*/ 7774185 w 7812285"/>
              <a:gd name="connsiteY65" fmla="*/ 563880 h 922020"/>
              <a:gd name="connsiteX66" fmla="*/ 7812285 w 7812285"/>
              <a:gd name="connsiteY66" fmla="*/ 502920 h 922020"/>
              <a:gd name="connsiteX67" fmla="*/ 7789425 w 7812285"/>
              <a:gd name="connsiteY67" fmla="*/ 373380 h 922020"/>
              <a:gd name="connsiteX68" fmla="*/ 7781805 w 7812285"/>
              <a:gd name="connsiteY68" fmla="*/ 350520 h 922020"/>
              <a:gd name="connsiteX69" fmla="*/ 7690365 w 7812285"/>
              <a:gd name="connsiteY69" fmla="*/ 327660 h 922020"/>
              <a:gd name="connsiteX70" fmla="*/ 7477005 w 7812285"/>
              <a:gd name="connsiteY70" fmla="*/ 312420 h 922020"/>
              <a:gd name="connsiteX71" fmla="*/ 7271265 w 7812285"/>
              <a:gd name="connsiteY71" fmla="*/ 297180 h 922020"/>
              <a:gd name="connsiteX72" fmla="*/ 7073145 w 7812285"/>
              <a:gd name="connsiteY72" fmla="*/ 281940 h 922020"/>
              <a:gd name="connsiteX73" fmla="*/ 6928365 w 7812285"/>
              <a:gd name="connsiteY73" fmla="*/ 266700 h 922020"/>
              <a:gd name="connsiteX74" fmla="*/ 5892045 w 7812285"/>
              <a:gd name="connsiteY74" fmla="*/ 274320 h 922020"/>
              <a:gd name="connsiteX75" fmla="*/ 5335785 w 7812285"/>
              <a:gd name="connsiteY75" fmla="*/ 297180 h 922020"/>
              <a:gd name="connsiteX76" fmla="*/ 5267205 w 7812285"/>
              <a:gd name="connsiteY76" fmla="*/ 304800 h 922020"/>
              <a:gd name="connsiteX77" fmla="*/ 5015745 w 7812285"/>
              <a:gd name="connsiteY77" fmla="*/ 320040 h 922020"/>
              <a:gd name="connsiteX78" fmla="*/ 4459485 w 7812285"/>
              <a:gd name="connsiteY78" fmla="*/ 304800 h 922020"/>
              <a:gd name="connsiteX79" fmla="*/ 4390905 w 7812285"/>
              <a:gd name="connsiteY79" fmla="*/ 297180 h 922020"/>
              <a:gd name="connsiteX80" fmla="*/ 4116585 w 7812285"/>
              <a:gd name="connsiteY80" fmla="*/ 281940 h 922020"/>
              <a:gd name="connsiteX81" fmla="*/ 3887985 w 7812285"/>
              <a:gd name="connsiteY81" fmla="*/ 266700 h 922020"/>
              <a:gd name="connsiteX82" fmla="*/ 3179325 w 7812285"/>
              <a:gd name="connsiteY82" fmla="*/ 251460 h 922020"/>
              <a:gd name="connsiteX83" fmla="*/ 3118365 w 7812285"/>
              <a:gd name="connsiteY83" fmla="*/ 243840 h 922020"/>
              <a:gd name="connsiteX84" fmla="*/ 2965965 w 7812285"/>
              <a:gd name="connsiteY84" fmla="*/ 220980 h 922020"/>
              <a:gd name="connsiteX85" fmla="*/ 2173485 w 7812285"/>
              <a:gd name="connsiteY85" fmla="*/ 198120 h 922020"/>
              <a:gd name="connsiteX86" fmla="*/ 2143005 w 7812285"/>
              <a:gd name="connsiteY86" fmla="*/ 190500 h 922020"/>
              <a:gd name="connsiteX87" fmla="*/ 2089665 w 7812285"/>
              <a:gd name="connsiteY87" fmla="*/ 175260 h 922020"/>
              <a:gd name="connsiteX88" fmla="*/ 2043945 w 7812285"/>
              <a:gd name="connsiteY88" fmla="*/ 167640 h 922020"/>
              <a:gd name="connsiteX89" fmla="*/ 2013465 w 7812285"/>
              <a:gd name="connsiteY89" fmla="*/ 160020 h 922020"/>
              <a:gd name="connsiteX90" fmla="*/ 1937265 w 7812285"/>
              <a:gd name="connsiteY90" fmla="*/ 152400 h 922020"/>
              <a:gd name="connsiteX91" fmla="*/ 1914405 w 7812285"/>
              <a:gd name="connsiteY91" fmla="*/ 144780 h 922020"/>
              <a:gd name="connsiteX92" fmla="*/ 1784865 w 7812285"/>
              <a:gd name="connsiteY92" fmla="*/ 137160 h 92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7812285" h="922020">
                <a:moveTo>
                  <a:pt x="1586745" y="22860"/>
                </a:moveTo>
                <a:cubicBezTo>
                  <a:pt x="1261805" y="1197"/>
                  <a:pt x="1434488" y="9629"/>
                  <a:pt x="1068585" y="0"/>
                </a:cubicBezTo>
                <a:cubicBezTo>
                  <a:pt x="937941" y="4666"/>
                  <a:pt x="861375" y="5202"/>
                  <a:pt x="740925" y="15240"/>
                </a:cubicBezTo>
                <a:cubicBezTo>
                  <a:pt x="621055" y="25229"/>
                  <a:pt x="716532" y="17821"/>
                  <a:pt x="634245" y="30480"/>
                </a:cubicBezTo>
                <a:cubicBezTo>
                  <a:pt x="594182" y="36644"/>
                  <a:pt x="536039" y="41825"/>
                  <a:pt x="497085" y="45720"/>
                </a:cubicBezTo>
                <a:cubicBezTo>
                  <a:pt x="487319" y="48161"/>
                  <a:pt x="454677" y="55494"/>
                  <a:pt x="443745" y="60960"/>
                </a:cubicBezTo>
                <a:cubicBezTo>
                  <a:pt x="435554" y="65056"/>
                  <a:pt x="427730" y="70116"/>
                  <a:pt x="420885" y="76200"/>
                </a:cubicBezTo>
                <a:cubicBezTo>
                  <a:pt x="404776" y="90519"/>
                  <a:pt x="387120" y="103987"/>
                  <a:pt x="375165" y="121920"/>
                </a:cubicBezTo>
                <a:cubicBezTo>
                  <a:pt x="360180" y="144397"/>
                  <a:pt x="359067" y="149305"/>
                  <a:pt x="337065" y="167640"/>
                </a:cubicBezTo>
                <a:cubicBezTo>
                  <a:pt x="330030" y="173503"/>
                  <a:pt x="321825" y="177800"/>
                  <a:pt x="314205" y="182880"/>
                </a:cubicBezTo>
                <a:cubicBezTo>
                  <a:pt x="271025" y="247650"/>
                  <a:pt x="342145" y="147320"/>
                  <a:pt x="253245" y="236220"/>
                </a:cubicBezTo>
                <a:cubicBezTo>
                  <a:pt x="229614" y="259851"/>
                  <a:pt x="220268" y="272071"/>
                  <a:pt x="192285" y="289560"/>
                </a:cubicBezTo>
                <a:cubicBezTo>
                  <a:pt x="182652" y="295580"/>
                  <a:pt x="171438" y="298780"/>
                  <a:pt x="161805" y="304800"/>
                </a:cubicBezTo>
                <a:cubicBezTo>
                  <a:pt x="151035" y="311531"/>
                  <a:pt x="141659" y="320278"/>
                  <a:pt x="131325" y="327660"/>
                </a:cubicBezTo>
                <a:cubicBezTo>
                  <a:pt x="123873" y="332983"/>
                  <a:pt x="116085" y="337820"/>
                  <a:pt x="108465" y="342900"/>
                </a:cubicBezTo>
                <a:cubicBezTo>
                  <a:pt x="69603" y="401193"/>
                  <a:pt x="122900" y="329438"/>
                  <a:pt x="62745" y="381000"/>
                </a:cubicBezTo>
                <a:cubicBezTo>
                  <a:pt x="53102" y="389265"/>
                  <a:pt x="47168" y="401076"/>
                  <a:pt x="39885" y="411480"/>
                </a:cubicBezTo>
                <a:cubicBezTo>
                  <a:pt x="29381" y="426485"/>
                  <a:pt x="9405" y="457200"/>
                  <a:pt x="9405" y="457200"/>
                </a:cubicBezTo>
                <a:cubicBezTo>
                  <a:pt x="-2205" y="515249"/>
                  <a:pt x="-4034" y="506108"/>
                  <a:pt x="9405" y="586740"/>
                </a:cubicBezTo>
                <a:cubicBezTo>
                  <a:pt x="12423" y="604848"/>
                  <a:pt x="24353" y="639788"/>
                  <a:pt x="39885" y="655320"/>
                </a:cubicBezTo>
                <a:cubicBezTo>
                  <a:pt x="52262" y="667697"/>
                  <a:pt x="79280" y="677831"/>
                  <a:pt x="93225" y="685800"/>
                </a:cubicBezTo>
                <a:cubicBezTo>
                  <a:pt x="125681" y="704346"/>
                  <a:pt x="130981" y="720004"/>
                  <a:pt x="177045" y="731520"/>
                </a:cubicBezTo>
                <a:cubicBezTo>
                  <a:pt x="197365" y="736600"/>
                  <a:pt x="218134" y="740136"/>
                  <a:pt x="238005" y="746760"/>
                </a:cubicBezTo>
                <a:cubicBezTo>
                  <a:pt x="253245" y="751840"/>
                  <a:pt x="267662" y="761833"/>
                  <a:pt x="283725" y="762000"/>
                </a:cubicBezTo>
                <a:lnTo>
                  <a:pt x="1015245" y="769620"/>
                </a:lnTo>
                <a:lnTo>
                  <a:pt x="1693425" y="762000"/>
                </a:lnTo>
                <a:cubicBezTo>
                  <a:pt x="1721774" y="761460"/>
                  <a:pt x="1849458" y="752995"/>
                  <a:pt x="1891545" y="746760"/>
                </a:cubicBezTo>
                <a:cubicBezTo>
                  <a:pt x="1934919" y="740334"/>
                  <a:pt x="1977598" y="729511"/>
                  <a:pt x="2021085" y="723900"/>
                </a:cubicBezTo>
                <a:cubicBezTo>
                  <a:pt x="2089080" y="715126"/>
                  <a:pt x="2311058" y="709734"/>
                  <a:pt x="2341125" y="708660"/>
                </a:cubicBezTo>
                <a:cubicBezTo>
                  <a:pt x="2348745" y="706120"/>
                  <a:pt x="2356144" y="702782"/>
                  <a:pt x="2363985" y="701040"/>
                </a:cubicBezTo>
                <a:cubicBezTo>
                  <a:pt x="2379067" y="697688"/>
                  <a:pt x="2394555" y="696450"/>
                  <a:pt x="2409705" y="693420"/>
                </a:cubicBezTo>
                <a:cubicBezTo>
                  <a:pt x="2419974" y="691366"/>
                  <a:pt x="2430025" y="688340"/>
                  <a:pt x="2440185" y="685800"/>
                </a:cubicBezTo>
                <a:lnTo>
                  <a:pt x="2897385" y="693420"/>
                </a:lnTo>
                <a:cubicBezTo>
                  <a:pt x="2945008" y="694842"/>
                  <a:pt x="2964148" y="707367"/>
                  <a:pt x="3011685" y="716280"/>
                </a:cubicBezTo>
                <a:cubicBezTo>
                  <a:pt x="3031812" y="720054"/>
                  <a:pt x="3052373" y="721004"/>
                  <a:pt x="3072645" y="723900"/>
                </a:cubicBezTo>
                <a:cubicBezTo>
                  <a:pt x="3087940" y="726085"/>
                  <a:pt x="3103034" y="729604"/>
                  <a:pt x="3118365" y="731520"/>
                </a:cubicBezTo>
                <a:cubicBezTo>
                  <a:pt x="3144066" y="734733"/>
                  <a:pt x="3266099" y="745948"/>
                  <a:pt x="3286005" y="746760"/>
                </a:cubicBezTo>
                <a:cubicBezTo>
                  <a:pt x="3379941" y="750594"/>
                  <a:pt x="3473965" y="751840"/>
                  <a:pt x="3567945" y="754380"/>
                </a:cubicBezTo>
                <a:cubicBezTo>
                  <a:pt x="3600965" y="756920"/>
                  <a:pt x="3634220" y="757316"/>
                  <a:pt x="3667005" y="762000"/>
                </a:cubicBezTo>
                <a:cubicBezTo>
                  <a:pt x="3687740" y="764962"/>
                  <a:pt x="3707426" y="773132"/>
                  <a:pt x="3727965" y="777240"/>
                </a:cubicBezTo>
                <a:cubicBezTo>
                  <a:pt x="3745577" y="780762"/>
                  <a:pt x="3763589" y="781907"/>
                  <a:pt x="3781305" y="784860"/>
                </a:cubicBezTo>
                <a:cubicBezTo>
                  <a:pt x="3794080" y="786989"/>
                  <a:pt x="3806486" y="791557"/>
                  <a:pt x="3819405" y="792480"/>
                </a:cubicBezTo>
                <a:cubicBezTo>
                  <a:pt x="3877732" y="796646"/>
                  <a:pt x="3936280" y="796856"/>
                  <a:pt x="3994665" y="800100"/>
                </a:cubicBezTo>
                <a:cubicBezTo>
                  <a:pt x="4027732" y="801937"/>
                  <a:pt x="4060757" y="804580"/>
                  <a:pt x="4093725" y="807720"/>
                </a:cubicBezTo>
                <a:cubicBezTo>
                  <a:pt x="4114111" y="809662"/>
                  <a:pt x="4134217" y="814710"/>
                  <a:pt x="4154685" y="815340"/>
                </a:cubicBezTo>
                <a:cubicBezTo>
                  <a:pt x="4299419" y="819793"/>
                  <a:pt x="4444245" y="820420"/>
                  <a:pt x="4589025" y="822960"/>
                </a:cubicBezTo>
                <a:cubicBezTo>
                  <a:pt x="4667765" y="833120"/>
                  <a:pt x="4746038" y="848015"/>
                  <a:pt x="4825245" y="853440"/>
                </a:cubicBezTo>
                <a:cubicBezTo>
                  <a:pt x="4931706" y="860732"/>
                  <a:pt x="5038621" y="857923"/>
                  <a:pt x="5145285" y="861060"/>
                </a:cubicBezTo>
                <a:lnTo>
                  <a:pt x="5602485" y="876300"/>
                </a:lnTo>
                <a:cubicBezTo>
                  <a:pt x="5671065" y="881380"/>
                  <a:pt x="5739552" y="887926"/>
                  <a:pt x="5808225" y="891540"/>
                </a:cubicBezTo>
                <a:cubicBezTo>
                  <a:pt x="6433926" y="924472"/>
                  <a:pt x="5960950" y="889128"/>
                  <a:pt x="6372105" y="922020"/>
                </a:cubicBezTo>
                <a:lnTo>
                  <a:pt x="6600705" y="906780"/>
                </a:lnTo>
                <a:cubicBezTo>
                  <a:pt x="6654013" y="903644"/>
                  <a:pt x="6707764" y="905994"/>
                  <a:pt x="6760725" y="899160"/>
                </a:cubicBezTo>
                <a:cubicBezTo>
                  <a:pt x="6787025" y="895766"/>
                  <a:pt x="6811128" y="882442"/>
                  <a:pt x="6836925" y="876300"/>
                </a:cubicBezTo>
                <a:cubicBezTo>
                  <a:pt x="6864551" y="869722"/>
                  <a:pt x="6892956" y="866910"/>
                  <a:pt x="6920745" y="861060"/>
                </a:cubicBezTo>
                <a:cubicBezTo>
                  <a:pt x="6989491" y="846587"/>
                  <a:pt x="7058330" y="832379"/>
                  <a:pt x="7126485" y="815340"/>
                </a:cubicBezTo>
                <a:cubicBezTo>
                  <a:pt x="7146805" y="810260"/>
                  <a:pt x="7166906" y="804208"/>
                  <a:pt x="7187445" y="800100"/>
                </a:cubicBezTo>
                <a:cubicBezTo>
                  <a:pt x="7217745" y="794040"/>
                  <a:pt x="7248405" y="789940"/>
                  <a:pt x="7278885" y="784860"/>
                </a:cubicBezTo>
                <a:cubicBezTo>
                  <a:pt x="7386326" y="741884"/>
                  <a:pt x="7280165" y="781459"/>
                  <a:pt x="7522725" y="731520"/>
                </a:cubicBezTo>
                <a:cubicBezTo>
                  <a:pt x="7540837" y="727791"/>
                  <a:pt x="7558285" y="721360"/>
                  <a:pt x="7576065" y="716280"/>
                </a:cubicBezTo>
                <a:cubicBezTo>
                  <a:pt x="7586225" y="708660"/>
                  <a:pt x="7595186" y="699100"/>
                  <a:pt x="7606545" y="693420"/>
                </a:cubicBezTo>
                <a:cubicBezTo>
                  <a:pt x="7620913" y="686236"/>
                  <a:pt x="7652265" y="678180"/>
                  <a:pt x="7652265" y="678180"/>
                </a:cubicBezTo>
                <a:cubicBezTo>
                  <a:pt x="7664965" y="665480"/>
                  <a:pt x="7676340" y="651300"/>
                  <a:pt x="7690365" y="640080"/>
                </a:cubicBezTo>
                <a:cubicBezTo>
                  <a:pt x="7701930" y="630828"/>
                  <a:pt x="7717220" y="626859"/>
                  <a:pt x="7728465" y="617220"/>
                </a:cubicBezTo>
                <a:cubicBezTo>
                  <a:pt x="7735418" y="611260"/>
                  <a:pt x="7737745" y="601313"/>
                  <a:pt x="7743705" y="594360"/>
                </a:cubicBezTo>
                <a:cubicBezTo>
                  <a:pt x="7753056" y="583451"/>
                  <a:pt x="7764834" y="574789"/>
                  <a:pt x="7774185" y="563880"/>
                </a:cubicBezTo>
                <a:cubicBezTo>
                  <a:pt x="7782003" y="554758"/>
                  <a:pt x="7810002" y="506726"/>
                  <a:pt x="7812285" y="502920"/>
                </a:cubicBezTo>
                <a:cubicBezTo>
                  <a:pt x="7801056" y="356942"/>
                  <a:pt x="7820415" y="445689"/>
                  <a:pt x="7789425" y="373380"/>
                </a:cubicBezTo>
                <a:cubicBezTo>
                  <a:pt x="7786261" y="365997"/>
                  <a:pt x="7787485" y="356200"/>
                  <a:pt x="7781805" y="350520"/>
                </a:cubicBezTo>
                <a:cubicBezTo>
                  <a:pt x="7761446" y="330161"/>
                  <a:pt x="7711330" y="329407"/>
                  <a:pt x="7690365" y="327660"/>
                </a:cubicBezTo>
                <a:cubicBezTo>
                  <a:pt x="7619310" y="321739"/>
                  <a:pt x="7547756" y="321264"/>
                  <a:pt x="7477005" y="312420"/>
                </a:cubicBezTo>
                <a:cubicBezTo>
                  <a:pt x="7368091" y="298806"/>
                  <a:pt x="7436495" y="305876"/>
                  <a:pt x="7271265" y="297180"/>
                </a:cubicBezTo>
                <a:cubicBezTo>
                  <a:pt x="7123903" y="278760"/>
                  <a:pt x="7322352" y="302146"/>
                  <a:pt x="7073145" y="281940"/>
                </a:cubicBezTo>
                <a:cubicBezTo>
                  <a:pt x="7024777" y="278018"/>
                  <a:pt x="6976625" y="271780"/>
                  <a:pt x="6928365" y="266700"/>
                </a:cubicBezTo>
                <a:lnTo>
                  <a:pt x="5892045" y="274320"/>
                </a:lnTo>
                <a:cubicBezTo>
                  <a:pt x="5706502" y="277871"/>
                  <a:pt x="5335785" y="297180"/>
                  <a:pt x="5335785" y="297180"/>
                </a:cubicBezTo>
                <a:cubicBezTo>
                  <a:pt x="5312925" y="299720"/>
                  <a:pt x="5290126" y="302890"/>
                  <a:pt x="5267205" y="304800"/>
                </a:cubicBezTo>
                <a:cubicBezTo>
                  <a:pt x="5203209" y="310133"/>
                  <a:pt x="5075917" y="316697"/>
                  <a:pt x="5015745" y="320040"/>
                </a:cubicBezTo>
                <a:lnTo>
                  <a:pt x="4459485" y="304800"/>
                </a:lnTo>
                <a:cubicBezTo>
                  <a:pt x="4436500" y="303959"/>
                  <a:pt x="4413832" y="299014"/>
                  <a:pt x="4390905" y="297180"/>
                </a:cubicBezTo>
                <a:cubicBezTo>
                  <a:pt x="4318953" y="291424"/>
                  <a:pt x="4183826" y="285302"/>
                  <a:pt x="4116585" y="281940"/>
                </a:cubicBezTo>
                <a:cubicBezTo>
                  <a:pt x="4013602" y="269067"/>
                  <a:pt x="4039252" y="270646"/>
                  <a:pt x="3887985" y="266700"/>
                </a:cubicBezTo>
                <a:lnTo>
                  <a:pt x="3179325" y="251460"/>
                </a:lnTo>
                <a:cubicBezTo>
                  <a:pt x="3159005" y="248920"/>
                  <a:pt x="3138593" y="247034"/>
                  <a:pt x="3118365" y="243840"/>
                </a:cubicBezTo>
                <a:cubicBezTo>
                  <a:pt x="3033260" y="230402"/>
                  <a:pt x="3045481" y="226944"/>
                  <a:pt x="2965965" y="220980"/>
                </a:cubicBezTo>
                <a:cubicBezTo>
                  <a:pt x="2616739" y="194788"/>
                  <a:pt x="2639319" y="204501"/>
                  <a:pt x="2173485" y="198120"/>
                </a:cubicBezTo>
                <a:cubicBezTo>
                  <a:pt x="2163325" y="195580"/>
                  <a:pt x="2153109" y="193256"/>
                  <a:pt x="2143005" y="190500"/>
                </a:cubicBezTo>
                <a:cubicBezTo>
                  <a:pt x="2125165" y="185635"/>
                  <a:pt x="2107683" y="179418"/>
                  <a:pt x="2089665" y="175260"/>
                </a:cubicBezTo>
                <a:cubicBezTo>
                  <a:pt x="2074610" y="171786"/>
                  <a:pt x="2059095" y="170670"/>
                  <a:pt x="2043945" y="167640"/>
                </a:cubicBezTo>
                <a:cubicBezTo>
                  <a:pt x="2033676" y="165586"/>
                  <a:pt x="2023832" y="161501"/>
                  <a:pt x="2013465" y="160020"/>
                </a:cubicBezTo>
                <a:cubicBezTo>
                  <a:pt x="1988195" y="156410"/>
                  <a:pt x="1962665" y="154940"/>
                  <a:pt x="1937265" y="152400"/>
                </a:cubicBezTo>
                <a:cubicBezTo>
                  <a:pt x="1929645" y="149860"/>
                  <a:pt x="1922393" y="145621"/>
                  <a:pt x="1914405" y="144780"/>
                </a:cubicBezTo>
                <a:cubicBezTo>
                  <a:pt x="1840510" y="137002"/>
                  <a:pt x="1830050" y="137160"/>
                  <a:pt x="1784865" y="13716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0819052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715962"/>
          </a:xfrm>
        </p:spPr>
        <p:txBody>
          <a:bodyPr/>
          <a:lstStyle/>
          <a:p>
            <a:r>
              <a:rPr lang="en-CA" dirty="0"/>
              <a:t>Always include a comment </a:t>
            </a:r>
            <a:r>
              <a:rPr lang="en-CA" dirty="0" smtClean="0"/>
              <a:t>before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 block of complicated/interesting code</a:t>
            </a:r>
          </a:p>
          <a:p>
            <a:r>
              <a:rPr lang="en-CA" dirty="0" smtClean="0"/>
              <a:t>The comment explains the code to the reader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04579018"/>
      </p:ext>
    </p:extLst>
  </p:cSld>
  <p:clrMapOvr>
    <a:masterClrMapping/>
  </p:clrMapOvr>
  <p:transition spd="med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TopHat</a:t>
            </a:r>
            <a:r>
              <a:rPr lang="en-CA" smtClean="0"/>
              <a:t> Q1-Q2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8227497"/>
      </p:ext>
    </p:extLst>
  </p:cSld>
  <p:clrMapOvr>
    <a:masterClrMapping/>
  </p:clrMapOvr>
  <p:transition spd="med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8610600" cy="4724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Created in 1991</a:t>
            </a:r>
            <a:endParaRPr lang="en-US" dirty="0" smtClean="0"/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James Gosling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Canadian!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Sun Microsystems, Inc.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Publicly released in 1995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TextBox 5"/>
          <p:cNvSpPr txBox="1">
            <a:spLocks noChangeArrowheads="1"/>
          </p:cNvSpPr>
          <p:nvPr/>
        </p:nvSpPr>
        <p:spPr bwMode="auto">
          <a:xfrm>
            <a:off x="609600" y="990600"/>
            <a:ext cx="7910513" cy="4154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 Lincoln.java       Author: Lewis/Loftus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basic structure of a Java application.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 dirty="0">
                <a:latin typeface="Courier New" charset="0"/>
                <a:cs typeface="Courier New" charset="0"/>
              </a:rPr>
              <a:t>Lincoln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  Prints a presidential quote.</a:t>
            </a:r>
          </a:p>
          <a:p>
            <a:pPr eaLnBrk="1" hangingPunct="1"/>
            <a:r>
              <a:rPr lang="en-US" sz="1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 dirty="0">
                <a:latin typeface="Courier New" charset="0"/>
                <a:cs typeface="Courier New" charset="0"/>
              </a:rPr>
              <a:t>main (String[] </a:t>
            </a:r>
            <a:r>
              <a:rPr lang="en-US" sz="1400" b="1" dirty="0" err="1">
                <a:latin typeface="Courier New" charset="0"/>
                <a:cs typeface="Courier New" charset="0"/>
              </a:rPr>
              <a:t>args</a:t>
            </a:r>
            <a:r>
              <a:rPr lang="en-US" sz="1400" b="1" dirty="0">
                <a:latin typeface="Courier New" charset="0"/>
                <a:cs typeface="Courier New" charset="0"/>
              </a:rPr>
              <a:t>)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latin typeface="Courier New" charset="0"/>
                <a:cs typeface="Courier New" charset="0"/>
              </a:rPr>
              <a:t> ("A quote by Abraham Lincoln:");</a:t>
            </a:r>
          </a:p>
          <a:p>
            <a:pPr eaLnBrk="1" hangingPunct="1"/>
            <a:endParaRPr lang="en-US" sz="1400" b="1" dirty="0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latin typeface="Courier New" charset="0"/>
                <a:cs typeface="Courier New" charset="0"/>
              </a:rPr>
              <a:t> ("Whatever you are, be a good one.");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 dirty="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76600" y="304800"/>
            <a:ext cx="2619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smtClean="0"/>
              <a:t>First program</a:t>
            </a:r>
            <a:endParaRPr lang="en-CA" sz="2800" b="1" dirty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TextBox 5"/>
          <p:cNvSpPr txBox="1">
            <a:spLocks noChangeArrowheads="1"/>
          </p:cNvSpPr>
          <p:nvPr/>
        </p:nvSpPr>
        <p:spPr bwMode="auto">
          <a:xfrm>
            <a:off x="609600" y="990600"/>
            <a:ext cx="7910513" cy="4154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Lincoln.java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basic structure of a Java application.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latin typeface="Courier New" charset="0"/>
                <a:cs typeface="Courier New" charset="0"/>
              </a:rPr>
              <a:t>Lincoln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Prints a presidential quote.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>
                <a:latin typeface="Courier New" charset="0"/>
                <a:cs typeface="Courier New" charset="0"/>
              </a:rPr>
              <a:t>main (String[] args)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("A quote by Abraham Lincoln:");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("Whatever you are, be a good one.");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868488" y="565150"/>
            <a:ext cx="5294312" cy="14160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b="1" u="sng">
                <a:cs typeface="Courier New" charset="0"/>
              </a:rPr>
              <a:t>Output</a:t>
            </a:r>
            <a:endParaRPr lang="en-US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2000" b="1">
                <a:latin typeface="Courier New" charset="0"/>
                <a:cs typeface="Courier New" charset="0"/>
              </a:rPr>
              <a:t>A quote by Abraham Lincoln:</a:t>
            </a:r>
          </a:p>
          <a:p>
            <a:pPr eaLnBrk="1" hangingPunct="1"/>
            <a:r>
              <a:rPr lang="en-US" sz="2000" b="1">
                <a:latin typeface="Courier New" charset="0"/>
                <a:cs typeface="Courier New" charset="0"/>
              </a:rPr>
              <a:t>Whatever you are, be a good one.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Open, Compile, then Run Lincoln.java in </a:t>
            </a:r>
            <a:r>
              <a:rPr lang="en-CA" dirty="0" err="1" smtClean="0"/>
              <a:t>Dr</a:t>
            </a:r>
            <a:r>
              <a:rPr lang="en-CA" dirty="0" smtClean="0"/>
              <a:t> Java</a:t>
            </a:r>
            <a:endParaRPr lang="en-CA" dirty="0"/>
          </a:p>
        </p:txBody>
      </p:sp>
      <p:pic>
        <p:nvPicPr>
          <p:cNvPr id="4" name="Picture 3" descr="C:\Users\trudel\Documents\courses\Comp 1123\1 Winter 2013\Source Code\Chap01\Lincoln.jav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19200"/>
            <a:ext cx="8382000" cy="5080000"/>
          </a:xfrm>
          <a:prstGeom prst="rect">
            <a:avLst/>
          </a:prstGeom>
        </p:spPr>
      </p:pic>
      <p:sp>
        <p:nvSpPr>
          <p:cNvPr id="3" name="Freeform 2"/>
          <p:cNvSpPr/>
          <p:nvPr/>
        </p:nvSpPr>
        <p:spPr>
          <a:xfrm>
            <a:off x="1017711" y="1575303"/>
            <a:ext cx="702561" cy="544020"/>
          </a:xfrm>
          <a:custGeom>
            <a:avLst/>
            <a:gdLst>
              <a:gd name="connsiteX0" fmla="*/ 394630 w 702561"/>
              <a:gd name="connsiteY0" fmla="*/ 0 h 544020"/>
              <a:gd name="connsiteX1" fmla="*/ 267881 w 702561"/>
              <a:gd name="connsiteY1" fmla="*/ 9053 h 544020"/>
              <a:gd name="connsiteX2" fmla="*/ 159239 w 702561"/>
              <a:gd name="connsiteY2" fmla="*/ 18107 h 544020"/>
              <a:gd name="connsiteX3" fmla="*/ 132079 w 702561"/>
              <a:gd name="connsiteY3" fmla="*/ 45267 h 544020"/>
              <a:gd name="connsiteX4" fmla="*/ 104919 w 702561"/>
              <a:gd name="connsiteY4" fmla="*/ 99588 h 544020"/>
              <a:gd name="connsiteX5" fmla="*/ 95865 w 702561"/>
              <a:gd name="connsiteY5" fmla="*/ 126748 h 544020"/>
              <a:gd name="connsiteX6" fmla="*/ 77758 w 702561"/>
              <a:gd name="connsiteY6" fmla="*/ 162962 h 544020"/>
              <a:gd name="connsiteX7" fmla="*/ 59651 w 702561"/>
              <a:gd name="connsiteY7" fmla="*/ 244444 h 544020"/>
              <a:gd name="connsiteX8" fmla="*/ 41544 w 702561"/>
              <a:gd name="connsiteY8" fmla="*/ 298764 h 544020"/>
              <a:gd name="connsiteX9" fmla="*/ 32491 w 702561"/>
              <a:gd name="connsiteY9" fmla="*/ 344032 h 544020"/>
              <a:gd name="connsiteX10" fmla="*/ 23438 w 702561"/>
              <a:gd name="connsiteY10" fmla="*/ 371192 h 544020"/>
              <a:gd name="connsiteX11" fmla="*/ 5331 w 702561"/>
              <a:gd name="connsiteY11" fmla="*/ 443620 h 544020"/>
              <a:gd name="connsiteX12" fmla="*/ 14384 w 702561"/>
              <a:gd name="connsiteY12" fmla="*/ 534154 h 544020"/>
              <a:gd name="connsiteX13" fmla="*/ 503271 w 702561"/>
              <a:gd name="connsiteY13" fmla="*/ 534154 h 544020"/>
              <a:gd name="connsiteX14" fmla="*/ 557592 w 702561"/>
              <a:gd name="connsiteY14" fmla="*/ 525101 h 544020"/>
              <a:gd name="connsiteX15" fmla="*/ 611913 w 702561"/>
              <a:gd name="connsiteY15" fmla="*/ 506994 h 544020"/>
              <a:gd name="connsiteX16" fmla="*/ 657180 w 702561"/>
              <a:gd name="connsiteY16" fmla="*/ 452673 h 544020"/>
              <a:gd name="connsiteX17" fmla="*/ 684340 w 702561"/>
              <a:gd name="connsiteY17" fmla="*/ 398352 h 544020"/>
              <a:gd name="connsiteX18" fmla="*/ 693394 w 702561"/>
              <a:gd name="connsiteY18" fmla="*/ 362139 h 544020"/>
              <a:gd name="connsiteX19" fmla="*/ 702447 w 702561"/>
              <a:gd name="connsiteY19" fmla="*/ 334978 h 544020"/>
              <a:gd name="connsiteX20" fmla="*/ 693394 w 702561"/>
              <a:gd name="connsiteY20" fmla="*/ 144855 h 544020"/>
              <a:gd name="connsiteX21" fmla="*/ 666234 w 702561"/>
              <a:gd name="connsiteY21" fmla="*/ 126748 h 544020"/>
              <a:gd name="connsiteX22" fmla="*/ 557592 w 702561"/>
              <a:gd name="connsiteY22" fmla="*/ 126748 h 544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02561" h="544020">
                <a:moveTo>
                  <a:pt x="394630" y="0"/>
                </a:moveTo>
                <a:lnTo>
                  <a:pt x="267881" y="9053"/>
                </a:lnTo>
                <a:cubicBezTo>
                  <a:pt x="231648" y="11840"/>
                  <a:pt x="194352" y="8744"/>
                  <a:pt x="159239" y="18107"/>
                </a:cubicBezTo>
                <a:cubicBezTo>
                  <a:pt x="146868" y="21406"/>
                  <a:pt x="141132" y="36214"/>
                  <a:pt x="132079" y="45267"/>
                </a:cubicBezTo>
                <a:cubicBezTo>
                  <a:pt x="109327" y="113527"/>
                  <a:pt x="140016" y="29397"/>
                  <a:pt x="104919" y="99588"/>
                </a:cubicBezTo>
                <a:cubicBezTo>
                  <a:pt x="100651" y="108124"/>
                  <a:pt x="99624" y="117977"/>
                  <a:pt x="95865" y="126748"/>
                </a:cubicBezTo>
                <a:cubicBezTo>
                  <a:pt x="90548" y="139153"/>
                  <a:pt x="83794" y="150891"/>
                  <a:pt x="77758" y="162962"/>
                </a:cubicBezTo>
                <a:cubicBezTo>
                  <a:pt x="72587" y="188817"/>
                  <a:pt x="67325" y="218864"/>
                  <a:pt x="59651" y="244444"/>
                </a:cubicBezTo>
                <a:cubicBezTo>
                  <a:pt x="54166" y="262725"/>
                  <a:pt x="45287" y="280048"/>
                  <a:pt x="41544" y="298764"/>
                </a:cubicBezTo>
                <a:cubicBezTo>
                  <a:pt x="38526" y="313853"/>
                  <a:pt x="36223" y="329103"/>
                  <a:pt x="32491" y="344032"/>
                </a:cubicBezTo>
                <a:cubicBezTo>
                  <a:pt x="30177" y="353290"/>
                  <a:pt x="25949" y="361985"/>
                  <a:pt x="23438" y="371192"/>
                </a:cubicBezTo>
                <a:cubicBezTo>
                  <a:pt x="16890" y="395201"/>
                  <a:pt x="5331" y="443620"/>
                  <a:pt x="5331" y="443620"/>
                </a:cubicBezTo>
                <a:cubicBezTo>
                  <a:pt x="8349" y="473798"/>
                  <a:pt x="-13548" y="522337"/>
                  <a:pt x="14384" y="534154"/>
                </a:cubicBezTo>
                <a:cubicBezTo>
                  <a:pt x="65474" y="555769"/>
                  <a:pt x="469981" y="535302"/>
                  <a:pt x="503271" y="534154"/>
                </a:cubicBezTo>
                <a:cubicBezTo>
                  <a:pt x="521378" y="531136"/>
                  <a:pt x="539783" y="529553"/>
                  <a:pt x="557592" y="525101"/>
                </a:cubicBezTo>
                <a:cubicBezTo>
                  <a:pt x="576109" y="520472"/>
                  <a:pt x="611913" y="506994"/>
                  <a:pt x="611913" y="506994"/>
                </a:cubicBezTo>
                <a:cubicBezTo>
                  <a:pt x="631937" y="486970"/>
                  <a:pt x="644574" y="477884"/>
                  <a:pt x="657180" y="452673"/>
                </a:cubicBezTo>
                <a:cubicBezTo>
                  <a:pt x="694668" y="377698"/>
                  <a:pt x="632444" y="476201"/>
                  <a:pt x="684340" y="398352"/>
                </a:cubicBezTo>
                <a:cubicBezTo>
                  <a:pt x="687358" y="386281"/>
                  <a:pt x="689976" y="374103"/>
                  <a:pt x="693394" y="362139"/>
                </a:cubicBezTo>
                <a:cubicBezTo>
                  <a:pt x="696016" y="352963"/>
                  <a:pt x="702447" y="344521"/>
                  <a:pt x="702447" y="334978"/>
                </a:cubicBezTo>
                <a:cubicBezTo>
                  <a:pt x="702447" y="271532"/>
                  <a:pt x="704265" y="207363"/>
                  <a:pt x="693394" y="144855"/>
                </a:cubicBezTo>
                <a:cubicBezTo>
                  <a:pt x="691530" y="134135"/>
                  <a:pt x="677019" y="128186"/>
                  <a:pt x="666234" y="126748"/>
                </a:cubicBezTo>
                <a:cubicBezTo>
                  <a:pt x="630338" y="121962"/>
                  <a:pt x="593806" y="126748"/>
                  <a:pt x="557592" y="126748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Freeform 4"/>
          <p:cNvSpPr/>
          <p:nvPr/>
        </p:nvSpPr>
        <p:spPr>
          <a:xfrm>
            <a:off x="6726725" y="1638677"/>
            <a:ext cx="751533" cy="425513"/>
          </a:xfrm>
          <a:custGeom>
            <a:avLst/>
            <a:gdLst>
              <a:gd name="connsiteX0" fmla="*/ 298764 w 751533"/>
              <a:gd name="connsiteY0" fmla="*/ 0 h 425513"/>
              <a:gd name="connsiteX1" fmla="*/ 172016 w 751533"/>
              <a:gd name="connsiteY1" fmla="*/ 9054 h 425513"/>
              <a:gd name="connsiteX2" fmla="*/ 45267 w 751533"/>
              <a:gd name="connsiteY2" fmla="*/ 27161 h 425513"/>
              <a:gd name="connsiteX3" fmla="*/ 18107 w 751533"/>
              <a:gd name="connsiteY3" fmla="*/ 63374 h 425513"/>
              <a:gd name="connsiteX4" fmla="*/ 9053 w 751533"/>
              <a:gd name="connsiteY4" fmla="*/ 99588 h 425513"/>
              <a:gd name="connsiteX5" fmla="*/ 0 w 751533"/>
              <a:gd name="connsiteY5" fmla="*/ 126749 h 425513"/>
              <a:gd name="connsiteX6" fmla="*/ 9053 w 751533"/>
              <a:gd name="connsiteY6" fmla="*/ 353085 h 425513"/>
              <a:gd name="connsiteX7" fmla="*/ 63374 w 751533"/>
              <a:gd name="connsiteY7" fmla="*/ 389299 h 425513"/>
              <a:gd name="connsiteX8" fmla="*/ 117695 w 751533"/>
              <a:gd name="connsiteY8" fmla="*/ 407406 h 425513"/>
              <a:gd name="connsiteX9" fmla="*/ 289711 w 751533"/>
              <a:gd name="connsiteY9" fmla="*/ 425513 h 425513"/>
              <a:gd name="connsiteX10" fmla="*/ 570368 w 751533"/>
              <a:gd name="connsiteY10" fmla="*/ 416460 h 425513"/>
              <a:gd name="connsiteX11" fmla="*/ 651849 w 751533"/>
              <a:gd name="connsiteY11" fmla="*/ 389299 h 425513"/>
              <a:gd name="connsiteX12" fmla="*/ 679010 w 751533"/>
              <a:gd name="connsiteY12" fmla="*/ 353085 h 425513"/>
              <a:gd name="connsiteX13" fmla="*/ 733330 w 751533"/>
              <a:gd name="connsiteY13" fmla="*/ 325925 h 425513"/>
              <a:gd name="connsiteX14" fmla="*/ 751437 w 751533"/>
              <a:gd name="connsiteY14" fmla="*/ 271604 h 425513"/>
              <a:gd name="connsiteX15" fmla="*/ 742384 w 751533"/>
              <a:gd name="connsiteY15" fmla="*/ 144856 h 425513"/>
              <a:gd name="connsiteX16" fmla="*/ 697117 w 751533"/>
              <a:gd name="connsiteY16" fmla="*/ 108642 h 425513"/>
              <a:gd name="connsiteX17" fmla="*/ 642796 w 751533"/>
              <a:gd name="connsiteY17" fmla="*/ 99588 h 425513"/>
              <a:gd name="connsiteX18" fmla="*/ 461726 w 751533"/>
              <a:gd name="connsiteY18" fmla="*/ 81481 h 425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51533" h="425513">
                <a:moveTo>
                  <a:pt x="298764" y="0"/>
                </a:moveTo>
                <a:lnTo>
                  <a:pt x="172016" y="9054"/>
                </a:lnTo>
                <a:cubicBezTo>
                  <a:pt x="122149" y="13587"/>
                  <a:pt x="92823" y="19235"/>
                  <a:pt x="45267" y="27161"/>
                </a:cubicBezTo>
                <a:cubicBezTo>
                  <a:pt x="36214" y="39232"/>
                  <a:pt x="24855" y="49878"/>
                  <a:pt x="18107" y="63374"/>
                </a:cubicBezTo>
                <a:cubicBezTo>
                  <a:pt x="12542" y="74503"/>
                  <a:pt x="12471" y="87624"/>
                  <a:pt x="9053" y="99588"/>
                </a:cubicBezTo>
                <a:cubicBezTo>
                  <a:pt x="6431" y="108764"/>
                  <a:pt x="3018" y="117695"/>
                  <a:pt x="0" y="126749"/>
                </a:cubicBezTo>
                <a:cubicBezTo>
                  <a:pt x="3018" y="202194"/>
                  <a:pt x="1009" y="278009"/>
                  <a:pt x="9053" y="353085"/>
                </a:cubicBezTo>
                <a:cubicBezTo>
                  <a:pt x="12602" y="386206"/>
                  <a:pt x="41144" y="382630"/>
                  <a:pt x="63374" y="389299"/>
                </a:cubicBezTo>
                <a:cubicBezTo>
                  <a:pt x="81656" y="394783"/>
                  <a:pt x="98800" y="404707"/>
                  <a:pt x="117695" y="407406"/>
                </a:cubicBezTo>
                <a:cubicBezTo>
                  <a:pt x="217043" y="421600"/>
                  <a:pt x="159804" y="414688"/>
                  <a:pt x="289711" y="425513"/>
                </a:cubicBezTo>
                <a:cubicBezTo>
                  <a:pt x="383263" y="422495"/>
                  <a:pt x="477232" y="425774"/>
                  <a:pt x="570368" y="416460"/>
                </a:cubicBezTo>
                <a:cubicBezTo>
                  <a:pt x="598855" y="413611"/>
                  <a:pt x="651849" y="389299"/>
                  <a:pt x="651849" y="389299"/>
                </a:cubicBezTo>
                <a:cubicBezTo>
                  <a:pt x="660903" y="377228"/>
                  <a:pt x="668340" y="363755"/>
                  <a:pt x="679010" y="353085"/>
                </a:cubicBezTo>
                <a:cubicBezTo>
                  <a:pt x="696561" y="335534"/>
                  <a:pt x="711239" y="333288"/>
                  <a:pt x="733330" y="325925"/>
                </a:cubicBezTo>
                <a:cubicBezTo>
                  <a:pt x="739366" y="307818"/>
                  <a:pt x="752797" y="290642"/>
                  <a:pt x="751437" y="271604"/>
                </a:cubicBezTo>
                <a:cubicBezTo>
                  <a:pt x="748419" y="229355"/>
                  <a:pt x="749745" y="186568"/>
                  <a:pt x="742384" y="144856"/>
                </a:cubicBezTo>
                <a:cubicBezTo>
                  <a:pt x="737764" y="118676"/>
                  <a:pt x="718129" y="113311"/>
                  <a:pt x="697117" y="108642"/>
                </a:cubicBezTo>
                <a:cubicBezTo>
                  <a:pt x="679197" y="104660"/>
                  <a:pt x="660605" y="104040"/>
                  <a:pt x="642796" y="99588"/>
                </a:cubicBezTo>
                <a:cubicBezTo>
                  <a:pt x="516928" y="68120"/>
                  <a:pt x="677213" y="81481"/>
                  <a:pt x="461726" y="81481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Freeform 5"/>
          <p:cNvSpPr/>
          <p:nvPr/>
        </p:nvSpPr>
        <p:spPr>
          <a:xfrm>
            <a:off x="7776120" y="1593410"/>
            <a:ext cx="516854" cy="461727"/>
          </a:xfrm>
          <a:custGeom>
            <a:avLst/>
            <a:gdLst>
              <a:gd name="connsiteX0" fmla="*/ 290518 w 516854"/>
              <a:gd name="connsiteY0" fmla="*/ 0 h 461727"/>
              <a:gd name="connsiteX1" fmla="*/ 236197 w 516854"/>
              <a:gd name="connsiteY1" fmla="*/ 9053 h 461727"/>
              <a:gd name="connsiteX2" fmla="*/ 18914 w 516854"/>
              <a:gd name="connsiteY2" fmla="*/ 45267 h 461727"/>
              <a:gd name="connsiteX3" fmla="*/ 807 w 516854"/>
              <a:gd name="connsiteY3" fmla="*/ 271604 h 461727"/>
              <a:gd name="connsiteX4" fmla="*/ 27967 w 516854"/>
              <a:gd name="connsiteY4" fmla="*/ 407406 h 461727"/>
              <a:gd name="connsiteX5" fmla="*/ 55128 w 516854"/>
              <a:gd name="connsiteY5" fmla="*/ 416459 h 461727"/>
              <a:gd name="connsiteX6" fmla="*/ 154716 w 516854"/>
              <a:gd name="connsiteY6" fmla="*/ 461727 h 461727"/>
              <a:gd name="connsiteX7" fmla="*/ 290518 w 516854"/>
              <a:gd name="connsiteY7" fmla="*/ 452673 h 461727"/>
              <a:gd name="connsiteX8" fmla="*/ 344838 w 516854"/>
              <a:gd name="connsiteY8" fmla="*/ 416459 h 461727"/>
              <a:gd name="connsiteX9" fmla="*/ 399159 w 516854"/>
              <a:gd name="connsiteY9" fmla="*/ 389299 h 461727"/>
              <a:gd name="connsiteX10" fmla="*/ 426320 w 516854"/>
              <a:gd name="connsiteY10" fmla="*/ 362139 h 461727"/>
              <a:gd name="connsiteX11" fmla="*/ 453480 w 516854"/>
              <a:gd name="connsiteY11" fmla="*/ 344032 h 461727"/>
              <a:gd name="connsiteX12" fmla="*/ 462533 w 516854"/>
              <a:gd name="connsiteY12" fmla="*/ 316871 h 461727"/>
              <a:gd name="connsiteX13" fmla="*/ 480640 w 516854"/>
              <a:gd name="connsiteY13" fmla="*/ 289711 h 461727"/>
              <a:gd name="connsiteX14" fmla="*/ 498747 w 516854"/>
              <a:gd name="connsiteY14" fmla="*/ 235390 h 461727"/>
              <a:gd name="connsiteX15" fmla="*/ 516854 w 516854"/>
              <a:gd name="connsiteY15" fmla="*/ 172016 h 461727"/>
              <a:gd name="connsiteX16" fmla="*/ 507801 w 516854"/>
              <a:gd name="connsiteY16" fmla="*/ 108641 h 461727"/>
              <a:gd name="connsiteX17" fmla="*/ 480640 w 516854"/>
              <a:gd name="connsiteY17" fmla="*/ 90535 h 461727"/>
              <a:gd name="connsiteX18" fmla="*/ 453480 w 516854"/>
              <a:gd name="connsiteY18" fmla="*/ 81481 h 461727"/>
              <a:gd name="connsiteX19" fmla="*/ 390106 w 516854"/>
              <a:gd name="connsiteY19" fmla="*/ 72428 h 46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16854" h="461727">
                <a:moveTo>
                  <a:pt x="290518" y="0"/>
                </a:moveTo>
                <a:cubicBezTo>
                  <a:pt x="272411" y="3018"/>
                  <a:pt x="254507" y="7745"/>
                  <a:pt x="236197" y="9053"/>
                </a:cubicBezTo>
                <a:cubicBezTo>
                  <a:pt x="22333" y="24329"/>
                  <a:pt x="74512" y="-38129"/>
                  <a:pt x="18914" y="45267"/>
                </a:cubicBezTo>
                <a:cubicBezTo>
                  <a:pt x="8448" y="128993"/>
                  <a:pt x="807" y="177255"/>
                  <a:pt x="807" y="271604"/>
                </a:cubicBezTo>
                <a:cubicBezTo>
                  <a:pt x="807" y="293666"/>
                  <a:pt x="-7316" y="379180"/>
                  <a:pt x="27967" y="407406"/>
                </a:cubicBezTo>
                <a:cubicBezTo>
                  <a:pt x="35419" y="413368"/>
                  <a:pt x="46440" y="412510"/>
                  <a:pt x="55128" y="416459"/>
                </a:cubicBezTo>
                <a:cubicBezTo>
                  <a:pt x="166462" y="467065"/>
                  <a:pt x="91210" y="440558"/>
                  <a:pt x="154716" y="461727"/>
                </a:cubicBezTo>
                <a:cubicBezTo>
                  <a:pt x="199983" y="458709"/>
                  <a:pt x="246384" y="463181"/>
                  <a:pt x="290518" y="452673"/>
                </a:cubicBezTo>
                <a:cubicBezTo>
                  <a:pt x="311688" y="447632"/>
                  <a:pt x="326731" y="428530"/>
                  <a:pt x="344838" y="416459"/>
                </a:cubicBezTo>
                <a:cubicBezTo>
                  <a:pt x="379938" y="393059"/>
                  <a:pt x="361678" y="401792"/>
                  <a:pt x="399159" y="389299"/>
                </a:cubicBezTo>
                <a:cubicBezTo>
                  <a:pt x="408213" y="380246"/>
                  <a:pt x="416484" y="370336"/>
                  <a:pt x="426320" y="362139"/>
                </a:cubicBezTo>
                <a:cubicBezTo>
                  <a:pt x="434679" y="355173"/>
                  <a:pt x="446683" y="352529"/>
                  <a:pt x="453480" y="344032"/>
                </a:cubicBezTo>
                <a:cubicBezTo>
                  <a:pt x="459442" y="336580"/>
                  <a:pt x="458265" y="325407"/>
                  <a:pt x="462533" y="316871"/>
                </a:cubicBezTo>
                <a:cubicBezTo>
                  <a:pt x="467399" y="307139"/>
                  <a:pt x="476221" y="299654"/>
                  <a:pt x="480640" y="289711"/>
                </a:cubicBezTo>
                <a:cubicBezTo>
                  <a:pt x="488392" y="272270"/>
                  <a:pt x="492711" y="253497"/>
                  <a:pt x="498747" y="235390"/>
                </a:cubicBezTo>
                <a:cubicBezTo>
                  <a:pt x="511738" y="196418"/>
                  <a:pt x="505484" y="217498"/>
                  <a:pt x="516854" y="172016"/>
                </a:cubicBezTo>
                <a:cubicBezTo>
                  <a:pt x="513836" y="150891"/>
                  <a:pt x="516468" y="128141"/>
                  <a:pt x="507801" y="108641"/>
                </a:cubicBezTo>
                <a:cubicBezTo>
                  <a:pt x="503382" y="98698"/>
                  <a:pt x="490372" y="95401"/>
                  <a:pt x="480640" y="90535"/>
                </a:cubicBezTo>
                <a:cubicBezTo>
                  <a:pt x="472104" y="86267"/>
                  <a:pt x="462656" y="84103"/>
                  <a:pt x="453480" y="81481"/>
                </a:cubicBezTo>
                <a:cubicBezTo>
                  <a:pt x="414110" y="70232"/>
                  <a:pt x="425615" y="72428"/>
                  <a:pt x="390106" y="72428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Freeform 6"/>
          <p:cNvSpPr/>
          <p:nvPr/>
        </p:nvSpPr>
        <p:spPr>
          <a:xfrm>
            <a:off x="199176" y="4823341"/>
            <a:ext cx="2372008" cy="1423550"/>
          </a:xfrm>
          <a:custGeom>
            <a:avLst/>
            <a:gdLst>
              <a:gd name="connsiteX0" fmla="*/ 615636 w 2372008"/>
              <a:gd name="connsiteY0" fmla="*/ 11209 h 1423550"/>
              <a:gd name="connsiteX1" fmla="*/ 407406 w 2372008"/>
              <a:gd name="connsiteY1" fmla="*/ 11209 h 1423550"/>
              <a:gd name="connsiteX2" fmla="*/ 353085 w 2372008"/>
              <a:gd name="connsiteY2" fmla="*/ 29316 h 1423550"/>
              <a:gd name="connsiteX3" fmla="*/ 325925 w 2372008"/>
              <a:gd name="connsiteY3" fmla="*/ 38370 h 1423550"/>
              <a:gd name="connsiteX4" fmla="*/ 271604 w 2372008"/>
              <a:gd name="connsiteY4" fmla="*/ 65530 h 1423550"/>
              <a:gd name="connsiteX5" fmla="*/ 244444 w 2372008"/>
              <a:gd name="connsiteY5" fmla="*/ 83637 h 1423550"/>
              <a:gd name="connsiteX6" fmla="*/ 172016 w 2372008"/>
              <a:gd name="connsiteY6" fmla="*/ 119851 h 1423550"/>
              <a:gd name="connsiteX7" fmla="*/ 117695 w 2372008"/>
              <a:gd name="connsiteY7" fmla="*/ 201332 h 1423550"/>
              <a:gd name="connsiteX8" fmla="*/ 99588 w 2372008"/>
              <a:gd name="connsiteY8" fmla="*/ 228493 h 1423550"/>
              <a:gd name="connsiteX9" fmla="*/ 90535 w 2372008"/>
              <a:gd name="connsiteY9" fmla="*/ 255653 h 1423550"/>
              <a:gd name="connsiteX10" fmla="*/ 63374 w 2372008"/>
              <a:gd name="connsiteY10" fmla="*/ 291867 h 1423550"/>
              <a:gd name="connsiteX11" fmla="*/ 54321 w 2372008"/>
              <a:gd name="connsiteY11" fmla="*/ 337134 h 1423550"/>
              <a:gd name="connsiteX12" fmla="*/ 36214 w 2372008"/>
              <a:gd name="connsiteY12" fmla="*/ 382402 h 1423550"/>
              <a:gd name="connsiteX13" fmla="*/ 9054 w 2372008"/>
              <a:gd name="connsiteY13" fmla="*/ 463883 h 1423550"/>
              <a:gd name="connsiteX14" fmla="*/ 0 w 2372008"/>
              <a:gd name="connsiteY14" fmla="*/ 599685 h 1423550"/>
              <a:gd name="connsiteX15" fmla="*/ 9054 w 2372008"/>
              <a:gd name="connsiteY15" fmla="*/ 1007091 h 1423550"/>
              <a:gd name="connsiteX16" fmla="*/ 45268 w 2372008"/>
              <a:gd name="connsiteY16" fmla="*/ 1170053 h 1423550"/>
              <a:gd name="connsiteX17" fmla="*/ 63374 w 2372008"/>
              <a:gd name="connsiteY17" fmla="*/ 1224374 h 1423550"/>
              <a:gd name="connsiteX18" fmla="*/ 90535 w 2372008"/>
              <a:gd name="connsiteY18" fmla="*/ 1278695 h 1423550"/>
              <a:gd name="connsiteX19" fmla="*/ 144856 w 2372008"/>
              <a:gd name="connsiteY19" fmla="*/ 1305855 h 1423550"/>
              <a:gd name="connsiteX20" fmla="*/ 172016 w 2372008"/>
              <a:gd name="connsiteY20" fmla="*/ 1323962 h 1423550"/>
              <a:gd name="connsiteX21" fmla="*/ 217283 w 2372008"/>
              <a:gd name="connsiteY21" fmla="*/ 1333015 h 1423550"/>
              <a:gd name="connsiteX22" fmla="*/ 398353 w 2372008"/>
              <a:gd name="connsiteY22" fmla="*/ 1351122 h 1423550"/>
              <a:gd name="connsiteX23" fmla="*/ 516048 w 2372008"/>
              <a:gd name="connsiteY23" fmla="*/ 1369229 h 1423550"/>
              <a:gd name="connsiteX24" fmla="*/ 552262 w 2372008"/>
              <a:gd name="connsiteY24" fmla="*/ 1378283 h 1423550"/>
              <a:gd name="connsiteX25" fmla="*/ 642796 w 2372008"/>
              <a:gd name="connsiteY25" fmla="*/ 1387336 h 1423550"/>
              <a:gd name="connsiteX26" fmla="*/ 669957 w 2372008"/>
              <a:gd name="connsiteY26" fmla="*/ 1396390 h 1423550"/>
              <a:gd name="connsiteX27" fmla="*/ 1104523 w 2372008"/>
              <a:gd name="connsiteY27" fmla="*/ 1414497 h 1423550"/>
              <a:gd name="connsiteX28" fmla="*/ 1321806 w 2372008"/>
              <a:gd name="connsiteY28" fmla="*/ 1423550 h 1423550"/>
              <a:gd name="connsiteX29" fmla="*/ 1656784 w 2372008"/>
              <a:gd name="connsiteY29" fmla="*/ 1414497 h 1423550"/>
              <a:gd name="connsiteX30" fmla="*/ 1765426 w 2372008"/>
              <a:gd name="connsiteY30" fmla="*/ 1405443 h 1423550"/>
              <a:gd name="connsiteX31" fmla="*/ 1901228 w 2372008"/>
              <a:gd name="connsiteY31" fmla="*/ 1396390 h 1423550"/>
              <a:gd name="connsiteX32" fmla="*/ 1955549 w 2372008"/>
              <a:gd name="connsiteY32" fmla="*/ 1387336 h 1423550"/>
              <a:gd name="connsiteX33" fmla="*/ 2037030 w 2372008"/>
              <a:gd name="connsiteY33" fmla="*/ 1369229 h 1423550"/>
              <a:gd name="connsiteX34" fmla="*/ 2082297 w 2372008"/>
              <a:gd name="connsiteY34" fmla="*/ 1360176 h 1423550"/>
              <a:gd name="connsiteX35" fmla="*/ 2163778 w 2372008"/>
              <a:gd name="connsiteY35" fmla="*/ 1323962 h 1423550"/>
              <a:gd name="connsiteX36" fmla="*/ 2218099 w 2372008"/>
              <a:gd name="connsiteY36" fmla="*/ 1305855 h 1423550"/>
              <a:gd name="connsiteX37" fmla="*/ 2245260 w 2372008"/>
              <a:gd name="connsiteY37" fmla="*/ 1296802 h 1423550"/>
              <a:gd name="connsiteX38" fmla="*/ 2272420 w 2372008"/>
              <a:gd name="connsiteY38" fmla="*/ 1278695 h 1423550"/>
              <a:gd name="connsiteX39" fmla="*/ 2299580 w 2372008"/>
              <a:gd name="connsiteY39" fmla="*/ 1215320 h 1423550"/>
              <a:gd name="connsiteX40" fmla="*/ 2317687 w 2372008"/>
              <a:gd name="connsiteY40" fmla="*/ 1188160 h 1423550"/>
              <a:gd name="connsiteX41" fmla="*/ 2335794 w 2372008"/>
              <a:gd name="connsiteY41" fmla="*/ 1142893 h 1423550"/>
              <a:gd name="connsiteX42" fmla="*/ 2353901 w 2372008"/>
              <a:gd name="connsiteY42" fmla="*/ 1115732 h 1423550"/>
              <a:gd name="connsiteX43" fmla="*/ 2372008 w 2372008"/>
              <a:gd name="connsiteY43" fmla="*/ 1061411 h 1423550"/>
              <a:gd name="connsiteX44" fmla="*/ 2362955 w 2372008"/>
              <a:gd name="connsiteY44" fmla="*/ 826021 h 1423550"/>
              <a:gd name="connsiteX45" fmla="*/ 2326741 w 2372008"/>
              <a:gd name="connsiteY45" fmla="*/ 798861 h 1423550"/>
              <a:gd name="connsiteX46" fmla="*/ 2281474 w 2372008"/>
              <a:gd name="connsiteY46" fmla="*/ 744540 h 1423550"/>
              <a:gd name="connsiteX47" fmla="*/ 2254313 w 2372008"/>
              <a:gd name="connsiteY47" fmla="*/ 735487 h 1423550"/>
              <a:gd name="connsiteX48" fmla="*/ 2227153 w 2372008"/>
              <a:gd name="connsiteY48" fmla="*/ 708326 h 1423550"/>
              <a:gd name="connsiteX49" fmla="*/ 2163778 w 2372008"/>
              <a:gd name="connsiteY49" fmla="*/ 672112 h 1423550"/>
              <a:gd name="connsiteX50" fmla="*/ 2136618 w 2372008"/>
              <a:gd name="connsiteY50" fmla="*/ 654006 h 1423550"/>
              <a:gd name="connsiteX51" fmla="*/ 2109458 w 2372008"/>
              <a:gd name="connsiteY51" fmla="*/ 644952 h 1423550"/>
              <a:gd name="connsiteX52" fmla="*/ 2082297 w 2372008"/>
              <a:gd name="connsiteY52" fmla="*/ 626845 h 1423550"/>
              <a:gd name="connsiteX53" fmla="*/ 2027976 w 2372008"/>
              <a:gd name="connsiteY53" fmla="*/ 617792 h 1423550"/>
              <a:gd name="connsiteX54" fmla="*/ 1937442 w 2372008"/>
              <a:gd name="connsiteY54" fmla="*/ 563471 h 1423550"/>
              <a:gd name="connsiteX55" fmla="*/ 1883121 w 2372008"/>
              <a:gd name="connsiteY55" fmla="*/ 518204 h 1423550"/>
              <a:gd name="connsiteX56" fmla="*/ 1865014 w 2372008"/>
              <a:gd name="connsiteY56" fmla="*/ 491043 h 1423550"/>
              <a:gd name="connsiteX57" fmla="*/ 1810693 w 2372008"/>
              <a:gd name="connsiteY57" fmla="*/ 445776 h 1423550"/>
              <a:gd name="connsiteX58" fmla="*/ 1783533 w 2372008"/>
              <a:gd name="connsiteY58" fmla="*/ 436722 h 1423550"/>
              <a:gd name="connsiteX59" fmla="*/ 1729212 w 2372008"/>
              <a:gd name="connsiteY59" fmla="*/ 382402 h 1423550"/>
              <a:gd name="connsiteX60" fmla="*/ 1702052 w 2372008"/>
              <a:gd name="connsiteY60" fmla="*/ 355241 h 1423550"/>
              <a:gd name="connsiteX61" fmla="*/ 1638677 w 2372008"/>
              <a:gd name="connsiteY61" fmla="*/ 309974 h 1423550"/>
              <a:gd name="connsiteX62" fmla="*/ 1584357 w 2372008"/>
              <a:gd name="connsiteY62" fmla="*/ 273760 h 1423550"/>
              <a:gd name="connsiteX63" fmla="*/ 1557196 w 2372008"/>
              <a:gd name="connsiteY63" fmla="*/ 255653 h 1423550"/>
              <a:gd name="connsiteX64" fmla="*/ 1530036 w 2372008"/>
              <a:gd name="connsiteY64" fmla="*/ 246600 h 1423550"/>
              <a:gd name="connsiteX65" fmla="*/ 1466662 w 2372008"/>
              <a:gd name="connsiteY65" fmla="*/ 219439 h 1423550"/>
              <a:gd name="connsiteX66" fmla="*/ 1403287 w 2372008"/>
              <a:gd name="connsiteY66" fmla="*/ 192279 h 1423550"/>
              <a:gd name="connsiteX67" fmla="*/ 1376127 w 2372008"/>
              <a:gd name="connsiteY67" fmla="*/ 174172 h 1423550"/>
              <a:gd name="connsiteX68" fmla="*/ 1348967 w 2372008"/>
              <a:gd name="connsiteY68" fmla="*/ 147011 h 1423550"/>
              <a:gd name="connsiteX69" fmla="*/ 1321806 w 2372008"/>
              <a:gd name="connsiteY69" fmla="*/ 137958 h 1423550"/>
              <a:gd name="connsiteX70" fmla="*/ 1294646 w 2372008"/>
              <a:gd name="connsiteY70" fmla="*/ 119851 h 1423550"/>
              <a:gd name="connsiteX71" fmla="*/ 1240325 w 2372008"/>
              <a:gd name="connsiteY71" fmla="*/ 101744 h 1423550"/>
              <a:gd name="connsiteX72" fmla="*/ 1140737 w 2372008"/>
              <a:gd name="connsiteY72" fmla="*/ 83637 h 1423550"/>
              <a:gd name="connsiteX73" fmla="*/ 959668 w 2372008"/>
              <a:gd name="connsiteY73" fmla="*/ 65530 h 1423550"/>
              <a:gd name="connsiteX74" fmla="*/ 887240 w 2372008"/>
              <a:gd name="connsiteY74" fmla="*/ 47423 h 1423550"/>
              <a:gd name="connsiteX75" fmla="*/ 841973 w 2372008"/>
              <a:gd name="connsiteY75" fmla="*/ 47423 h 142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372008" h="1423550">
                <a:moveTo>
                  <a:pt x="615636" y="11209"/>
                </a:moveTo>
                <a:cubicBezTo>
                  <a:pt x="523756" y="-1916"/>
                  <a:pt x="529604" y="-5454"/>
                  <a:pt x="407406" y="11209"/>
                </a:cubicBezTo>
                <a:cubicBezTo>
                  <a:pt x="388495" y="13788"/>
                  <a:pt x="371192" y="23280"/>
                  <a:pt x="353085" y="29316"/>
                </a:cubicBezTo>
                <a:cubicBezTo>
                  <a:pt x="344032" y="32334"/>
                  <a:pt x="333865" y="33076"/>
                  <a:pt x="325925" y="38370"/>
                </a:cubicBezTo>
                <a:cubicBezTo>
                  <a:pt x="290825" y="61771"/>
                  <a:pt x="309088" y="53036"/>
                  <a:pt x="271604" y="65530"/>
                </a:cubicBezTo>
                <a:cubicBezTo>
                  <a:pt x="262551" y="71566"/>
                  <a:pt x="253996" y="78427"/>
                  <a:pt x="244444" y="83637"/>
                </a:cubicBezTo>
                <a:cubicBezTo>
                  <a:pt x="220748" y="96562"/>
                  <a:pt x="172016" y="119851"/>
                  <a:pt x="172016" y="119851"/>
                </a:cubicBezTo>
                <a:lnTo>
                  <a:pt x="117695" y="201332"/>
                </a:lnTo>
                <a:lnTo>
                  <a:pt x="99588" y="228493"/>
                </a:lnTo>
                <a:cubicBezTo>
                  <a:pt x="96570" y="237546"/>
                  <a:pt x="95270" y="247367"/>
                  <a:pt x="90535" y="255653"/>
                </a:cubicBezTo>
                <a:cubicBezTo>
                  <a:pt x="83049" y="268754"/>
                  <a:pt x="69502" y="278078"/>
                  <a:pt x="63374" y="291867"/>
                </a:cubicBezTo>
                <a:cubicBezTo>
                  <a:pt x="57124" y="305929"/>
                  <a:pt x="58743" y="322395"/>
                  <a:pt x="54321" y="337134"/>
                </a:cubicBezTo>
                <a:cubicBezTo>
                  <a:pt x="49651" y="352700"/>
                  <a:pt x="41680" y="367097"/>
                  <a:pt x="36214" y="382402"/>
                </a:cubicBezTo>
                <a:cubicBezTo>
                  <a:pt x="26585" y="409364"/>
                  <a:pt x="9054" y="463883"/>
                  <a:pt x="9054" y="463883"/>
                </a:cubicBezTo>
                <a:cubicBezTo>
                  <a:pt x="6036" y="509150"/>
                  <a:pt x="0" y="554317"/>
                  <a:pt x="0" y="599685"/>
                </a:cubicBezTo>
                <a:cubicBezTo>
                  <a:pt x="0" y="735521"/>
                  <a:pt x="1914" y="871443"/>
                  <a:pt x="9054" y="1007091"/>
                </a:cubicBezTo>
                <a:cubicBezTo>
                  <a:pt x="13038" y="1082776"/>
                  <a:pt x="24525" y="1107823"/>
                  <a:pt x="45268" y="1170053"/>
                </a:cubicBezTo>
                <a:lnTo>
                  <a:pt x="63374" y="1224374"/>
                </a:lnTo>
                <a:cubicBezTo>
                  <a:pt x="70737" y="1246463"/>
                  <a:pt x="72986" y="1261146"/>
                  <a:pt x="90535" y="1278695"/>
                </a:cubicBezTo>
                <a:cubicBezTo>
                  <a:pt x="108086" y="1296246"/>
                  <a:pt x="122765" y="1298492"/>
                  <a:pt x="144856" y="1305855"/>
                </a:cubicBezTo>
                <a:cubicBezTo>
                  <a:pt x="153909" y="1311891"/>
                  <a:pt x="161828" y="1320142"/>
                  <a:pt x="172016" y="1323962"/>
                </a:cubicBezTo>
                <a:cubicBezTo>
                  <a:pt x="186424" y="1329365"/>
                  <a:pt x="202262" y="1329677"/>
                  <a:pt x="217283" y="1333015"/>
                </a:cubicBezTo>
                <a:cubicBezTo>
                  <a:pt x="314899" y="1354707"/>
                  <a:pt x="184830" y="1337778"/>
                  <a:pt x="398353" y="1351122"/>
                </a:cubicBezTo>
                <a:cubicBezTo>
                  <a:pt x="428768" y="1355467"/>
                  <a:pt x="484663" y="1362952"/>
                  <a:pt x="516048" y="1369229"/>
                </a:cubicBezTo>
                <a:cubicBezTo>
                  <a:pt x="528249" y="1371669"/>
                  <a:pt x="539944" y="1376523"/>
                  <a:pt x="552262" y="1378283"/>
                </a:cubicBezTo>
                <a:cubicBezTo>
                  <a:pt x="582286" y="1382572"/>
                  <a:pt x="612618" y="1384318"/>
                  <a:pt x="642796" y="1387336"/>
                </a:cubicBezTo>
                <a:cubicBezTo>
                  <a:pt x="651850" y="1390354"/>
                  <a:pt x="660641" y="1394320"/>
                  <a:pt x="669957" y="1396390"/>
                </a:cubicBezTo>
                <a:cubicBezTo>
                  <a:pt x="799357" y="1425146"/>
                  <a:pt x="1051130" y="1412879"/>
                  <a:pt x="1104523" y="1414497"/>
                </a:cubicBezTo>
                <a:cubicBezTo>
                  <a:pt x="1176980" y="1416693"/>
                  <a:pt x="1249378" y="1420532"/>
                  <a:pt x="1321806" y="1423550"/>
                </a:cubicBezTo>
                <a:lnTo>
                  <a:pt x="1656784" y="1414497"/>
                </a:lnTo>
                <a:cubicBezTo>
                  <a:pt x="1693093" y="1413015"/>
                  <a:pt x="1729186" y="1408127"/>
                  <a:pt x="1765426" y="1405443"/>
                </a:cubicBezTo>
                <a:lnTo>
                  <a:pt x="1901228" y="1396390"/>
                </a:lnTo>
                <a:cubicBezTo>
                  <a:pt x="1919335" y="1393372"/>
                  <a:pt x="1937549" y="1390936"/>
                  <a:pt x="1955549" y="1387336"/>
                </a:cubicBezTo>
                <a:cubicBezTo>
                  <a:pt x="1982832" y="1381879"/>
                  <a:pt x="2009825" y="1375059"/>
                  <a:pt x="2037030" y="1369229"/>
                </a:cubicBezTo>
                <a:cubicBezTo>
                  <a:pt x="2052076" y="1366005"/>
                  <a:pt x="2067208" y="1363194"/>
                  <a:pt x="2082297" y="1360176"/>
                </a:cubicBezTo>
                <a:cubicBezTo>
                  <a:pt x="2150795" y="1319077"/>
                  <a:pt x="2101612" y="1342612"/>
                  <a:pt x="2163778" y="1323962"/>
                </a:cubicBezTo>
                <a:cubicBezTo>
                  <a:pt x="2182060" y="1318478"/>
                  <a:pt x="2199992" y="1311891"/>
                  <a:pt x="2218099" y="1305855"/>
                </a:cubicBezTo>
                <a:lnTo>
                  <a:pt x="2245260" y="1296802"/>
                </a:lnTo>
                <a:cubicBezTo>
                  <a:pt x="2254313" y="1290766"/>
                  <a:pt x="2265454" y="1287054"/>
                  <a:pt x="2272420" y="1278695"/>
                </a:cubicBezTo>
                <a:cubicBezTo>
                  <a:pt x="2295972" y="1250432"/>
                  <a:pt x="2285427" y="1243626"/>
                  <a:pt x="2299580" y="1215320"/>
                </a:cubicBezTo>
                <a:cubicBezTo>
                  <a:pt x="2304446" y="1205588"/>
                  <a:pt x="2312821" y="1197892"/>
                  <a:pt x="2317687" y="1188160"/>
                </a:cubicBezTo>
                <a:cubicBezTo>
                  <a:pt x="2324955" y="1173624"/>
                  <a:pt x="2328526" y="1157429"/>
                  <a:pt x="2335794" y="1142893"/>
                </a:cubicBezTo>
                <a:cubicBezTo>
                  <a:pt x="2340660" y="1133161"/>
                  <a:pt x="2349482" y="1125675"/>
                  <a:pt x="2353901" y="1115732"/>
                </a:cubicBezTo>
                <a:cubicBezTo>
                  <a:pt x="2361653" y="1098291"/>
                  <a:pt x="2372008" y="1061411"/>
                  <a:pt x="2372008" y="1061411"/>
                </a:cubicBezTo>
                <a:cubicBezTo>
                  <a:pt x="2368990" y="982948"/>
                  <a:pt x="2376296" y="903401"/>
                  <a:pt x="2362955" y="826021"/>
                </a:cubicBezTo>
                <a:cubicBezTo>
                  <a:pt x="2360391" y="811151"/>
                  <a:pt x="2337411" y="809530"/>
                  <a:pt x="2326741" y="798861"/>
                </a:cubicBezTo>
                <a:cubicBezTo>
                  <a:pt x="2293341" y="765462"/>
                  <a:pt x="2325966" y="774201"/>
                  <a:pt x="2281474" y="744540"/>
                </a:cubicBezTo>
                <a:cubicBezTo>
                  <a:pt x="2273533" y="739246"/>
                  <a:pt x="2263367" y="738505"/>
                  <a:pt x="2254313" y="735487"/>
                </a:cubicBezTo>
                <a:cubicBezTo>
                  <a:pt x="2245260" y="726433"/>
                  <a:pt x="2236989" y="716523"/>
                  <a:pt x="2227153" y="708326"/>
                </a:cubicBezTo>
                <a:cubicBezTo>
                  <a:pt x="2203094" y="688276"/>
                  <a:pt x="2191949" y="688209"/>
                  <a:pt x="2163778" y="672112"/>
                </a:cubicBezTo>
                <a:cubicBezTo>
                  <a:pt x="2154331" y="666714"/>
                  <a:pt x="2146350" y="658872"/>
                  <a:pt x="2136618" y="654006"/>
                </a:cubicBezTo>
                <a:cubicBezTo>
                  <a:pt x="2128082" y="649738"/>
                  <a:pt x="2117994" y="649220"/>
                  <a:pt x="2109458" y="644952"/>
                </a:cubicBezTo>
                <a:cubicBezTo>
                  <a:pt x="2099726" y="640086"/>
                  <a:pt x="2092620" y="630286"/>
                  <a:pt x="2082297" y="626845"/>
                </a:cubicBezTo>
                <a:cubicBezTo>
                  <a:pt x="2064882" y="621040"/>
                  <a:pt x="2046083" y="620810"/>
                  <a:pt x="2027976" y="617792"/>
                </a:cubicBezTo>
                <a:cubicBezTo>
                  <a:pt x="1999401" y="603504"/>
                  <a:pt x="1959291" y="585320"/>
                  <a:pt x="1937442" y="563471"/>
                </a:cubicBezTo>
                <a:cubicBezTo>
                  <a:pt x="1902587" y="528616"/>
                  <a:pt x="1920935" y="543412"/>
                  <a:pt x="1883121" y="518204"/>
                </a:cubicBezTo>
                <a:cubicBezTo>
                  <a:pt x="1877085" y="509150"/>
                  <a:pt x="1871980" y="499402"/>
                  <a:pt x="1865014" y="491043"/>
                </a:cubicBezTo>
                <a:cubicBezTo>
                  <a:pt x="1850711" y="473880"/>
                  <a:pt x="1831041" y="455950"/>
                  <a:pt x="1810693" y="445776"/>
                </a:cubicBezTo>
                <a:cubicBezTo>
                  <a:pt x="1802157" y="441508"/>
                  <a:pt x="1792586" y="439740"/>
                  <a:pt x="1783533" y="436722"/>
                </a:cubicBezTo>
                <a:lnTo>
                  <a:pt x="1729212" y="382402"/>
                </a:lnTo>
                <a:cubicBezTo>
                  <a:pt x="1720158" y="373348"/>
                  <a:pt x="1712705" y="362343"/>
                  <a:pt x="1702052" y="355241"/>
                </a:cubicBezTo>
                <a:cubicBezTo>
                  <a:pt x="1613785" y="296397"/>
                  <a:pt x="1750923" y="388547"/>
                  <a:pt x="1638677" y="309974"/>
                </a:cubicBezTo>
                <a:cubicBezTo>
                  <a:pt x="1620849" y="297494"/>
                  <a:pt x="1602464" y="285831"/>
                  <a:pt x="1584357" y="273760"/>
                </a:cubicBezTo>
                <a:cubicBezTo>
                  <a:pt x="1575303" y="267724"/>
                  <a:pt x="1567519" y="259094"/>
                  <a:pt x="1557196" y="255653"/>
                </a:cubicBezTo>
                <a:lnTo>
                  <a:pt x="1530036" y="246600"/>
                </a:lnTo>
                <a:cubicBezTo>
                  <a:pt x="1461846" y="201141"/>
                  <a:pt x="1548510" y="254517"/>
                  <a:pt x="1466662" y="219439"/>
                </a:cubicBezTo>
                <a:cubicBezTo>
                  <a:pt x="1379141" y="181929"/>
                  <a:pt x="1507241" y="218266"/>
                  <a:pt x="1403287" y="192279"/>
                </a:cubicBezTo>
                <a:cubicBezTo>
                  <a:pt x="1394234" y="186243"/>
                  <a:pt x="1384486" y="181138"/>
                  <a:pt x="1376127" y="174172"/>
                </a:cubicBezTo>
                <a:cubicBezTo>
                  <a:pt x="1366291" y="165975"/>
                  <a:pt x="1359620" y="154113"/>
                  <a:pt x="1348967" y="147011"/>
                </a:cubicBezTo>
                <a:cubicBezTo>
                  <a:pt x="1341026" y="141717"/>
                  <a:pt x="1330860" y="140976"/>
                  <a:pt x="1321806" y="137958"/>
                </a:cubicBezTo>
                <a:cubicBezTo>
                  <a:pt x="1312753" y="131922"/>
                  <a:pt x="1304589" y="124270"/>
                  <a:pt x="1294646" y="119851"/>
                </a:cubicBezTo>
                <a:cubicBezTo>
                  <a:pt x="1277205" y="112099"/>
                  <a:pt x="1258842" y="106373"/>
                  <a:pt x="1240325" y="101744"/>
                </a:cubicBezTo>
                <a:cubicBezTo>
                  <a:pt x="1189718" y="89093"/>
                  <a:pt x="1205609" y="91746"/>
                  <a:pt x="1140737" y="83637"/>
                </a:cubicBezTo>
                <a:cubicBezTo>
                  <a:pt x="1072847" y="75151"/>
                  <a:pt x="1029483" y="71877"/>
                  <a:pt x="959668" y="65530"/>
                </a:cubicBezTo>
                <a:cubicBezTo>
                  <a:pt x="932431" y="56452"/>
                  <a:pt x="918450" y="50544"/>
                  <a:pt x="887240" y="47423"/>
                </a:cubicBezTo>
                <a:cubicBezTo>
                  <a:pt x="872226" y="45921"/>
                  <a:pt x="857062" y="47423"/>
                  <a:pt x="841973" y="47423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5842591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 smtClean="0"/>
              <a:t>Exercise: Add another </a:t>
            </a:r>
            <a:r>
              <a:rPr lang="en-CA" sz="3600" dirty="0" err="1" smtClean="0"/>
              <a:t>println</a:t>
            </a:r>
            <a:r>
              <a:rPr lang="en-CA" sz="3600" dirty="0" smtClean="0"/>
              <a:t> to the code</a:t>
            </a:r>
            <a:endParaRPr lang="en-CA" sz="3600" dirty="0"/>
          </a:p>
        </p:txBody>
      </p:sp>
      <p:pic>
        <p:nvPicPr>
          <p:cNvPr id="4" name="Picture 3" descr="C:\Users\trudel\Documents\courses\Comp 1123\1 Winter 2013\Source Code\Chap01\Lincoln.jav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219200"/>
            <a:ext cx="4777740" cy="2895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3400" y="4876800"/>
            <a:ext cx="6609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Note what happens to the file name when the code is modified.</a:t>
            </a:r>
          </a:p>
          <a:p>
            <a:r>
              <a:rPr lang="en-CA" dirty="0" smtClean="0"/>
              <a:t>Remember to “Compile” before running the modified code.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37051608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200" dirty="0" smtClean="0"/>
              <a:t>Note that the file and class names are always identical</a:t>
            </a:r>
            <a:endParaRPr lang="en-CA" sz="3200" dirty="0"/>
          </a:p>
        </p:txBody>
      </p:sp>
      <p:pic>
        <p:nvPicPr>
          <p:cNvPr id="4" name="Picture 3" descr="C:\Users\trudel\Documents\courses\Comp 1123\1 Winter 2013\Source Code\Chap01\Lincoln.jav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295400"/>
            <a:ext cx="8382000" cy="5080000"/>
          </a:xfrm>
          <a:prstGeom prst="rect">
            <a:avLst/>
          </a:prstGeom>
        </p:spPr>
      </p:pic>
      <p:sp>
        <p:nvSpPr>
          <p:cNvPr id="3" name="Freeform 2"/>
          <p:cNvSpPr/>
          <p:nvPr/>
        </p:nvSpPr>
        <p:spPr>
          <a:xfrm>
            <a:off x="342900" y="1798320"/>
            <a:ext cx="765352" cy="609600"/>
          </a:xfrm>
          <a:custGeom>
            <a:avLst/>
            <a:gdLst>
              <a:gd name="connsiteX0" fmla="*/ 342900 w 765352"/>
              <a:gd name="connsiteY0" fmla="*/ 15240 h 609600"/>
              <a:gd name="connsiteX1" fmla="*/ 205740 w 765352"/>
              <a:gd name="connsiteY1" fmla="*/ 0 h 609600"/>
              <a:gd name="connsiteX2" fmla="*/ 121920 w 765352"/>
              <a:gd name="connsiteY2" fmla="*/ 7620 h 609600"/>
              <a:gd name="connsiteX3" fmla="*/ 99060 w 765352"/>
              <a:gd name="connsiteY3" fmla="*/ 22860 h 609600"/>
              <a:gd name="connsiteX4" fmla="*/ 68580 w 765352"/>
              <a:gd name="connsiteY4" fmla="*/ 68580 h 609600"/>
              <a:gd name="connsiteX5" fmla="*/ 60960 w 765352"/>
              <a:gd name="connsiteY5" fmla="*/ 91440 h 609600"/>
              <a:gd name="connsiteX6" fmla="*/ 38100 w 765352"/>
              <a:gd name="connsiteY6" fmla="*/ 114300 h 609600"/>
              <a:gd name="connsiteX7" fmla="*/ 30480 w 765352"/>
              <a:gd name="connsiteY7" fmla="*/ 144780 h 609600"/>
              <a:gd name="connsiteX8" fmla="*/ 15240 w 765352"/>
              <a:gd name="connsiteY8" fmla="*/ 167640 h 609600"/>
              <a:gd name="connsiteX9" fmla="*/ 7620 w 765352"/>
              <a:gd name="connsiteY9" fmla="*/ 205740 h 609600"/>
              <a:gd name="connsiteX10" fmla="*/ 0 w 765352"/>
              <a:gd name="connsiteY10" fmla="*/ 228600 h 609600"/>
              <a:gd name="connsiteX11" fmla="*/ 7620 w 765352"/>
              <a:gd name="connsiteY11" fmla="*/ 419100 h 609600"/>
              <a:gd name="connsiteX12" fmla="*/ 22860 w 765352"/>
              <a:gd name="connsiteY12" fmla="*/ 441960 h 609600"/>
              <a:gd name="connsiteX13" fmla="*/ 30480 w 765352"/>
              <a:gd name="connsiteY13" fmla="*/ 464820 h 609600"/>
              <a:gd name="connsiteX14" fmla="*/ 121920 w 765352"/>
              <a:gd name="connsiteY14" fmla="*/ 541020 h 609600"/>
              <a:gd name="connsiteX15" fmla="*/ 144780 w 765352"/>
              <a:gd name="connsiteY15" fmla="*/ 556260 h 609600"/>
              <a:gd name="connsiteX16" fmla="*/ 198120 w 765352"/>
              <a:gd name="connsiteY16" fmla="*/ 571500 h 609600"/>
              <a:gd name="connsiteX17" fmla="*/ 213360 w 765352"/>
              <a:gd name="connsiteY17" fmla="*/ 594360 h 609600"/>
              <a:gd name="connsiteX18" fmla="*/ 274320 w 765352"/>
              <a:gd name="connsiteY18" fmla="*/ 601980 h 609600"/>
              <a:gd name="connsiteX19" fmla="*/ 297180 w 765352"/>
              <a:gd name="connsiteY19" fmla="*/ 609600 h 609600"/>
              <a:gd name="connsiteX20" fmla="*/ 601980 w 765352"/>
              <a:gd name="connsiteY20" fmla="*/ 594360 h 609600"/>
              <a:gd name="connsiteX21" fmla="*/ 701040 w 765352"/>
              <a:gd name="connsiteY21" fmla="*/ 571500 h 609600"/>
              <a:gd name="connsiteX22" fmla="*/ 723900 w 765352"/>
              <a:gd name="connsiteY22" fmla="*/ 556260 h 609600"/>
              <a:gd name="connsiteX23" fmla="*/ 739140 w 765352"/>
              <a:gd name="connsiteY23" fmla="*/ 533400 h 609600"/>
              <a:gd name="connsiteX24" fmla="*/ 754380 w 765352"/>
              <a:gd name="connsiteY24" fmla="*/ 464820 h 609600"/>
              <a:gd name="connsiteX25" fmla="*/ 754380 w 765352"/>
              <a:gd name="connsiteY25" fmla="*/ 68580 h 609600"/>
              <a:gd name="connsiteX26" fmla="*/ 708660 w 765352"/>
              <a:gd name="connsiteY26" fmla="*/ 53340 h 609600"/>
              <a:gd name="connsiteX27" fmla="*/ 632460 w 765352"/>
              <a:gd name="connsiteY27" fmla="*/ 45720 h 609600"/>
              <a:gd name="connsiteX28" fmla="*/ 480060 w 765352"/>
              <a:gd name="connsiteY28" fmla="*/ 53340 h 609600"/>
              <a:gd name="connsiteX29" fmla="*/ 457200 w 765352"/>
              <a:gd name="connsiteY29" fmla="*/ 6096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765352" h="609600">
                <a:moveTo>
                  <a:pt x="342900" y="15240"/>
                </a:moveTo>
                <a:cubicBezTo>
                  <a:pt x="303221" y="9572"/>
                  <a:pt x="242724" y="0"/>
                  <a:pt x="205740" y="0"/>
                </a:cubicBezTo>
                <a:cubicBezTo>
                  <a:pt x="177685" y="0"/>
                  <a:pt x="149860" y="5080"/>
                  <a:pt x="121920" y="7620"/>
                </a:cubicBezTo>
                <a:cubicBezTo>
                  <a:pt x="114300" y="12700"/>
                  <a:pt x="105091" y="15968"/>
                  <a:pt x="99060" y="22860"/>
                </a:cubicBezTo>
                <a:cubicBezTo>
                  <a:pt x="86999" y="36644"/>
                  <a:pt x="74372" y="51204"/>
                  <a:pt x="68580" y="68580"/>
                </a:cubicBezTo>
                <a:cubicBezTo>
                  <a:pt x="66040" y="76200"/>
                  <a:pt x="65415" y="84757"/>
                  <a:pt x="60960" y="91440"/>
                </a:cubicBezTo>
                <a:cubicBezTo>
                  <a:pt x="54982" y="100406"/>
                  <a:pt x="45720" y="106680"/>
                  <a:pt x="38100" y="114300"/>
                </a:cubicBezTo>
                <a:cubicBezTo>
                  <a:pt x="35560" y="124460"/>
                  <a:pt x="34605" y="135154"/>
                  <a:pt x="30480" y="144780"/>
                </a:cubicBezTo>
                <a:cubicBezTo>
                  <a:pt x="26872" y="153198"/>
                  <a:pt x="18456" y="159065"/>
                  <a:pt x="15240" y="167640"/>
                </a:cubicBezTo>
                <a:cubicBezTo>
                  <a:pt x="10692" y="179767"/>
                  <a:pt x="10761" y="193175"/>
                  <a:pt x="7620" y="205740"/>
                </a:cubicBezTo>
                <a:cubicBezTo>
                  <a:pt x="5672" y="213532"/>
                  <a:pt x="2540" y="220980"/>
                  <a:pt x="0" y="228600"/>
                </a:cubicBezTo>
                <a:cubicBezTo>
                  <a:pt x="2540" y="292100"/>
                  <a:pt x="850" y="355911"/>
                  <a:pt x="7620" y="419100"/>
                </a:cubicBezTo>
                <a:cubicBezTo>
                  <a:pt x="8596" y="428206"/>
                  <a:pt x="18764" y="433769"/>
                  <a:pt x="22860" y="441960"/>
                </a:cubicBezTo>
                <a:cubicBezTo>
                  <a:pt x="26452" y="449144"/>
                  <a:pt x="25549" y="458480"/>
                  <a:pt x="30480" y="464820"/>
                </a:cubicBezTo>
                <a:cubicBezTo>
                  <a:pt x="62072" y="505439"/>
                  <a:pt x="81280" y="513927"/>
                  <a:pt x="121920" y="541020"/>
                </a:cubicBezTo>
                <a:cubicBezTo>
                  <a:pt x="129540" y="546100"/>
                  <a:pt x="136092" y="553364"/>
                  <a:pt x="144780" y="556260"/>
                </a:cubicBezTo>
                <a:cubicBezTo>
                  <a:pt x="177575" y="567192"/>
                  <a:pt x="159848" y="561932"/>
                  <a:pt x="198120" y="571500"/>
                </a:cubicBezTo>
                <a:cubicBezTo>
                  <a:pt x="203200" y="579120"/>
                  <a:pt x="204857" y="590959"/>
                  <a:pt x="213360" y="594360"/>
                </a:cubicBezTo>
                <a:cubicBezTo>
                  <a:pt x="232373" y="601965"/>
                  <a:pt x="254172" y="598317"/>
                  <a:pt x="274320" y="601980"/>
                </a:cubicBezTo>
                <a:cubicBezTo>
                  <a:pt x="282223" y="603417"/>
                  <a:pt x="289560" y="607060"/>
                  <a:pt x="297180" y="609600"/>
                </a:cubicBezTo>
                <a:lnTo>
                  <a:pt x="601980" y="594360"/>
                </a:lnTo>
                <a:cubicBezTo>
                  <a:pt x="623348" y="592996"/>
                  <a:pt x="681102" y="584792"/>
                  <a:pt x="701040" y="571500"/>
                </a:cubicBezTo>
                <a:lnTo>
                  <a:pt x="723900" y="556260"/>
                </a:lnTo>
                <a:cubicBezTo>
                  <a:pt x="728980" y="548640"/>
                  <a:pt x="735044" y="541591"/>
                  <a:pt x="739140" y="533400"/>
                </a:cubicBezTo>
                <a:cubicBezTo>
                  <a:pt x="748519" y="514641"/>
                  <a:pt x="751453" y="482380"/>
                  <a:pt x="754380" y="464820"/>
                </a:cubicBezTo>
                <a:cubicBezTo>
                  <a:pt x="761480" y="344119"/>
                  <a:pt x="775042" y="177796"/>
                  <a:pt x="754380" y="68580"/>
                </a:cubicBezTo>
                <a:cubicBezTo>
                  <a:pt x="751394" y="52796"/>
                  <a:pt x="724645" y="54938"/>
                  <a:pt x="708660" y="53340"/>
                </a:cubicBezTo>
                <a:lnTo>
                  <a:pt x="632460" y="45720"/>
                </a:lnTo>
                <a:cubicBezTo>
                  <a:pt x="581660" y="48260"/>
                  <a:pt x="530732" y="48934"/>
                  <a:pt x="480060" y="53340"/>
                </a:cubicBezTo>
                <a:cubicBezTo>
                  <a:pt x="472058" y="54036"/>
                  <a:pt x="457200" y="60960"/>
                  <a:pt x="457200" y="6096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Freeform 4"/>
          <p:cNvSpPr/>
          <p:nvPr/>
        </p:nvSpPr>
        <p:spPr>
          <a:xfrm>
            <a:off x="2438400" y="2667000"/>
            <a:ext cx="765352" cy="609600"/>
          </a:xfrm>
          <a:custGeom>
            <a:avLst/>
            <a:gdLst>
              <a:gd name="connsiteX0" fmla="*/ 342900 w 765352"/>
              <a:gd name="connsiteY0" fmla="*/ 15240 h 609600"/>
              <a:gd name="connsiteX1" fmla="*/ 205740 w 765352"/>
              <a:gd name="connsiteY1" fmla="*/ 0 h 609600"/>
              <a:gd name="connsiteX2" fmla="*/ 121920 w 765352"/>
              <a:gd name="connsiteY2" fmla="*/ 7620 h 609600"/>
              <a:gd name="connsiteX3" fmla="*/ 99060 w 765352"/>
              <a:gd name="connsiteY3" fmla="*/ 22860 h 609600"/>
              <a:gd name="connsiteX4" fmla="*/ 68580 w 765352"/>
              <a:gd name="connsiteY4" fmla="*/ 68580 h 609600"/>
              <a:gd name="connsiteX5" fmla="*/ 60960 w 765352"/>
              <a:gd name="connsiteY5" fmla="*/ 91440 h 609600"/>
              <a:gd name="connsiteX6" fmla="*/ 38100 w 765352"/>
              <a:gd name="connsiteY6" fmla="*/ 114300 h 609600"/>
              <a:gd name="connsiteX7" fmla="*/ 30480 w 765352"/>
              <a:gd name="connsiteY7" fmla="*/ 144780 h 609600"/>
              <a:gd name="connsiteX8" fmla="*/ 15240 w 765352"/>
              <a:gd name="connsiteY8" fmla="*/ 167640 h 609600"/>
              <a:gd name="connsiteX9" fmla="*/ 7620 w 765352"/>
              <a:gd name="connsiteY9" fmla="*/ 205740 h 609600"/>
              <a:gd name="connsiteX10" fmla="*/ 0 w 765352"/>
              <a:gd name="connsiteY10" fmla="*/ 228600 h 609600"/>
              <a:gd name="connsiteX11" fmla="*/ 7620 w 765352"/>
              <a:gd name="connsiteY11" fmla="*/ 419100 h 609600"/>
              <a:gd name="connsiteX12" fmla="*/ 22860 w 765352"/>
              <a:gd name="connsiteY12" fmla="*/ 441960 h 609600"/>
              <a:gd name="connsiteX13" fmla="*/ 30480 w 765352"/>
              <a:gd name="connsiteY13" fmla="*/ 464820 h 609600"/>
              <a:gd name="connsiteX14" fmla="*/ 121920 w 765352"/>
              <a:gd name="connsiteY14" fmla="*/ 541020 h 609600"/>
              <a:gd name="connsiteX15" fmla="*/ 144780 w 765352"/>
              <a:gd name="connsiteY15" fmla="*/ 556260 h 609600"/>
              <a:gd name="connsiteX16" fmla="*/ 198120 w 765352"/>
              <a:gd name="connsiteY16" fmla="*/ 571500 h 609600"/>
              <a:gd name="connsiteX17" fmla="*/ 213360 w 765352"/>
              <a:gd name="connsiteY17" fmla="*/ 594360 h 609600"/>
              <a:gd name="connsiteX18" fmla="*/ 274320 w 765352"/>
              <a:gd name="connsiteY18" fmla="*/ 601980 h 609600"/>
              <a:gd name="connsiteX19" fmla="*/ 297180 w 765352"/>
              <a:gd name="connsiteY19" fmla="*/ 609600 h 609600"/>
              <a:gd name="connsiteX20" fmla="*/ 601980 w 765352"/>
              <a:gd name="connsiteY20" fmla="*/ 594360 h 609600"/>
              <a:gd name="connsiteX21" fmla="*/ 701040 w 765352"/>
              <a:gd name="connsiteY21" fmla="*/ 571500 h 609600"/>
              <a:gd name="connsiteX22" fmla="*/ 723900 w 765352"/>
              <a:gd name="connsiteY22" fmla="*/ 556260 h 609600"/>
              <a:gd name="connsiteX23" fmla="*/ 739140 w 765352"/>
              <a:gd name="connsiteY23" fmla="*/ 533400 h 609600"/>
              <a:gd name="connsiteX24" fmla="*/ 754380 w 765352"/>
              <a:gd name="connsiteY24" fmla="*/ 464820 h 609600"/>
              <a:gd name="connsiteX25" fmla="*/ 754380 w 765352"/>
              <a:gd name="connsiteY25" fmla="*/ 68580 h 609600"/>
              <a:gd name="connsiteX26" fmla="*/ 708660 w 765352"/>
              <a:gd name="connsiteY26" fmla="*/ 53340 h 609600"/>
              <a:gd name="connsiteX27" fmla="*/ 632460 w 765352"/>
              <a:gd name="connsiteY27" fmla="*/ 45720 h 609600"/>
              <a:gd name="connsiteX28" fmla="*/ 480060 w 765352"/>
              <a:gd name="connsiteY28" fmla="*/ 53340 h 609600"/>
              <a:gd name="connsiteX29" fmla="*/ 457200 w 765352"/>
              <a:gd name="connsiteY29" fmla="*/ 6096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765352" h="609600">
                <a:moveTo>
                  <a:pt x="342900" y="15240"/>
                </a:moveTo>
                <a:cubicBezTo>
                  <a:pt x="303221" y="9572"/>
                  <a:pt x="242724" y="0"/>
                  <a:pt x="205740" y="0"/>
                </a:cubicBezTo>
                <a:cubicBezTo>
                  <a:pt x="177685" y="0"/>
                  <a:pt x="149860" y="5080"/>
                  <a:pt x="121920" y="7620"/>
                </a:cubicBezTo>
                <a:cubicBezTo>
                  <a:pt x="114300" y="12700"/>
                  <a:pt x="105091" y="15968"/>
                  <a:pt x="99060" y="22860"/>
                </a:cubicBezTo>
                <a:cubicBezTo>
                  <a:pt x="86999" y="36644"/>
                  <a:pt x="74372" y="51204"/>
                  <a:pt x="68580" y="68580"/>
                </a:cubicBezTo>
                <a:cubicBezTo>
                  <a:pt x="66040" y="76200"/>
                  <a:pt x="65415" y="84757"/>
                  <a:pt x="60960" y="91440"/>
                </a:cubicBezTo>
                <a:cubicBezTo>
                  <a:pt x="54982" y="100406"/>
                  <a:pt x="45720" y="106680"/>
                  <a:pt x="38100" y="114300"/>
                </a:cubicBezTo>
                <a:cubicBezTo>
                  <a:pt x="35560" y="124460"/>
                  <a:pt x="34605" y="135154"/>
                  <a:pt x="30480" y="144780"/>
                </a:cubicBezTo>
                <a:cubicBezTo>
                  <a:pt x="26872" y="153198"/>
                  <a:pt x="18456" y="159065"/>
                  <a:pt x="15240" y="167640"/>
                </a:cubicBezTo>
                <a:cubicBezTo>
                  <a:pt x="10692" y="179767"/>
                  <a:pt x="10761" y="193175"/>
                  <a:pt x="7620" y="205740"/>
                </a:cubicBezTo>
                <a:cubicBezTo>
                  <a:pt x="5672" y="213532"/>
                  <a:pt x="2540" y="220980"/>
                  <a:pt x="0" y="228600"/>
                </a:cubicBezTo>
                <a:cubicBezTo>
                  <a:pt x="2540" y="292100"/>
                  <a:pt x="850" y="355911"/>
                  <a:pt x="7620" y="419100"/>
                </a:cubicBezTo>
                <a:cubicBezTo>
                  <a:pt x="8596" y="428206"/>
                  <a:pt x="18764" y="433769"/>
                  <a:pt x="22860" y="441960"/>
                </a:cubicBezTo>
                <a:cubicBezTo>
                  <a:pt x="26452" y="449144"/>
                  <a:pt x="25549" y="458480"/>
                  <a:pt x="30480" y="464820"/>
                </a:cubicBezTo>
                <a:cubicBezTo>
                  <a:pt x="62072" y="505439"/>
                  <a:pt x="81280" y="513927"/>
                  <a:pt x="121920" y="541020"/>
                </a:cubicBezTo>
                <a:cubicBezTo>
                  <a:pt x="129540" y="546100"/>
                  <a:pt x="136092" y="553364"/>
                  <a:pt x="144780" y="556260"/>
                </a:cubicBezTo>
                <a:cubicBezTo>
                  <a:pt x="177575" y="567192"/>
                  <a:pt x="159848" y="561932"/>
                  <a:pt x="198120" y="571500"/>
                </a:cubicBezTo>
                <a:cubicBezTo>
                  <a:pt x="203200" y="579120"/>
                  <a:pt x="204857" y="590959"/>
                  <a:pt x="213360" y="594360"/>
                </a:cubicBezTo>
                <a:cubicBezTo>
                  <a:pt x="232373" y="601965"/>
                  <a:pt x="254172" y="598317"/>
                  <a:pt x="274320" y="601980"/>
                </a:cubicBezTo>
                <a:cubicBezTo>
                  <a:pt x="282223" y="603417"/>
                  <a:pt x="289560" y="607060"/>
                  <a:pt x="297180" y="609600"/>
                </a:cubicBezTo>
                <a:lnTo>
                  <a:pt x="601980" y="594360"/>
                </a:lnTo>
                <a:cubicBezTo>
                  <a:pt x="623348" y="592996"/>
                  <a:pt x="681102" y="584792"/>
                  <a:pt x="701040" y="571500"/>
                </a:cubicBezTo>
                <a:lnTo>
                  <a:pt x="723900" y="556260"/>
                </a:lnTo>
                <a:cubicBezTo>
                  <a:pt x="728980" y="548640"/>
                  <a:pt x="735044" y="541591"/>
                  <a:pt x="739140" y="533400"/>
                </a:cubicBezTo>
                <a:cubicBezTo>
                  <a:pt x="748519" y="514641"/>
                  <a:pt x="751453" y="482380"/>
                  <a:pt x="754380" y="464820"/>
                </a:cubicBezTo>
                <a:cubicBezTo>
                  <a:pt x="761480" y="344119"/>
                  <a:pt x="775042" y="177796"/>
                  <a:pt x="754380" y="68580"/>
                </a:cubicBezTo>
                <a:cubicBezTo>
                  <a:pt x="751394" y="52796"/>
                  <a:pt x="724645" y="54938"/>
                  <a:pt x="708660" y="53340"/>
                </a:cubicBezTo>
                <a:lnTo>
                  <a:pt x="632460" y="45720"/>
                </a:lnTo>
                <a:cubicBezTo>
                  <a:pt x="581660" y="48260"/>
                  <a:pt x="530732" y="48934"/>
                  <a:pt x="480060" y="53340"/>
                </a:cubicBezTo>
                <a:cubicBezTo>
                  <a:pt x="472058" y="54036"/>
                  <a:pt x="457200" y="60960"/>
                  <a:pt x="457200" y="6096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0233234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Write a new program </a:t>
            </a:r>
          </a:p>
          <a:p>
            <a:r>
              <a:rPr lang="en-CA" dirty="0" smtClean="0"/>
              <a:t>HelloWorld.java </a:t>
            </a:r>
          </a:p>
          <a:p>
            <a:pPr lvl="1"/>
            <a:r>
              <a:rPr lang="en-CA" dirty="0" smtClean="0"/>
              <a:t>The name is always lower case except for the first letter of each word.</a:t>
            </a:r>
          </a:p>
          <a:p>
            <a:r>
              <a:rPr lang="en-CA" dirty="0" smtClean="0"/>
              <a:t>Include multiple </a:t>
            </a:r>
            <a:r>
              <a:rPr lang="en-CA" dirty="0" err="1" smtClean="0"/>
              <a:t>println</a:t>
            </a:r>
            <a:r>
              <a:rPr lang="en-CA" dirty="0" smtClean="0"/>
              <a:t> statements</a:t>
            </a:r>
          </a:p>
          <a:p>
            <a:r>
              <a:rPr lang="en-CA" dirty="0" smtClean="0"/>
              <a:t>Display a </a:t>
            </a:r>
            <a:r>
              <a:rPr lang="en-CA" dirty="0" smtClean="0"/>
              <a:t>greeting</a:t>
            </a:r>
          </a:p>
          <a:p>
            <a:r>
              <a:rPr lang="en-CA" dirty="0" smtClean="0"/>
              <a:t>Check out the files that were saved on your hard drive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44299919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Comments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763000" cy="2955925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smtClean="0"/>
              <a:t>Comments should be included to explain the purpose of the program and describe processing steps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smtClean="0"/>
              <a:t>They do not affect how a program works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smtClean="0"/>
              <a:t>Java comments can take three forms: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882650" y="4114800"/>
            <a:ext cx="6738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>
                <a:solidFill>
                  <a:srgbClr val="008000"/>
                </a:solidFill>
                <a:latin typeface="Courier New" charset="0"/>
              </a:rPr>
              <a:t>// this comment runs to the end of the line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882650" y="4800600"/>
            <a:ext cx="70437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>
                <a:solidFill>
                  <a:srgbClr val="008000"/>
                </a:solidFill>
                <a:latin typeface="Courier New" charset="0"/>
              </a:rPr>
              <a:t>/*  this comment runs to the terminating</a:t>
            </a:r>
          </a:p>
          <a:p>
            <a:pPr eaLnBrk="1" hangingPunct="1"/>
            <a:r>
              <a:rPr lang="en-US" sz="2000" b="1">
                <a:solidFill>
                  <a:srgbClr val="008000"/>
                </a:solidFill>
                <a:latin typeface="Courier New" charset="0"/>
              </a:rPr>
              <a:t>    symbol, even across line breaks        */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838200" y="5730875"/>
            <a:ext cx="53673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>
                <a:solidFill>
                  <a:srgbClr val="008000"/>
                </a:solidFill>
                <a:latin typeface="Courier New" charset="0"/>
              </a:rPr>
              <a:t>/** this is a </a:t>
            </a:r>
            <a:r>
              <a:rPr lang="en-US" sz="2000" b="1" i="1">
                <a:solidFill>
                  <a:srgbClr val="008000"/>
                </a:solidFill>
                <a:latin typeface="Courier New" charset="0"/>
              </a:rPr>
              <a:t>javadoc</a:t>
            </a:r>
            <a:r>
              <a:rPr lang="en-US" sz="2000" b="1">
                <a:solidFill>
                  <a:srgbClr val="008000"/>
                </a:solidFill>
                <a:latin typeface="Courier New" charset="0"/>
              </a:rPr>
              <a:t> comment   */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 autoUpdateAnimBg="0"/>
      <p:bldP spid="56325" grpId="0" autoUpdateAnimBg="0"/>
      <p:bldP spid="56326" grpId="0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708</TotalTime>
  <Words>517</Words>
  <Application>Microsoft Office PowerPoint</Application>
  <PresentationFormat>On-screen Show (4:3)</PresentationFormat>
  <Paragraphs>122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ＭＳ Ｐゴシック</vt:lpstr>
      <vt:lpstr>Arial</vt:lpstr>
      <vt:lpstr>Calibri</vt:lpstr>
      <vt:lpstr>Courier New</vt:lpstr>
      <vt:lpstr>Default Design</vt:lpstr>
      <vt:lpstr>Custom Design</vt:lpstr>
      <vt:lpstr>Chapter 1</vt:lpstr>
      <vt:lpstr>Java</vt:lpstr>
      <vt:lpstr>PowerPoint Presentation</vt:lpstr>
      <vt:lpstr>PowerPoint Presentation</vt:lpstr>
      <vt:lpstr>Open, Compile, then Run Lincoln.java in Dr Java</vt:lpstr>
      <vt:lpstr>Exercise: Add another println to the code</vt:lpstr>
      <vt:lpstr>Note that the file and class names are always identical</vt:lpstr>
      <vt:lpstr>Exercise</vt:lpstr>
      <vt:lpstr>Comments</vt:lpstr>
      <vt:lpstr>Always include a comment at the top of the class</vt:lpstr>
      <vt:lpstr>Always include a comment before each method</vt:lpstr>
      <vt:lpstr>Always include a comment before</vt:lpstr>
      <vt:lpstr>TopHat Q1-Q2</vt:lpstr>
    </vt:vector>
  </TitlesOfParts>
  <Company>PEARSON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#, Title</dc:title>
  <dc:creator>usnidem</dc:creator>
  <cp:lastModifiedBy>Andre Trudel</cp:lastModifiedBy>
  <cp:revision>50</cp:revision>
  <cp:lastPrinted>2015-01-08T19:53:18Z</cp:lastPrinted>
  <dcterms:created xsi:type="dcterms:W3CDTF">2011-03-05T18:16:14Z</dcterms:created>
  <dcterms:modified xsi:type="dcterms:W3CDTF">2016-01-11T14:20:49Z</dcterms:modified>
</cp:coreProperties>
</file>