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12"/>
  </p:notesMasterIdLst>
  <p:sldIdLst>
    <p:sldId id="256" r:id="rId2"/>
    <p:sldId id="293" r:id="rId3"/>
    <p:sldId id="294" r:id="rId4"/>
    <p:sldId id="300" r:id="rId5"/>
    <p:sldId id="301" r:id="rId6"/>
    <p:sldId id="302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2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233DE-41F7-4300-ACF7-4D606350B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AF780DE-D306-4339-9982-66C062F6D3FC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3824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90CC-7B93-4548-A255-22DC82C8D7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5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33DE-41F7-4300-ACF7-4D606350B5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90CC-7B93-4548-A255-22DC82C8D7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0831520-4D92-43BF-949A-EB68BFC59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12C06-5064-4E47-93DA-7B3139BDA7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88914-9662-41E0-84E8-4844AF64F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5AA16-4083-42E1-8FB3-5DC1FBB37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1241DB0-34A9-49CA-A8CF-EDCCF4CB15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B1DBD-1BD7-46AF-A269-635B0A61E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58AC9-FD11-4C7C-B5D3-C49887A10B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B1C47-B609-4611-AE08-5EAC02587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3EB65-7371-42E8-8A9A-33DA738F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4644E-5FF4-4088-AE09-4E1513250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blurRad="63500"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en-CA"/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051E723-61D8-4D47-9A13-536DF9FDD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DC341E2-61D6-408B-9E03-74635206E8B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" charset="0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en/download/index.j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jav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1"/>
                </a:solidFill>
              </a:rPr>
              <a:t>Comp 1123 </a:t>
            </a:r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Software </a:t>
            </a:r>
            <a:r>
              <a:rPr lang="en-US" sz="5400" dirty="0" smtClean="0">
                <a:solidFill>
                  <a:schemeClr val="tx1"/>
                </a:solidFill>
              </a:rPr>
              <a:t>Installation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1520-4D92-43BF-949A-EB68BFC594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dirty="0" smtClean="0"/>
              <a:t>Result</a:t>
            </a:r>
            <a:endParaRPr lang="en-CA" dirty="0"/>
          </a:p>
        </p:txBody>
      </p:sp>
      <p:pic>
        <p:nvPicPr>
          <p:cNvPr id="3" name="Picture 2" descr="(Untitled) *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596336" cy="46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problems, see the lab consultant in CAR 209 for help</a:t>
            </a:r>
          </a:p>
          <a:p>
            <a:r>
              <a:rPr lang="en-US" dirty="0" smtClean="0"/>
              <a:t>Need to install the following:</a:t>
            </a:r>
          </a:p>
          <a:p>
            <a:pPr marL="850900" lvl="1" indent="-457200">
              <a:buFont typeface="+mj-lt"/>
              <a:buAutoNum type="arabicPeriod"/>
            </a:pPr>
            <a:r>
              <a:rPr lang="en-US" dirty="0" smtClean="0"/>
              <a:t>Java </a:t>
            </a:r>
          </a:p>
          <a:p>
            <a:pPr lvl="2"/>
            <a:r>
              <a:rPr lang="en-US" dirty="0" smtClean="0"/>
              <a:t>Apple users should already have Java installed and can skip this step</a:t>
            </a:r>
          </a:p>
          <a:p>
            <a:pPr lvl="2"/>
            <a:r>
              <a:rPr lang="en-US" dirty="0" smtClean="0"/>
              <a:t>If you took Comp 1113 in the fall, you already have Java installed.</a:t>
            </a:r>
          </a:p>
          <a:p>
            <a:pPr marL="850900" lvl="1" indent="-457200">
              <a:buFont typeface="+mj-lt"/>
              <a:buAutoNum type="arabicPeriod"/>
            </a:pPr>
            <a:r>
              <a:rPr lang="en-US" dirty="0" err="1" smtClean="0"/>
              <a:t>Dr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Apple users and students from last term can skip this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 to: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java.com/en/download/index.jsp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Click and run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" y="2667000"/>
            <a:ext cx="7330309" cy="3442575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797947" y="4746171"/>
            <a:ext cx="2396189" cy="844732"/>
          </a:xfrm>
          <a:custGeom>
            <a:avLst/>
            <a:gdLst>
              <a:gd name="connsiteX0" fmla="*/ 1210967 w 2396189"/>
              <a:gd name="connsiteY0" fmla="*/ 69669 h 844732"/>
              <a:gd name="connsiteX1" fmla="*/ 1071630 w 2396189"/>
              <a:gd name="connsiteY1" fmla="*/ 52252 h 844732"/>
              <a:gd name="connsiteX2" fmla="*/ 967127 w 2396189"/>
              <a:gd name="connsiteY2" fmla="*/ 34835 h 844732"/>
              <a:gd name="connsiteX3" fmla="*/ 888750 w 2396189"/>
              <a:gd name="connsiteY3" fmla="*/ 17418 h 844732"/>
              <a:gd name="connsiteX4" fmla="*/ 810373 w 2396189"/>
              <a:gd name="connsiteY4" fmla="*/ 8709 h 844732"/>
              <a:gd name="connsiteX5" fmla="*/ 740704 w 2396189"/>
              <a:gd name="connsiteY5" fmla="*/ 0 h 844732"/>
              <a:gd name="connsiteX6" fmla="*/ 261733 w 2396189"/>
              <a:gd name="connsiteY6" fmla="*/ 8709 h 844732"/>
              <a:gd name="connsiteX7" fmla="*/ 139813 w 2396189"/>
              <a:gd name="connsiteY7" fmla="*/ 43543 h 844732"/>
              <a:gd name="connsiteX8" fmla="*/ 113687 w 2396189"/>
              <a:gd name="connsiteY8" fmla="*/ 60960 h 844732"/>
              <a:gd name="connsiteX9" fmla="*/ 44019 w 2396189"/>
              <a:gd name="connsiteY9" fmla="*/ 139338 h 844732"/>
              <a:gd name="connsiteX10" fmla="*/ 17893 w 2396189"/>
              <a:gd name="connsiteY10" fmla="*/ 182880 h 844732"/>
              <a:gd name="connsiteX11" fmla="*/ 17893 w 2396189"/>
              <a:gd name="connsiteY11" fmla="*/ 505098 h 844732"/>
              <a:gd name="connsiteX12" fmla="*/ 52727 w 2396189"/>
              <a:gd name="connsiteY12" fmla="*/ 566058 h 844732"/>
              <a:gd name="connsiteX13" fmla="*/ 113687 w 2396189"/>
              <a:gd name="connsiteY13" fmla="*/ 592183 h 844732"/>
              <a:gd name="connsiteX14" fmla="*/ 261733 w 2396189"/>
              <a:gd name="connsiteY14" fmla="*/ 609600 h 844732"/>
              <a:gd name="connsiteX15" fmla="*/ 305276 w 2396189"/>
              <a:gd name="connsiteY15" fmla="*/ 627018 h 844732"/>
              <a:gd name="connsiteX16" fmla="*/ 488156 w 2396189"/>
              <a:gd name="connsiteY16" fmla="*/ 653143 h 844732"/>
              <a:gd name="connsiteX17" fmla="*/ 566533 w 2396189"/>
              <a:gd name="connsiteY17" fmla="*/ 670560 h 844732"/>
              <a:gd name="connsiteX18" fmla="*/ 610076 w 2396189"/>
              <a:gd name="connsiteY18" fmla="*/ 679269 h 844732"/>
              <a:gd name="connsiteX19" fmla="*/ 792956 w 2396189"/>
              <a:gd name="connsiteY19" fmla="*/ 731520 h 844732"/>
              <a:gd name="connsiteX20" fmla="*/ 1071630 w 2396189"/>
              <a:gd name="connsiteY20" fmla="*/ 783772 h 844732"/>
              <a:gd name="connsiteX21" fmla="*/ 1210967 w 2396189"/>
              <a:gd name="connsiteY21" fmla="*/ 818606 h 844732"/>
              <a:gd name="connsiteX22" fmla="*/ 1263219 w 2396189"/>
              <a:gd name="connsiteY22" fmla="*/ 836023 h 844732"/>
              <a:gd name="connsiteX23" fmla="*/ 1367722 w 2396189"/>
              <a:gd name="connsiteY23" fmla="*/ 844732 h 844732"/>
              <a:gd name="connsiteX24" fmla="*/ 1655104 w 2396189"/>
              <a:gd name="connsiteY24" fmla="*/ 836023 h 844732"/>
              <a:gd name="connsiteX25" fmla="*/ 1750899 w 2396189"/>
              <a:gd name="connsiteY25" fmla="*/ 827315 h 844732"/>
              <a:gd name="connsiteX26" fmla="*/ 1785733 w 2396189"/>
              <a:gd name="connsiteY26" fmla="*/ 809898 h 844732"/>
              <a:gd name="connsiteX27" fmla="*/ 1864110 w 2396189"/>
              <a:gd name="connsiteY27" fmla="*/ 801189 h 844732"/>
              <a:gd name="connsiteX28" fmla="*/ 2055699 w 2396189"/>
              <a:gd name="connsiteY28" fmla="*/ 775063 h 844732"/>
              <a:gd name="connsiteX29" fmla="*/ 2134076 w 2396189"/>
              <a:gd name="connsiteY29" fmla="*/ 757646 h 844732"/>
              <a:gd name="connsiteX30" fmla="*/ 2168910 w 2396189"/>
              <a:gd name="connsiteY30" fmla="*/ 740229 h 844732"/>
              <a:gd name="connsiteX31" fmla="*/ 2212453 w 2396189"/>
              <a:gd name="connsiteY31" fmla="*/ 722812 h 844732"/>
              <a:gd name="connsiteX32" fmla="*/ 2238579 w 2396189"/>
              <a:gd name="connsiteY32" fmla="*/ 705395 h 844732"/>
              <a:gd name="connsiteX33" fmla="*/ 2308247 w 2396189"/>
              <a:gd name="connsiteY33" fmla="*/ 635726 h 844732"/>
              <a:gd name="connsiteX34" fmla="*/ 2369207 w 2396189"/>
              <a:gd name="connsiteY34" fmla="*/ 548640 h 844732"/>
              <a:gd name="connsiteX35" fmla="*/ 2377916 w 2396189"/>
              <a:gd name="connsiteY35" fmla="*/ 513806 h 844732"/>
              <a:gd name="connsiteX36" fmla="*/ 2395333 w 2396189"/>
              <a:gd name="connsiteY36" fmla="*/ 470263 h 844732"/>
              <a:gd name="connsiteX37" fmla="*/ 2386624 w 2396189"/>
              <a:gd name="connsiteY37" fmla="*/ 330926 h 844732"/>
              <a:gd name="connsiteX38" fmla="*/ 2360499 w 2396189"/>
              <a:gd name="connsiteY38" fmla="*/ 296092 h 844732"/>
              <a:gd name="connsiteX39" fmla="*/ 2255996 w 2396189"/>
              <a:gd name="connsiteY39" fmla="*/ 182880 h 844732"/>
              <a:gd name="connsiteX40" fmla="*/ 2125367 w 2396189"/>
              <a:gd name="connsiteY40" fmla="*/ 113212 h 844732"/>
              <a:gd name="connsiteX41" fmla="*/ 1977322 w 2396189"/>
              <a:gd name="connsiteY41" fmla="*/ 52252 h 844732"/>
              <a:gd name="connsiteX42" fmla="*/ 1925070 w 2396189"/>
              <a:gd name="connsiteY42" fmla="*/ 34835 h 844732"/>
              <a:gd name="connsiteX43" fmla="*/ 1864110 w 2396189"/>
              <a:gd name="connsiteY43" fmla="*/ 26126 h 844732"/>
              <a:gd name="connsiteX44" fmla="*/ 1829276 w 2396189"/>
              <a:gd name="connsiteY44" fmla="*/ 17418 h 844732"/>
              <a:gd name="connsiteX45" fmla="*/ 1681230 w 2396189"/>
              <a:gd name="connsiteY45" fmla="*/ 8709 h 844732"/>
              <a:gd name="connsiteX46" fmla="*/ 1576727 w 2396189"/>
              <a:gd name="connsiteY46" fmla="*/ 26126 h 844732"/>
              <a:gd name="connsiteX47" fmla="*/ 1515767 w 2396189"/>
              <a:gd name="connsiteY47" fmla="*/ 43543 h 844732"/>
              <a:gd name="connsiteX48" fmla="*/ 1480933 w 2396189"/>
              <a:gd name="connsiteY48" fmla="*/ 52252 h 844732"/>
              <a:gd name="connsiteX49" fmla="*/ 1446099 w 2396189"/>
              <a:gd name="connsiteY49" fmla="*/ 78378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96189" h="844732">
                <a:moveTo>
                  <a:pt x="1210967" y="69669"/>
                </a:moveTo>
                <a:cubicBezTo>
                  <a:pt x="1055776" y="55560"/>
                  <a:pt x="1167229" y="69122"/>
                  <a:pt x="1071630" y="52252"/>
                </a:cubicBezTo>
                <a:cubicBezTo>
                  <a:pt x="1036853" y="46115"/>
                  <a:pt x="1001601" y="42496"/>
                  <a:pt x="967127" y="34835"/>
                </a:cubicBezTo>
                <a:cubicBezTo>
                  <a:pt x="941001" y="29029"/>
                  <a:pt x="915149" y="21818"/>
                  <a:pt x="888750" y="17418"/>
                </a:cubicBezTo>
                <a:cubicBezTo>
                  <a:pt x="862821" y="13096"/>
                  <a:pt x="836479" y="11780"/>
                  <a:pt x="810373" y="8709"/>
                </a:cubicBezTo>
                <a:lnTo>
                  <a:pt x="740704" y="0"/>
                </a:lnTo>
                <a:lnTo>
                  <a:pt x="261733" y="8709"/>
                </a:lnTo>
                <a:cubicBezTo>
                  <a:pt x="209797" y="10384"/>
                  <a:pt x="186350" y="20275"/>
                  <a:pt x="139813" y="43543"/>
                </a:cubicBezTo>
                <a:cubicBezTo>
                  <a:pt x="130451" y="48224"/>
                  <a:pt x="121564" y="54068"/>
                  <a:pt x="113687" y="60960"/>
                </a:cubicBezTo>
                <a:cubicBezTo>
                  <a:pt x="85134" y="85944"/>
                  <a:pt x="64603" y="108462"/>
                  <a:pt x="44019" y="139338"/>
                </a:cubicBezTo>
                <a:cubicBezTo>
                  <a:pt x="34630" y="153421"/>
                  <a:pt x="26602" y="168366"/>
                  <a:pt x="17893" y="182880"/>
                </a:cubicBezTo>
                <a:cubicBezTo>
                  <a:pt x="-4509" y="362097"/>
                  <a:pt x="-7377" y="302942"/>
                  <a:pt x="17893" y="505098"/>
                </a:cubicBezTo>
                <a:cubicBezTo>
                  <a:pt x="20347" y="524729"/>
                  <a:pt x="38243" y="555919"/>
                  <a:pt x="52727" y="566058"/>
                </a:cubicBezTo>
                <a:cubicBezTo>
                  <a:pt x="70838" y="578736"/>
                  <a:pt x="93161" y="583973"/>
                  <a:pt x="113687" y="592183"/>
                </a:cubicBezTo>
                <a:cubicBezTo>
                  <a:pt x="165326" y="612838"/>
                  <a:pt x="188977" y="604404"/>
                  <a:pt x="261733" y="609600"/>
                </a:cubicBezTo>
                <a:cubicBezTo>
                  <a:pt x="276247" y="615406"/>
                  <a:pt x="290016" y="623627"/>
                  <a:pt x="305276" y="627018"/>
                </a:cubicBezTo>
                <a:cubicBezTo>
                  <a:pt x="363648" y="639990"/>
                  <a:pt x="428394" y="644606"/>
                  <a:pt x="488156" y="653143"/>
                </a:cubicBezTo>
                <a:cubicBezTo>
                  <a:pt x="599964" y="669115"/>
                  <a:pt x="497401" y="653277"/>
                  <a:pt x="566533" y="670560"/>
                </a:cubicBezTo>
                <a:cubicBezTo>
                  <a:pt x="580893" y="674150"/>
                  <a:pt x="595783" y="675421"/>
                  <a:pt x="610076" y="679269"/>
                </a:cubicBezTo>
                <a:cubicBezTo>
                  <a:pt x="671295" y="695751"/>
                  <a:pt x="730419" y="721097"/>
                  <a:pt x="792956" y="731520"/>
                </a:cubicBezTo>
                <a:cubicBezTo>
                  <a:pt x="906035" y="750367"/>
                  <a:pt x="946363" y="755935"/>
                  <a:pt x="1071630" y="783772"/>
                </a:cubicBezTo>
                <a:cubicBezTo>
                  <a:pt x="1118365" y="794157"/>
                  <a:pt x="1164779" y="806009"/>
                  <a:pt x="1210967" y="818606"/>
                </a:cubicBezTo>
                <a:cubicBezTo>
                  <a:pt x="1228680" y="823437"/>
                  <a:pt x="1245109" y="833005"/>
                  <a:pt x="1263219" y="836023"/>
                </a:cubicBezTo>
                <a:cubicBezTo>
                  <a:pt x="1297698" y="841770"/>
                  <a:pt x="1332888" y="841829"/>
                  <a:pt x="1367722" y="844732"/>
                </a:cubicBezTo>
                <a:lnTo>
                  <a:pt x="1655104" y="836023"/>
                </a:lnTo>
                <a:cubicBezTo>
                  <a:pt x="1687134" y="834567"/>
                  <a:pt x="1719458" y="833603"/>
                  <a:pt x="1750899" y="827315"/>
                </a:cubicBezTo>
                <a:cubicBezTo>
                  <a:pt x="1763629" y="824769"/>
                  <a:pt x="1773084" y="812817"/>
                  <a:pt x="1785733" y="809898"/>
                </a:cubicBezTo>
                <a:cubicBezTo>
                  <a:pt x="1811346" y="803987"/>
                  <a:pt x="1838145" y="805289"/>
                  <a:pt x="1864110" y="801189"/>
                </a:cubicBezTo>
                <a:cubicBezTo>
                  <a:pt x="2054002" y="771206"/>
                  <a:pt x="1840776" y="792974"/>
                  <a:pt x="2055699" y="775063"/>
                </a:cubicBezTo>
                <a:cubicBezTo>
                  <a:pt x="2081825" y="769257"/>
                  <a:pt x="2108497" y="765517"/>
                  <a:pt x="2134076" y="757646"/>
                </a:cubicBezTo>
                <a:cubicBezTo>
                  <a:pt x="2146484" y="753828"/>
                  <a:pt x="2157047" y="745501"/>
                  <a:pt x="2168910" y="740229"/>
                </a:cubicBezTo>
                <a:cubicBezTo>
                  <a:pt x="2183195" y="733880"/>
                  <a:pt x="2198471" y="729803"/>
                  <a:pt x="2212453" y="722812"/>
                </a:cubicBezTo>
                <a:cubicBezTo>
                  <a:pt x="2221815" y="718131"/>
                  <a:pt x="2230834" y="712436"/>
                  <a:pt x="2238579" y="705395"/>
                </a:cubicBezTo>
                <a:cubicBezTo>
                  <a:pt x="2262880" y="683303"/>
                  <a:pt x="2288542" y="661999"/>
                  <a:pt x="2308247" y="635726"/>
                </a:cubicBezTo>
                <a:cubicBezTo>
                  <a:pt x="2346933" y="584146"/>
                  <a:pt x="2326322" y="612969"/>
                  <a:pt x="2369207" y="548640"/>
                </a:cubicBezTo>
                <a:cubicBezTo>
                  <a:pt x="2372110" y="537029"/>
                  <a:pt x="2374131" y="525161"/>
                  <a:pt x="2377916" y="513806"/>
                </a:cubicBezTo>
                <a:cubicBezTo>
                  <a:pt x="2382859" y="498976"/>
                  <a:pt x="2394589" y="485878"/>
                  <a:pt x="2395333" y="470263"/>
                </a:cubicBezTo>
                <a:cubicBezTo>
                  <a:pt x="2397546" y="423779"/>
                  <a:pt x="2395750" y="376559"/>
                  <a:pt x="2386624" y="330926"/>
                </a:cubicBezTo>
                <a:cubicBezTo>
                  <a:pt x="2383778" y="316694"/>
                  <a:pt x="2369566" y="307426"/>
                  <a:pt x="2360499" y="296092"/>
                </a:cubicBezTo>
                <a:cubicBezTo>
                  <a:pt x="2338026" y="268000"/>
                  <a:pt x="2282964" y="201267"/>
                  <a:pt x="2255996" y="182880"/>
                </a:cubicBezTo>
                <a:cubicBezTo>
                  <a:pt x="2215223" y="155080"/>
                  <a:pt x="2170050" y="134157"/>
                  <a:pt x="2125367" y="113212"/>
                </a:cubicBezTo>
                <a:cubicBezTo>
                  <a:pt x="2077044" y="90561"/>
                  <a:pt x="2027952" y="69128"/>
                  <a:pt x="1977322" y="52252"/>
                </a:cubicBezTo>
                <a:cubicBezTo>
                  <a:pt x="1959905" y="46446"/>
                  <a:pt x="1942959" y="38963"/>
                  <a:pt x="1925070" y="34835"/>
                </a:cubicBezTo>
                <a:cubicBezTo>
                  <a:pt x="1905069" y="30219"/>
                  <a:pt x="1884305" y="29798"/>
                  <a:pt x="1864110" y="26126"/>
                </a:cubicBezTo>
                <a:cubicBezTo>
                  <a:pt x="1852334" y="23985"/>
                  <a:pt x="1841191" y="18553"/>
                  <a:pt x="1829276" y="17418"/>
                </a:cubicBezTo>
                <a:cubicBezTo>
                  <a:pt x="1780065" y="12731"/>
                  <a:pt x="1730579" y="11612"/>
                  <a:pt x="1681230" y="8709"/>
                </a:cubicBezTo>
                <a:cubicBezTo>
                  <a:pt x="1646396" y="14515"/>
                  <a:pt x="1611284" y="18851"/>
                  <a:pt x="1576727" y="26126"/>
                </a:cubicBezTo>
                <a:cubicBezTo>
                  <a:pt x="1556047" y="30480"/>
                  <a:pt x="1536155" y="37982"/>
                  <a:pt x="1515767" y="43543"/>
                </a:cubicBezTo>
                <a:cubicBezTo>
                  <a:pt x="1504220" y="46692"/>
                  <a:pt x="1492544" y="49349"/>
                  <a:pt x="1480933" y="52252"/>
                </a:cubicBezTo>
                <a:cubicBezTo>
                  <a:pt x="1451391" y="71946"/>
                  <a:pt x="1462207" y="62268"/>
                  <a:pt x="1446099" y="7837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Dr</a:t>
            </a:r>
            <a:r>
              <a:rPr lang="en-CA" dirty="0" smtClean="0"/>
              <a:t>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www.drjava.org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38" b="61943"/>
          <a:stretch/>
        </p:blipFill>
        <p:spPr bwMode="auto">
          <a:xfrm>
            <a:off x="1066800" y="2514600"/>
            <a:ext cx="6466936" cy="391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4037162" y="4724323"/>
            <a:ext cx="2415396" cy="589549"/>
          </a:xfrm>
          <a:custGeom>
            <a:avLst/>
            <a:gdLst>
              <a:gd name="connsiteX0" fmla="*/ 1285336 w 2415396"/>
              <a:gd name="connsiteY0" fmla="*/ 28832 h 589549"/>
              <a:gd name="connsiteX1" fmla="*/ 819510 w 2415396"/>
              <a:gd name="connsiteY1" fmla="*/ 11579 h 589549"/>
              <a:gd name="connsiteX2" fmla="*/ 767751 w 2415396"/>
              <a:gd name="connsiteY2" fmla="*/ 28832 h 589549"/>
              <a:gd name="connsiteX3" fmla="*/ 664234 w 2415396"/>
              <a:gd name="connsiteY3" fmla="*/ 46085 h 589549"/>
              <a:gd name="connsiteX4" fmla="*/ 629729 w 2415396"/>
              <a:gd name="connsiteY4" fmla="*/ 54711 h 589549"/>
              <a:gd name="connsiteX5" fmla="*/ 474453 w 2415396"/>
              <a:gd name="connsiteY5" fmla="*/ 71964 h 589549"/>
              <a:gd name="connsiteX6" fmla="*/ 422695 w 2415396"/>
              <a:gd name="connsiteY6" fmla="*/ 80590 h 589549"/>
              <a:gd name="connsiteX7" fmla="*/ 396815 w 2415396"/>
              <a:gd name="connsiteY7" fmla="*/ 89217 h 589549"/>
              <a:gd name="connsiteX8" fmla="*/ 284672 w 2415396"/>
              <a:gd name="connsiteY8" fmla="*/ 106469 h 589549"/>
              <a:gd name="connsiteX9" fmla="*/ 232913 w 2415396"/>
              <a:gd name="connsiteY9" fmla="*/ 123722 h 589549"/>
              <a:gd name="connsiteX10" fmla="*/ 181155 w 2415396"/>
              <a:gd name="connsiteY10" fmla="*/ 149602 h 589549"/>
              <a:gd name="connsiteX11" fmla="*/ 112144 w 2415396"/>
              <a:gd name="connsiteY11" fmla="*/ 201360 h 589549"/>
              <a:gd name="connsiteX12" fmla="*/ 86264 w 2415396"/>
              <a:gd name="connsiteY12" fmla="*/ 227239 h 589549"/>
              <a:gd name="connsiteX13" fmla="*/ 34506 w 2415396"/>
              <a:gd name="connsiteY13" fmla="*/ 270371 h 589549"/>
              <a:gd name="connsiteX14" fmla="*/ 0 w 2415396"/>
              <a:gd name="connsiteY14" fmla="*/ 330756 h 589549"/>
              <a:gd name="connsiteX15" fmla="*/ 8627 w 2415396"/>
              <a:gd name="connsiteY15" fmla="*/ 408394 h 589549"/>
              <a:gd name="connsiteX16" fmla="*/ 43132 w 2415396"/>
              <a:gd name="connsiteY16" fmla="*/ 417020 h 589549"/>
              <a:gd name="connsiteX17" fmla="*/ 181155 w 2415396"/>
              <a:gd name="connsiteY17" fmla="*/ 434273 h 589549"/>
              <a:gd name="connsiteX18" fmla="*/ 215661 w 2415396"/>
              <a:gd name="connsiteY18" fmla="*/ 442900 h 589549"/>
              <a:gd name="connsiteX19" fmla="*/ 293298 w 2415396"/>
              <a:gd name="connsiteY19" fmla="*/ 460152 h 589549"/>
              <a:gd name="connsiteX20" fmla="*/ 319178 w 2415396"/>
              <a:gd name="connsiteY20" fmla="*/ 468779 h 589549"/>
              <a:gd name="connsiteX21" fmla="*/ 388189 w 2415396"/>
              <a:gd name="connsiteY21" fmla="*/ 486032 h 589549"/>
              <a:gd name="connsiteX22" fmla="*/ 414068 w 2415396"/>
              <a:gd name="connsiteY22" fmla="*/ 503285 h 589549"/>
              <a:gd name="connsiteX23" fmla="*/ 439947 w 2415396"/>
              <a:gd name="connsiteY23" fmla="*/ 511911 h 589549"/>
              <a:gd name="connsiteX24" fmla="*/ 508959 w 2415396"/>
              <a:gd name="connsiteY24" fmla="*/ 546417 h 589549"/>
              <a:gd name="connsiteX25" fmla="*/ 543464 w 2415396"/>
              <a:gd name="connsiteY25" fmla="*/ 563669 h 589549"/>
              <a:gd name="connsiteX26" fmla="*/ 612476 w 2415396"/>
              <a:gd name="connsiteY26" fmla="*/ 589549 h 589549"/>
              <a:gd name="connsiteX27" fmla="*/ 1915064 w 2415396"/>
              <a:gd name="connsiteY27" fmla="*/ 580922 h 589549"/>
              <a:gd name="connsiteX28" fmla="*/ 1975449 w 2415396"/>
              <a:gd name="connsiteY28" fmla="*/ 563669 h 589549"/>
              <a:gd name="connsiteX29" fmla="*/ 2104846 w 2415396"/>
              <a:gd name="connsiteY29" fmla="*/ 537790 h 589549"/>
              <a:gd name="connsiteX30" fmla="*/ 2130725 w 2415396"/>
              <a:gd name="connsiteY30" fmla="*/ 529164 h 589549"/>
              <a:gd name="connsiteX31" fmla="*/ 2208363 w 2415396"/>
              <a:gd name="connsiteY31" fmla="*/ 520537 h 589549"/>
              <a:gd name="connsiteX32" fmla="*/ 2234242 w 2415396"/>
              <a:gd name="connsiteY32" fmla="*/ 511911 h 589549"/>
              <a:gd name="connsiteX33" fmla="*/ 2320506 w 2415396"/>
              <a:gd name="connsiteY33" fmla="*/ 460152 h 589549"/>
              <a:gd name="connsiteX34" fmla="*/ 2355012 w 2415396"/>
              <a:gd name="connsiteY34" fmla="*/ 434273 h 589549"/>
              <a:gd name="connsiteX35" fmla="*/ 2380891 w 2415396"/>
              <a:gd name="connsiteY35" fmla="*/ 408394 h 589549"/>
              <a:gd name="connsiteX36" fmla="*/ 2415396 w 2415396"/>
              <a:gd name="connsiteY36" fmla="*/ 356635 h 589549"/>
              <a:gd name="connsiteX37" fmla="*/ 2406770 w 2415396"/>
              <a:gd name="connsiteY37" fmla="*/ 253119 h 589549"/>
              <a:gd name="connsiteX38" fmla="*/ 2372264 w 2415396"/>
              <a:gd name="connsiteY38" fmla="*/ 227239 h 589549"/>
              <a:gd name="connsiteX39" fmla="*/ 2294627 w 2415396"/>
              <a:gd name="connsiteY39" fmla="*/ 201360 h 589549"/>
              <a:gd name="connsiteX40" fmla="*/ 2182483 w 2415396"/>
              <a:gd name="connsiteY40" fmla="*/ 175481 h 589549"/>
              <a:gd name="connsiteX41" fmla="*/ 2061713 w 2415396"/>
              <a:gd name="connsiteY41" fmla="*/ 149602 h 589549"/>
              <a:gd name="connsiteX42" fmla="*/ 1923691 w 2415396"/>
              <a:gd name="connsiteY42" fmla="*/ 132349 h 589549"/>
              <a:gd name="connsiteX43" fmla="*/ 1880559 w 2415396"/>
              <a:gd name="connsiteY43" fmla="*/ 123722 h 589549"/>
              <a:gd name="connsiteX44" fmla="*/ 1777042 w 2415396"/>
              <a:gd name="connsiteY44" fmla="*/ 106469 h 589549"/>
              <a:gd name="connsiteX45" fmla="*/ 1733910 w 2415396"/>
              <a:gd name="connsiteY45" fmla="*/ 97843 h 589549"/>
              <a:gd name="connsiteX46" fmla="*/ 1682151 w 2415396"/>
              <a:gd name="connsiteY46" fmla="*/ 80590 h 589549"/>
              <a:gd name="connsiteX47" fmla="*/ 1647646 w 2415396"/>
              <a:gd name="connsiteY47" fmla="*/ 71964 h 589549"/>
              <a:gd name="connsiteX48" fmla="*/ 1535502 w 2415396"/>
              <a:gd name="connsiteY48" fmla="*/ 37458 h 589549"/>
              <a:gd name="connsiteX49" fmla="*/ 1483744 w 2415396"/>
              <a:gd name="connsiteY49" fmla="*/ 28832 h 589549"/>
              <a:gd name="connsiteX50" fmla="*/ 1017917 w 2415396"/>
              <a:gd name="connsiteY50" fmla="*/ 20205 h 58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15396" h="589549">
                <a:moveTo>
                  <a:pt x="1285336" y="28832"/>
                </a:moveTo>
                <a:cubicBezTo>
                  <a:pt x="1056158" y="-1062"/>
                  <a:pt x="1076479" y="-9257"/>
                  <a:pt x="819510" y="11579"/>
                </a:cubicBezTo>
                <a:cubicBezTo>
                  <a:pt x="801383" y="13049"/>
                  <a:pt x="785754" y="26260"/>
                  <a:pt x="767751" y="28832"/>
                </a:cubicBezTo>
                <a:cubicBezTo>
                  <a:pt x="717326" y="36035"/>
                  <a:pt x="709654" y="35991"/>
                  <a:pt x="664234" y="46085"/>
                </a:cubicBezTo>
                <a:cubicBezTo>
                  <a:pt x="652661" y="48657"/>
                  <a:pt x="641423" y="52762"/>
                  <a:pt x="629729" y="54711"/>
                </a:cubicBezTo>
                <a:cubicBezTo>
                  <a:pt x="577123" y="63478"/>
                  <a:pt x="527591" y="65322"/>
                  <a:pt x="474453" y="71964"/>
                </a:cubicBezTo>
                <a:cubicBezTo>
                  <a:pt x="457097" y="74133"/>
                  <a:pt x="439948" y="77715"/>
                  <a:pt x="422695" y="80590"/>
                </a:cubicBezTo>
                <a:cubicBezTo>
                  <a:pt x="414068" y="83466"/>
                  <a:pt x="405692" y="87244"/>
                  <a:pt x="396815" y="89217"/>
                </a:cubicBezTo>
                <a:cubicBezTo>
                  <a:pt x="375273" y="94004"/>
                  <a:pt x="303932" y="103718"/>
                  <a:pt x="284672" y="106469"/>
                </a:cubicBezTo>
                <a:cubicBezTo>
                  <a:pt x="267419" y="112220"/>
                  <a:pt x="248045" y="113634"/>
                  <a:pt x="232913" y="123722"/>
                </a:cubicBezTo>
                <a:cubicBezTo>
                  <a:pt x="199468" y="146019"/>
                  <a:pt x="216870" y="137696"/>
                  <a:pt x="181155" y="149602"/>
                </a:cubicBezTo>
                <a:cubicBezTo>
                  <a:pt x="158151" y="166855"/>
                  <a:pt x="132477" y="181028"/>
                  <a:pt x="112144" y="201360"/>
                </a:cubicBezTo>
                <a:cubicBezTo>
                  <a:pt x="103517" y="209986"/>
                  <a:pt x="95636" y="219429"/>
                  <a:pt x="86264" y="227239"/>
                </a:cubicBezTo>
                <a:cubicBezTo>
                  <a:pt x="49255" y="258079"/>
                  <a:pt x="68868" y="229136"/>
                  <a:pt x="34506" y="270371"/>
                </a:cubicBezTo>
                <a:cubicBezTo>
                  <a:pt x="19266" y="288659"/>
                  <a:pt x="10546" y="309665"/>
                  <a:pt x="0" y="330756"/>
                </a:cubicBezTo>
                <a:cubicBezTo>
                  <a:pt x="2876" y="356635"/>
                  <a:pt x="-3018" y="385104"/>
                  <a:pt x="8627" y="408394"/>
                </a:cubicBezTo>
                <a:cubicBezTo>
                  <a:pt x="13929" y="418998"/>
                  <a:pt x="31396" y="415343"/>
                  <a:pt x="43132" y="417020"/>
                </a:cubicBezTo>
                <a:cubicBezTo>
                  <a:pt x="147165" y="431882"/>
                  <a:pt x="100670" y="418176"/>
                  <a:pt x="181155" y="434273"/>
                </a:cubicBezTo>
                <a:cubicBezTo>
                  <a:pt x="192781" y="436598"/>
                  <a:pt x="204109" y="440234"/>
                  <a:pt x="215661" y="442900"/>
                </a:cubicBezTo>
                <a:cubicBezTo>
                  <a:pt x="241492" y="448861"/>
                  <a:pt x="267579" y="453722"/>
                  <a:pt x="293298" y="460152"/>
                </a:cubicBezTo>
                <a:cubicBezTo>
                  <a:pt x="302120" y="462357"/>
                  <a:pt x="310356" y="466574"/>
                  <a:pt x="319178" y="468779"/>
                </a:cubicBezTo>
                <a:cubicBezTo>
                  <a:pt x="338871" y="473702"/>
                  <a:pt x="368467" y="476170"/>
                  <a:pt x="388189" y="486032"/>
                </a:cubicBezTo>
                <a:cubicBezTo>
                  <a:pt x="397462" y="490669"/>
                  <a:pt x="404795" y="498648"/>
                  <a:pt x="414068" y="503285"/>
                </a:cubicBezTo>
                <a:cubicBezTo>
                  <a:pt x="422201" y="507351"/>
                  <a:pt x="431669" y="508148"/>
                  <a:pt x="439947" y="511911"/>
                </a:cubicBezTo>
                <a:cubicBezTo>
                  <a:pt x="463361" y="522554"/>
                  <a:pt x="485955" y="534915"/>
                  <a:pt x="508959" y="546417"/>
                </a:cubicBezTo>
                <a:cubicBezTo>
                  <a:pt x="520461" y="552168"/>
                  <a:pt x="531525" y="558893"/>
                  <a:pt x="543464" y="563669"/>
                </a:cubicBezTo>
                <a:cubicBezTo>
                  <a:pt x="595039" y="584299"/>
                  <a:pt x="571906" y="576025"/>
                  <a:pt x="612476" y="589549"/>
                </a:cubicBezTo>
                <a:lnTo>
                  <a:pt x="1915064" y="580922"/>
                </a:lnTo>
                <a:cubicBezTo>
                  <a:pt x="1935994" y="580525"/>
                  <a:pt x="1955036" y="568308"/>
                  <a:pt x="1975449" y="563669"/>
                </a:cubicBezTo>
                <a:cubicBezTo>
                  <a:pt x="2018342" y="553921"/>
                  <a:pt x="2063117" y="551699"/>
                  <a:pt x="2104846" y="537790"/>
                </a:cubicBezTo>
                <a:cubicBezTo>
                  <a:pt x="2113472" y="534915"/>
                  <a:pt x="2121756" y="530659"/>
                  <a:pt x="2130725" y="529164"/>
                </a:cubicBezTo>
                <a:cubicBezTo>
                  <a:pt x="2156409" y="524883"/>
                  <a:pt x="2182484" y="523413"/>
                  <a:pt x="2208363" y="520537"/>
                </a:cubicBezTo>
                <a:cubicBezTo>
                  <a:pt x="2216989" y="517662"/>
                  <a:pt x="2225884" y="515493"/>
                  <a:pt x="2234242" y="511911"/>
                </a:cubicBezTo>
                <a:cubicBezTo>
                  <a:pt x="2265461" y="498532"/>
                  <a:pt x="2293253" y="480592"/>
                  <a:pt x="2320506" y="460152"/>
                </a:cubicBezTo>
                <a:cubicBezTo>
                  <a:pt x="2332008" y="451526"/>
                  <a:pt x="2344096" y="443630"/>
                  <a:pt x="2355012" y="434273"/>
                </a:cubicBezTo>
                <a:cubicBezTo>
                  <a:pt x="2364275" y="426334"/>
                  <a:pt x="2373401" y="418024"/>
                  <a:pt x="2380891" y="408394"/>
                </a:cubicBezTo>
                <a:cubicBezTo>
                  <a:pt x="2393621" y="392026"/>
                  <a:pt x="2415396" y="356635"/>
                  <a:pt x="2415396" y="356635"/>
                </a:cubicBezTo>
                <a:cubicBezTo>
                  <a:pt x="2412521" y="322130"/>
                  <a:pt x="2417719" y="285967"/>
                  <a:pt x="2406770" y="253119"/>
                </a:cubicBezTo>
                <a:cubicBezTo>
                  <a:pt x="2402223" y="239479"/>
                  <a:pt x="2384456" y="234859"/>
                  <a:pt x="2372264" y="227239"/>
                </a:cubicBezTo>
                <a:cubicBezTo>
                  <a:pt x="2338650" y="206230"/>
                  <a:pt x="2334400" y="209314"/>
                  <a:pt x="2294627" y="201360"/>
                </a:cubicBezTo>
                <a:cubicBezTo>
                  <a:pt x="2243588" y="167335"/>
                  <a:pt x="2282169" y="187209"/>
                  <a:pt x="2182483" y="175481"/>
                </a:cubicBezTo>
                <a:cubicBezTo>
                  <a:pt x="1983462" y="152066"/>
                  <a:pt x="2263047" y="184616"/>
                  <a:pt x="2061713" y="149602"/>
                </a:cubicBezTo>
                <a:cubicBezTo>
                  <a:pt x="2016033" y="141658"/>
                  <a:pt x="1969590" y="138906"/>
                  <a:pt x="1923691" y="132349"/>
                </a:cubicBezTo>
                <a:cubicBezTo>
                  <a:pt x="1909176" y="130275"/>
                  <a:pt x="1894998" y="126270"/>
                  <a:pt x="1880559" y="123722"/>
                </a:cubicBezTo>
                <a:cubicBezTo>
                  <a:pt x="1846110" y="117643"/>
                  <a:pt x="1811344" y="113329"/>
                  <a:pt x="1777042" y="106469"/>
                </a:cubicBezTo>
                <a:cubicBezTo>
                  <a:pt x="1762665" y="103594"/>
                  <a:pt x="1748055" y="101701"/>
                  <a:pt x="1733910" y="97843"/>
                </a:cubicBezTo>
                <a:cubicBezTo>
                  <a:pt x="1716365" y="93058"/>
                  <a:pt x="1699794" y="85001"/>
                  <a:pt x="1682151" y="80590"/>
                </a:cubicBezTo>
                <a:cubicBezTo>
                  <a:pt x="1670649" y="77715"/>
                  <a:pt x="1659002" y="75371"/>
                  <a:pt x="1647646" y="71964"/>
                </a:cubicBezTo>
                <a:cubicBezTo>
                  <a:pt x="1595237" y="56241"/>
                  <a:pt x="1591262" y="50326"/>
                  <a:pt x="1535502" y="37458"/>
                </a:cubicBezTo>
                <a:cubicBezTo>
                  <a:pt x="1518459" y="33525"/>
                  <a:pt x="1501059" y="31306"/>
                  <a:pt x="1483744" y="28832"/>
                </a:cubicBezTo>
                <a:cubicBezTo>
                  <a:pt x="1308506" y="3798"/>
                  <a:pt x="1295139" y="20205"/>
                  <a:pt x="1017917" y="202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“Save as” in a “</a:t>
            </a:r>
            <a:r>
              <a:rPr lang="en-CA" dirty="0" err="1" smtClean="0"/>
              <a:t>Dr</a:t>
            </a:r>
            <a:r>
              <a:rPr lang="en-CA" dirty="0" smtClean="0"/>
              <a:t> Java” folder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 descr="Dr Jav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6" y="1935163"/>
            <a:ext cx="6997087" cy="4389437"/>
          </a:xfrm>
        </p:spPr>
      </p:pic>
      <p:sp>
        <p:nvSpPr>
          <p:cNvPr id="9" name="Freeform 8"/>
          <p:cNvSpPr/>
          <p:nvPr/>
        </p:nvSpPr>
        <p:spPr>
          <a:xfrm>
            <a:off x="1947786" y="2984496"/>
            <a:ext cx="1666682" cy="371179"/>
          </a:xfrm>
          <a:custGeom>
            <a:avLst/>
            <a:gdLst>
              <a:gd name="connsiteX0" fmla="*/ 1131844 w 1666682"/>
              <a:gd name="connsiteY0" fmla="*/ 8870 h 371179"/>
              <a:gd name="connsiteX1" fmla="*/ 881678 w 1666682"/>
              <a:gd name="connsiteY1" fmla="*/ 244 h 371179"/>
              <a:gd name="connsiteX2" fmla="*/ 53542 w 1666682"/>
              <a:gd name="connsiteY2" fmla="*/ 8870 h 371179"/>
              <a:gd name="connsiteX3" fmla="*/ 27663 w 1666682"/>
              <a:gd name="connsiteY3" fmla="*/ 34749 h 371179"/>
              <a:gd name="connsiteX4" fmla="*/ 10410 w 1666682"/>
              <a:gd name="connsiteY4" fmla="*/ 60629 h 371179"/>
              <a:gd name="connsiteX5" fmla="*/ 10410 w 1666682"/>
              <a:gd name="connsiteY5" fmla="*/ 172772 h 371179"/>
              <a:gd name="connsiteX6" fmla="*/ 44916 w 1666682"/>
              <a:gd name="connsiteY6" fmla="*/ 198651 h 371179"/>
              <a:gd name="connsiteX7" fmla="*/ 122554 w 1666682"/>
              <a:gd name="connsiteY7" fmla="*/ 241783 h 371179"/>
              <a:gd name="connsiteX8" fmla="*/ 157059 w 1666682"/>
              <a:gd name="connsiteY8" fmla="*/ 259036 h 371179"/>
              <a:gd name="connsiteX9" fmla="*/ 182939 w 1666682"/>
              <a:gd name="connsiteY9" fmla="*/ 276289 h 371179"/>
              <a:gd name="connsiteX10" fmla="*/ 234697 w 1666682"/>
              <a:gd name="connsiteY10" fmla="*/ 293542 h 371179"/>
              <a:gd name="connsiteX11" fmla="*/ 260576 w 1666682"/>
              <a:gd name="connsiteY11" fmla="*/ 302168 h 371179"/>
              <a:gd name="connsiteX12" fmla="*/ 320961 w 1666682"/>
              <a:gd name="connsiteY12" fmla="*/ 310795 h 371179"/>
              <a:gd name="connsiteX13" fmla="*/ 407225 w 1666682"/>
              <a:gd name="connsiteY13" fmla="*/ 319421 h 371179"/>
              <a:gd name="connsiteX14" fmla="*/ 450357 w 1666682"/>
              <a:gd name="connsiteY14" fmla="*/ 328047 h 371179"/>
              <a:gd name="connsiteX15" fmla="*/ 605633 w 1666682"/>
              <a:gd name="connsiteY15" fmla="*/ 336674 h 371179"/>
              <a:gd name="connsiteX16" fmla="*/ 735029 w 1666682"/>
              <a:gd name="connsiteY16" fmla="*/ 345300 h 371179"/>
              <a:gd name="connsiteX17" fmla="*/ 769535 w 1666682"/>
              <a:gd name="connsiteY17" fmla="*/ 353927 h 371179"/>
              <a:gd name="connsiteX18" fmla="*/ 795414 w 1666682"/>
              <a:gd name="connsiteY18" fmla="*/ 362553 h 371179"/>
              <a:gd name="connsiteX19" fmla="*/ 890305 w 1666682"/>
              <a:gd name="connsiteY19" fmla="*/ 371179 h 371179"/>
              <a:gd name="connsiteX20" fmla="*/ 1287120 w 1666682"/>
              <a:gd name="connsiteY20" fmla="*/ 362553 h 371179"/>
              <a:gd name="connsiteX21" fmla="*/ 1416516 w 1666682"/>
              <a:gd name="connsiteY21" fmla="*/ 336674 h 371179"/>
              <a:gd name="connsiteX22" fmla="*/ 1476901 w 1666682"/>
              <a:gd name="connsiteY22" fmla="*/ 328047 h 371179"/>
              <a:gd name="connsiteX23" fmla="*/ 1554539 w 1666682"/>
              <a:gd name="connsiteY23" fmla="*/ 310795 h 371179"/>
              <a:gd name="connsiteX24" fmla="*/ 1597671 w 1666682"/>
              <a:gd name="connsiteY24" fmla="*/ 302168 h 371179"/>
              <a:gd name="connsiteX25" fmla="*/ 1666682 w 1666682"/>
              <a:gd name="connsiteY25" fmla="*/ 241783 h 371179"/>
              <a:gd name="connsiteX26" fmla="*/ 1658056 w 1666682"/>
              <a:gd name="connsiteY26" fmla="*/ 181398 h 371179"/>
              <a:gd name="connsiteX27" fmla="*/ 1571791 w 1666682"/>
              <a:gd name="connsiteY27" fmla="*/ 112387 h 371179"/>
              <a:gd name="connsiteX28" fmla="*/ 1485527 w 1666682"/>
              <a:gd name="connsiteY28" fmla="*/ 52002 h 371179"/>
              <a:gd name="connsiteX29" fmla="*/ 1312999 w 1666682"/>
              <a:gd name="connsiteY29" fmla="*/ 26123 h 371179"/>
              <a:gd name="connsiteX30" fmla="*/ 1235361 w 1666682"/>
              <a:gd name="connsiteY30" fmla="*/ 34749 h 371179"/>
              <a:gd name="connsiteX31" fmla="*/ 1157723 w 1666682"/>
              <a:gd name="connsiteY31" fmla="*/ 52002 h 371179"/>
              <a:gd name="connsiteX32" fmla="*/ 1131844 w 1666682"/>
              <a:gd name="connsiteY32" fmla="*/ 60629 h 371179"/>
              <a:gd name="connsiteX33" fmla="*/ 1080086 w 1666682"/>
              <a:gd name="connsiteY33" fmla="*/ 69255 h 37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66682" h="371179">
                <a:moveTo>
                  <a:pt x="1131844" y="8870"/>
                </a:moveTo>
                <a:cubicBezTo>
                  <a:pt x="1048455" y="5995"/>
                  <a:pt x="965116" y="244"/>
                  <a:pt x="881678" y="244"/>
                </a:cubicBezTo>
                <a:cubicBezTo>
                  <a:pt x="605618" y="244"/>
                  <a:pt x="329377" y="-2275"/>
                  <a:pt x="53542" y="8870"/>
                </a:cubicBezTo>
                <a:cubicBezTo>
                  <a:pt x="41352" y="9362"/>
                  <a:pt x="35473" y="25377"/>
                  <a:pt x="27663" y="34749"/>
                </a:cubicBezTo>
                <a:cubicBezTo>
                  <a:pt x="21026" y="42714"/>
                  <a:pt x="16161" y="52002"/>
                  <a:pt x="10410" y="60629"/>
                </a:cubicBezTo>
                <a:cubicBezTo>
                  <a:pt x="2559" y="99885"/>
                  <a:pt x="-8448" y="131284"/>
                  <a:pt x="10410" y="172772"/>
                </a:cubicBezTo>
                <a:cubicBezTo>
                  <a:pt x="16359" y="185861"/>
                  <a:pt x="33138" y="190406"/>
                  <a:pt x="44916" y="198651"/>
                </a:cubicBezTo>
                <a:cubicBezTo>
                  <a:pt x="133410" y="260597"/>
                  <a:pt x="64210" y="216779"/>
                  <a:pt x="122554" y="241783"/>
                </a:cubicBezTo>
                <a:cubicBezTo>
                  <a:pt x="134374" y="246848"/>
                  <a:pt x="145894" y="252656"/>
                  <a:pt x="157059" y="259036"/>
                </a:cubicBezTo>
                <a:cubicBezTo>
                  <a:pt x="166061" y="264180"/>
                  <a:pt x="173465" y="272078"/>
                  <a:pt x="182939" y="276289"/>
                </a:cubicBezTo>
                <a:cubicBezTo>
                  <a:pt x="199558" y="283675"/>
                  <a:pt x="217444" y="287791"/>
                  <a:pt x="234697" y="293542"/>
                </a:cubicBezTo>
                <a:cubicBezTo>
                  <a:pt x="243323" y="296417"/>
                  <a:pt x="251574" y="300882"/>
                  <a:pt x="260576" y="302168"/>
                </a:cubicBezTo>
                <a:cubicBezTo>
                  <a:pt x="280704" y="305044"/>
                  <a:pt x="300768" y="308419"/>
                  <a:pt x="320961" y="310795"/>
                </a:cubicBezTo>
                <a:cubicBezTo>
                  <a:pt x="349661" y="314172"/>
                  <a:pt x="378580" y="315602"/>
                  <a:pt x="407225" y="319421"/>
                </a:cubicBezTo>
                <a:cubicBezTo>
                  <a:pt x="421758" y="321359"/>
                  <a:pt x="435750" y="326777"/>
                  <a:pt x="450357" y="328047"/>
                </a:cubicBezTo>
                <a:cubicBezTo>
                  <a:pt x="502001" y="332538"/>
                  <a:pt x="553889" y="333538"/>
                  <a:pt x="605633" y="336674"/>
                </a:cubicBezTo>
                <a:lnTo>
                  <a:pt x="735029" y="345300"/>
                </a:lnTo>
                <a:cubicBezTo>
                  <a:pt x="746531" y="348176"/>
                  <a:pt x="758135" y="350670"/>
                  <a:pt x="769535" y="353927"/>
                </a:cubicBezTo>
                <a:cubicBezTo>
                  <a:pt x="778278" y="356425"/>
                  <a:pt x="786412" y="361267"/>
                  <a:pt x="795414" y="362553"/>
                </a:cubicBezTo>
                <a:cubicBezTo>
                  <a:pt x="826856" y="367044"/>
                  <a:pt x="858675" y="368304"/>
                  <a:pt x="890305" y="371179"/>
                </a:cubicBezTo>
                <a:cubicBezTo>
                  <a:pt x="1022577" y="368304"/>
                  <a:pt x="1154994" y="369387"/>
                  <a:pt x="1287120" y="362553"/>
                </a:cubicBezTo>
                <a:cubicBezTo>
                  <a:pt x="1516714" y="350678"/>
                  <a:pt x="1327010" y="354575"/>
                  <a:pt x="1416516" y="336674"/>
                </a:cubicBezTo>
                <a:cubicBezTo>
                  <a:pt x="1436454" y="332686"/>
                  <a:pt x="1456845" y="331390"/>
                  <a:pt x="1476901" y="328047"/>
                </a:cubicBezTo>
                <a:cubicBezTo>
                  <a:pt x="1528929" y="319376"/>
                  <a:pt x="1508016" y="321134"/>
                  <a:pt x="1554539" y="310795"/>
                </a:cubicBezTo>
                <a:cubicBezTo>
                  <a:pt x="1568852" y="307614"/>
                  <a:pt x="1583294" y="305044"/>
                  <a:pt x="1597671" y="302168"/>
                </a:cubicBezTo>
                <a:cubicBezTo>
                  <a:pt x="1658055" y="261911"/>
                  <a:pt x="1637927" y="284915"/>
                  <a:pt x="1666682" y="241783"/>
                </a:cubicBezTo>
                <a:cubicBezTo>
                  <a:pt x="1663807" y="221655"/>
                  <a:pt x="1668144" y="199052"/>
                  <a:pt x="1658056" y="181398"/>
                </a:cubicBezTo>
                <a:cubicBezTo>
                  <a:pt x="1626613" y="126373"/>
                  <a:pt x="1613377" y="126248"/>
                  <a:pt x="1571791" y="112387"/>
                </a:cubicBezTo>
                <a:cubicBezTo>
                  <a:pt x="1558399" y="102343"/>
                  <a:pt x="1494874" y="53701"/>
                  <a:pt x="1485527" y="52002"/>
                </a:cubicBezTo>
                <a:cubicBezTo>
                  <a:pt x="1365018" y="30091"/>
                  <a:pt x="1422589" y="38299"/>
                  <a:pt x="1312999" y="26123"/>
                </a:cubicBezTo>
                <a:cubicBezTo>
                  <a:pt x="1287120" y="28998"/>
                  <a:pt x="1261138" y="31067"/>
                  <a:pt x="1235361" y="34749"/>
                </a:cubicBezTo>
                <a:cubicBezTo>
                  <a:pt x="1217584" y="37289"/>
                  <a:pt x="1176550" y="46623"/>
                  <a:pt x="1157723" y="52002"/>
                </a:cubicBezTo>
                <a:cubicBezTo>
                  <a:pt x="1148980" y="54500"/>
                  <a:pt x="1140720" y="58656"/>
                  <a:pt x="1131844" y="60629"/>
                </a:cubicBezTo>
                <a:cubicBezTo>
                  <a:pt x="1114770" y="64423"/>
                  <a:pt x="1080086" y="69255"/>
                  <a:pt x="1080086" y="69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191774" y="1975449"/>
            <a:ext cx="655607" cy="474453"/>
          </a:xfrm>
          <a:custGeom>
            <a:avLst/>
            <a:gdLst>
              <a:gd name="connsiteX0" fmla="*/ 284671 w 655607"/>
              <a:gd name="connsiteY0" fmla="*/ 0 h 474453"/>
              <a:gd name="connsiteX1" fmla="*/ 241539 w 655607"/>
              <a:gd name="connsiteY1" fmla="*/ 17253 h 474453"/>
              <a:gd name="connsiteX2" fmla="*/ 198407 w 655607"/>
              <a:gd name="connsiteY2" fmla="*/ 60385 h 474453"/>
              <a:gd name="connsiteX3" fmla="*/ 155275 w 655607"/>
              <a:gd name="connsiteY3" fmla="*/ 77638 h 474453"/>
              <a:gd name="connsiteX4" fmla="*/ 103517 w 655607"/>
              <a:gd name="connsiteY4" fmla="*/ 120770 h 474453"/>
              <a:gd name="connsiteX5" fmla="*/ 51758 w 655607"/>
              <a:gd name="connsiteY5" fmla="*/ 163902 h 474453"/>
              <a:gd name="connsiteX6" fmla="*/ 0 w 655607"/>
              <a:gd name="connsiteY6" fmla="*/ 250166 h 474453"/>
              <a:gd name="connsiteX7" fmla="*/ 17252 w 655607"/>
              <a:gd name="connsiteY7" fmla="*/ 362309 h 474453"/>
              <a:gd name="connsiteX8" fmla="*/ 51758 w 655607"/>
              <a:gd name="connsiteY8" fmla="*/ 396815 h 474453"/>
              <a:gd name="connsiteX9" fmla="*/ 129396 w 655607"/>
              <a:gd name="connsiteY9" fmla="*/ 422694 h 474453"/>
              <a:gd name="connsiteX10" fmla="*/ 181154 w 655607"/>
              <a:gd name="connsiteY10" fmla="*/ 439947 h 474453"/>
              <a:gd name="connsiteX11" fmla="*/ 224286 w 655607"/>
              <a:gd name="connsiteY11" fmla="*/ 457200 h 474453"/>
              <a:gd name="connsiteX12" fmla="*/ 293298 w 655607"/>
              <a:gd name="connsiteY12" fmla="*/ 474453 h 474453"/>
              <a:gd name="connsiteX13" fmla="*/ 508958 w 655607"/>
              <a:gd name="connsiteY13" fmla="*/ 465826 h 474453"/>
              <a:gd name="connsiteX14" fmla="*/ 543464 w 655607"/>
              <a:gd name="connsiteY14" fmla="*/ 414068 h 474453"/>
              <a:gd name="connsiteX15" fmla="*/ 612475 w 655607"/>
              <a:gd name="connsiteY15" fmla="*/ 362309 h 474453"/>
              <a:gd name="connsiteX16" fmla="*/ 646981 w 655607"/>
              <a:gd name="connsiteY16" fmla="*/ 310551 h 474453"/>
              <a:gd name="connsiteX17" fmla="*/ 655607 w 655607"/>
              <a:gd name="connsiteY17" fmla="*/ 276045 h 474453"/>
              <a:gd name="connsiteX18" fmla="*/ 621101 w 655607"/>
              <a:gd name="connsiteY18" fmla="*/ 172528 h 474453"/>
              <a:gd name="connsiteX19" fmla="*/ 560717 w 655607"/>
              <a:gd name="connsiteY19" fmla="*/ 129396 h 474453"/>
              <a:gd name="connsiteX20" fmla="*/ 491705 w 655607"/>
              <a:gd name="connsiteY20" fmla="*/ 94891 h 474453"/>
              <a:gd name="connsiteX21" fmla="*/ 439947 w 655607"/>
              <a:gd name="connsiteY21" fmla="*/ 60385 h 474453"/>
              <a:gd name="connsiteX22" fmla="*/ 370935 w 655607"/>
              <a:gd name="connsiteY22" fmla="*/ 25879 h 4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5607" h="474453">
                <a:moveTo>
                  <a:pt x="284671" y="0"/>
                </a:moveTo>
                <a:cubicBezTo>
                  <a:pt x="270294" y="5751"/>
                  <a:pt x="254140" y="8253"/>
                  <a:pt x="241539" y="17253"/>
                </a:cubicBezTo>
                <a:cubicBezTo>
                  <a:pt x="161026" y="74762"/>
                  <a:pt x="290422" y="14377"/>
                  <a:pt x="198407" y="60385"/>
                </a:cubicBezTo>
                <a:cubicBezTo>
                  <a:pt x="184557" y="67310"/>
                  <a:pt x="169125" y="70713"/>
                  <a:pt x="155275" y="77638"/>
                </a:cubicBezTo>
                <a:cubicBezTo>
                  <a:pt x="123149" y="93701"/>
                  <a:pt x="132134" y="96923"/>
                  <a:pt x="103517" y="120770"/>
                </a:cubicBezTo>
                <a:cubicBezTo>
                  <a:pt x="72037" y="147003"/>
                  <a:pt x="79614" y="128087"/>
                  <a:pt x="51758" y="163902"/>
                </a:cubicBezTo>
                <a:cubicBezTo>
                  <a:pt x="22607" y="201381"/>
                  <a:pt x="18780" y="212605"/>
                  <a:pt x="0" y="250166"/>
                </a:cubicBezTo>
                <a:cubicBezTo>
                  <a:pt x="5751" y="287547"/>
                  <a:pt x="4665" y="326644"/>
                  <a:pt x="17252" y="362309"/>
                </a:cubicBezTo>
                <a:cubicBezTo>
                  <a:pt x="22666" y="377648"/>
                  <a:pt x="37810" y="388446"/>
                  <a:pt x="51758" y="396815"/>
                </a:cubicBezTo>
                <a:cubicBezTo>
                  <a:pt x="51762" y="396818"/>
                  <a:pt x="116454" y="418380"/>
                  <a:pt x="129396" y="422694"/>
                </a:cubicBezTo>
                <a:cubicBezTo>
                  <a:pt x="146649" y="428445"/>
                  <a:pt x="164269" y="433193"/>
                  <a:pt x="181154" y="439947"/>
                </a:cubicBezTo>
                <a:cubicBezTo>
                  <a:pt x="195531" y="445698"/>
                  <a:pt x="209486" y="452646"/>
                  <a:pt x="224286" y="457200"/>
                </a:cubicBezTo>
                <a:cubicBezTo>
                  <a:pt x="246949" y="464173"/>
                  <a:pt x="293298" y="474453"/>
                  <a:pt x="293298" y="474453"/>
                </a:cubicBezTo>
                <a:cubicBezTo>
                  <a:pt x="365185" y="471577"/>
                  <a:pt x="437737" y="476001"/>
                  <a:pt x="508958" y="465826"/>
                </a:cubicBezTo>
                <a:cubicBezTo>
                  <a:pt x="548038" y="460243"/>
                  <a:pt x="525932" y="431600"/>
                  <a:pt x="543464" y="414068"/>
                </a:cubicBezTo>
                <a:cubicBezTo>
                  <a:pt x="563797" y="393735"/>
                  <a:pt x="596525" y="386234"/>
                  <a:pt x="612475" y="362309"/>
                </a:cubicBezTo>
                <a:lnTo>
                  <a:pt x="646981" y="310551"/>
                </a:lnTo>
                <a:cubicBezTo>
                  <a:pt x="649856" y="299049"/>
                  <a:pt x="655607" y="287901"/>
                  <a:pt x="655607" y="276045"/>
                </a:cubicBezTo>
                <a:cubicBezTo>
                  <a:pt x="655607" y="239436"/>
                  <a:pt x="648374" y="199801"/>
                  <a:pt x="621101" y="172528"/>
                </a:cubicBezTo>
                <a:cubicBezTo>
                  <a:pt x="603610" y="155037"/>
                  <a:pt x="581298" y="143117"/>
                  <a:pt x="560717" y="129396"/>
                </a:cubicBezTo>
                <a:cubicBezTo>
                  <a:pt x="519975" y="102235"/>
                  <a:pt x="527965" y="106977"/>
                  <a:pt x="491705" y="94891"/>
                </a:cubicBezTo>
                <a:cubicBezTo>
                  <a:pt x="474452" y="83389"/>
                  <a:pt x="458493" y="69658"/>
                  <a:pt x="439947" y="60385"/>
                </a:cubicBezTo>
                <a:cubicBezTo>
                  <a:pt x="360647" y="20734"/>
                  <a:pt x="409914" y="64858"/>
                  <a:pt x="370935" y="258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 click on the </a:t>
            </a:r>
            <a:r>
              <a:rPr lang="en-CA" dirty="0" err="1" smtClean="0"/>
              <a:t>Dr</a:t>
            </a:r>
            <a:r>
              <a:rPr lang="en-CA" dirty="0" smtClean="0"/>
              <a:t> Java jar file</a:t>
            </a:r>
          </a:p>
          <a:p>
            <a:r>
              <a:rPr lang="en-CA" dirty="0" smtClean="0"/>
              <a:t>Create Shortcut</a:t>
            </a:r>
          </a:p>
          <a:p>
            <a:r>
              <a:rPr lang="en-CA" dirty="0" smtClean="0"/>
              <a:t>Put it on the desktop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Testing: double click on the file in the </a:t>
            </a:r>
            <a:r>
              <a:rPr lang="en-CA" dirty="0" err="1" smtClean="0"/>
              <a:t>Dr</a:t>
            </a:r>
            <a:r>
              <a:rPr lang="en-CA" dirty="0" smtClean="0"/>
              <a:t> Java folder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814204" y="5356838"/>
            <a:ext cx="1096550" cy="509124"/>
          </a:xfrm>
          <a:custGeom>
            <a:avLst/>
            <a:gdLst>
              <a:gd name="connsiteX0" fmla="*/ 319177 w 1096550"/>
              <a:gd name="connsiteY0" fmla="*/ 17419 h 509124"/>
              <a:gd name="connsiteX1" fmla="*/ 138022 w 1096550"/>
              <a:gd name="connsiteY1" fmla="*/ 8792 h 509124"/>
              <a:gd name="connsiteX2" fmla="*/ 86264 w 1096550"/>
              <a:gd name="connsiteY2" fmla="*/ 43298 h 509124"/>
              <a:gd name="connsiteX3" fmla="*/ 43132 w 1096550"/>
              <a:gd name="connsiteY3" fmla="*/ 112309 h 509124"/>
              <a:gd name="connsiteX4" fmla="*/ 25879 w 1096550"/>
              <a:gd name="connsiteY4" fmla="*/ 146815 h 509124"/>
              <a:gd name="connsiteX5" fmla="*/ 8626 w 1096550"/>
              <a:gd name="connsiteY5" fmla="*/ 172694 h 509124"/>
              <a:gd name="connsiteX6" fmla="*/ 0 w 1096550"/>
              <a:gd name="connsiteY6" fmla="*/ 198573 h 509124"/>
              <a:gd name="connsiteX7" fmla="*/ 8626 w 1096550"/>
              <a:gd name="connsiteY7" fmla="*/ 396981 h 509124"/>
              <a:gd name="connsiteX8" fmla="*/ 25879 w 1096550"/>
              <a:gd name="connsiteY8" fmla="*/ 422860 h 509124"/>
              <a:gd name="connsiteX9" fmla="*/ 77638 w 1096550"/>
              <a:gd name="connsiteY9" fmla="*/ 448739 h 509124"/>
              <a:gd name="connsiteX10" fmla="*/ 146649 w 1096550"/>
              <a:gd name="connsiteY10" fmla="*/ 465992 h 509124"/>
              <a:gd name="connsiteX11" fmla="*/ 181154 w 1096550"/>
              <a:gd name="connsiteY11" fmla="*/ 474619 h 509124"/>
              <a:gd name="connsiteX12" fmla="*/ 250166 w 1096550"/>
              <a:gd name="connsiteY12" fmla="*/ 491871 h 509124"/>
              <a:gd name="connsiteX13" fmla="*/ 465826 w 1096550"/>
              <a:gd name="connsiteY13" fmla="*/ 500498 h 509124"/>
              <a:gd name="connsiteX14" fmla="*/ 500332 w 1096550"/>
              <a:gd name="connsiteY14" fmla="*/ 509124 h 509124"/>
              <a:gd name="connsiteX15" fmla="*/ 776377 w 1096550"/>
              <a:gd name="connsiteY15" fmla="*/ 491871 h 509124"/>
              <a:gd name="connsiteX16" fmla="*/ 802256 w 1096550"/>
              <a:gd name="connsiteY16" fmla="*/ 483245 h 509124"/>
              <a:gd name="connsiteX17" fmla="*/ 931653 w 1096550"/>
              <a:gd name="connsiteY17" fmla="*/ 465992 h 509124"/>
              <a:gd name="connsiteX18" fmla="*/ 983411 w 1096550"/>
              <a:gd name="connsiteY18" fmla="*/ 431487 h 509124"/>
              <a:gd name="connsiteX19" fmla="*/ 1035170 w 1096550"/>
              <a:gd name="connsiteY19" fmla="*/ 405607 h 509124"/>
              <a:gd name="connsiteX20" fmla="*/ 1043796 w 1096550"/>
              <a:gd name="connsiteY20" fmla="*/ 379728 h 509124"/>
              <a:gd name="connsiteX21" fmla="*/ 1052422 w 1096550"/>
              <a:gd name="connsiteY21" fmla="*/ 345222 h 509124"/>
              <a:gd name="connsiteX22" fmla="*/ 1078302 w 1096550"/>
              <a:gd name="connsiteY22" fmla="*/ 276211 h 509124"/>
              <a:gd name="connsiteX23" fmla="*/ 1095554 w 1096550"/>
              <a:gd name="connsiteY23" fmla="*/ 250332 h 509124"/>
              <a:gd name="connsiteX24" fmla="*/ 1086928 w 1096550"/>
              <a:gd name="connsiteY24" fmla="*/ 103683 h 509124"/>
              <a:gd name="connsiteX25" fmla="*/ 1000664 w 1096550"/>
              <a:gd name="connsiteY25" fmla="*/ 77804 h 509124"/>
              <a:gd name="connsiteX26" fmla="*/ 690113 w 1096550"/>
              <a:gd name="connsiteY26" fmla="*/ 69177 h 509124"/>
              <a:gd name="connsiteX27" fmla="*/ 405441 w 1096550"/>
              <a:gd name="connsiteY27" fmla="*/ 51924 h 509124"/>
              <a:gd name="connsiteX28" fmla="*/ 284671 w 1096550"/>
              <a:gd name="connsiteY28" fmla="*/ 34671 h 509124"/>
              <a:gd name="connsiteX29" fmla="*/ 241539 w 1096550"/>
              <a:gd name="connsiteY29" fmla="*/ 26045 h 50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6550" h="509124">
                <a:moveTo>
                  <a:pt x="319177" y="17419"/>
                </a:moveTo>
                <a:cubicBezTo>
                  <a:pt x="201769" y="-6063"/>
                  <a:pt x="262117" y="-2489"/>
                  <a:pt x="138022" y="8792"/>
                </a:cubicBezTo>
                <a:cubicBezTo>
                  <a:pt x="120769" y="20294"/>
                  <a:pt x="92821" y="23627"/>
                  <a:pt x="86264" y="43298"/>
                </a:cubicBezTo>
                <a:cubicBezTo>
                  <a:pt x="65732" y="104892"/>
                  <a:pt x="84143" y="84968"/>
                  <a:pt x="43132" y="112309"/>
                </a:cubicBezTo>
                <a:cubicBezTo>
                  <a:pt x="37381" y="123811"/>
                  <a:pt x="32259" y="135650"/>
                  <a:pt x="25879" y="146815"/>
                </a:cubicBezTo>
                <a:cubicBezTo>
                  <a:pt x="20735" y="155817"/>
                  <a:pt x="13263" y="163421"/>
                  <a:pt x="8626" y="172694"/>
                </a:cubicBezTo>
                <a:cubicBezTo>
                  <a:pt x="4560" y="180827"/>
                  <a:pt x="2875" y="189947"/>
                  <a:pt x="0" y="198573"/>
                </a:cubicBezTo>
                <a:cubicBezTo>
                  <a:pt x="2875" y="264709"/>
                  <a:pt x="1038" y="331219"/>
                  <a:pt x="8626" y="396981"/>
                </a:cubicBezTo>
                <a:cubicBezTo>
                  <a:pt x="9814" y="407280"/>
                  <a:pt x="18548" y="415529"/>
                  <a:pt x="25879" y="422860"/>
                </a:cubicBezTo>
                <a:cubicBezTo>
                  <a:pt x="40604" y="437585"/>
                  <a:pt x="58342" y="443476"/>
                  <a:pt x="77638" y="448739"/>
                </a:cubicBezTo>
                <a:cubicBezTo>
                  <a:pt x="100514" y="454978"/>
                  <a:pt x="123645" y="460241"/>
                  <a:pt x="146649" y="465992"/>
                </a:cubicBezTo>
                <a:cubicBezTo>
                  <a:pt x="158151" y="468868"/>
                  <a:pt x="169907" y="470870"/>
                  <a:pt x="181154" y="474619"/>
                </a:cubicBezTo>
                <a:cubicBezTo>
                  <a:pt x="204803" y="482502"/>
                  <a:pt x="224142" y="490136"/>
                  <a:pt x="250166" y="491871"/>
                </a:cubicBezTo>
                <a:cubicBezTo>
                  <a:pt x="321951" y="496657"/>
                  <a:pt x="393939" y="497622"/>
                  <a:pt x="465826" y="500498"/>
                </a:cubicBezTo>
                <a:cubicBezTo>
                  <a:pt x="477328" y="503373"/>
                  <a:pt x="488476" y="509124"/>
                  <a:pt x="500332" y="509124"/>
                </a:cubicBezTo>
                <a:cubicBezTo>
                  <a:pt x="653806" y="509124"/>
                  <a:pt x="664579" y="505847"/>
                  <a:pt x="776377" y="491871"/>
                </a:cubicBezTo>
                <a:cubicBezTo>
                  <a:pt x="785003" y="488996"/>
                  <a:pt x="793380" y="485217"/>
                  <a:pt x="802256" y="483245"/>
                </a:cubicBezTo>
                <a:cubicBezTo>
                  <a:pt x="840972" y="474642"/>
                  <a:pt x="894283" y="470144"/>
                  <a:pt x="931653" y="465992"/>
                </a:cubicBezTo>
                <a:cubicBezTo>
                  <a:pt x="948906" y="454490"/>
                  <a:pt x="963740" y="438044"/>
                  <a:pt x="983411" y="431487"/>
                </a:cubicBezTo>
                <a:cubicBezTo>
                  <a:pt x="1019126" y="419581"/>
                  <a:pt x="1001724" y="427904"/>
                  <a:pt x="1035170" y="405607"/>
                </a:cubicBezTo>
                <a:cubicBezTo>
                  <a:pt x="1038045" y="396981"/>
                  <a:pt x="1041298" y="388471"/>
                  <a:pt x="1043796" y="379728"/>
                </a:cubicBezTo>
                <a:cubicBezTo>
                  <a:pt x="1047053" y="368328"/>
                  <a:pt x="1049165" y="356622"/>
                  <a:pt x="1052422" y="345222"/>
                </a:cubicBezTo>
                <a:cubicBezTo>
                  <a:pt x="1057398" y="327805"/>
                  <a:pt x="1072228" y="288358"/>
                  <a:pt x="1078302" y="276211"/>
                </a:cubicBezTo>
                <a:cubicBezTo>
                  <a:pt x="1082938" y="266938"/>
                  <a:pt x="1089803" y="258958"/>
                  <a:pt x="1095554" y="250332"/>
                </a:cubicBezTo>
                <a:cubicBezTo>
                  <a:pt x="1092679" y="201449"/>
                  <a:pt x="1103856" y="149631"/>
                  <a:pt x="1086928" y="103683"/>
                </a:cubicBezTo>
                <a:cubicBezTo>
                  <a:pt x="1086232" y="101793"/>
                  <a:pt x="1012192" y="78380"/>
                  <a:pt x="1000664" y="77804"/>
                </a:cubicBezTo>
                <a:cubicBezTo>
                  <a:pt x="897236" y="72633"/>
                  <a:pt x="793630" y="72053"/>
                  <a:pt x="690113" y="69177"/>
                </a:cubicBezTo>
                <a:cubicBezTo>
                  <a:pt x="451912" y="47524"/>
                  <a:pt x="786944" y="76537"/>
                  <a:pt x="405441" y="51924"/>
                </a:cubicBezTo>
                <a:cubicBezTo>
                  <a:pt x="357648" y="48841"/>
                  <a:pt x="328325" y="44372"/>
                  <a:pt x="284671" y="34671"/>
                </a:cubicBezTo>
                <a:cubicBezTo>
                  <a:pt x="242716" y="25348"/>
                  <a:pt x="263152" y="26045"/>
                  <a:pt x="241539" y="2604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Content Placeholder 6" descr="(Untitled)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1935163"/>
            <a:ext cx="5016499" cy="4389437"/>
          </a:xfrm>
        </p:spPr>
      </p:pic>
    </p:spTree>
    <p:extLst>
      <p:ext uri="{BB962C8B-B14F-4D97-AF65-F5344CB8AC3E}">
        <p14:creationId xmlns:p14="http://schemas.microsoft.com/office/powerpoint/2010/main" val="4147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it run?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AA16-4083-42E1-8FB3-5DC1FBB3742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0" y="1935163"/>
            <a:ext cx="50164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2070340" y="5529532"/>
            <a:ext cx="578571" cy="414068"/>
          </a:xfrm>
          <a:custGeom>
            <a:avLst/>
            <a:gdLst>
              <a:gd name="connsiteX0" fmla="*/ 284671 w 578571"/>
              <a:gd name="connsiteY0" fmla="*/ 17253 h 414068"/>
              <a:gd name="connsiteX1" fmla="*/ 241539 w 578571"/>
              <a:gd name="connsiteY1" fmla="*/ 8626 h 414068"/>
              <a:gd name="connsiteX2" fmla="*/ 207034 w 578571"/>
              <a:gd name="connsiteY2" fmla="*/ 0 h 414068"/>
              <a:gd name="connsiteX3" fmla="*/ 77637 w 578571"/>
              <a:gd name="connsiteY3" fmla="*/ 8626 h 414068"/>
              <a:gd name="connsiteX4" fmla="*/ 34505 w 578571"/>
              <a:gd name="connsiteY4" fmla="*/ 43132 h 414068"/>
              <a:gd name="connsiteX5" fmla="*/ 0 w 578571"/>
              <a:gd name="connsiteY5" fmla="*/ 112143 h 414068"/>
              <a:gd name="connsiteX6" fmla="*/ 8626 w 578571"/>
              <a:gd name="connsiteY6" fmla="*/ 336430 h 414068"/>
              <a:gd name="connsiteX7" fmla="*/ 77637 w 578571"/>
              <a:gd name="connsiteY7" fmla="*/ 396815 h 414068"/>
              <a:gd name="connsiteX8" fmla="*/ 146649 w 578571"/>
              <a:gd name="connsiteY8" fmla="*/ 414068 h 414068"/>
              <a:gd name="connsiteX9" fmla="*/ 465826 w 578571"/>
              <a:gd name="connsiteY9" fmla="*/ 405442 h 414068"/>
              <a:gd name="connsiteX10" fmla="*/ 491705 w 578571"/>
              <a:gd name="connsiteY10" fmla="*/ 396815 h 414068"/>
              <a:gd name="connsiteX11" fmla="*/ 534837 w 578571"/>
              <a:gd name="connsiteY11" fmla="*/ 353683 h 414068"/>
              <a:gd name="connsiteX12" fmla="*/ 577969 w 578571"/>
              <a:gd name="connsiteY12" fmla="*/ 189781 h 414068"/>
              <a:gd name="connsiteX13" fmla="*/ 552090 w 578571"/>
              <a:gd name="connsiteY13" fmla="*/ 51759 h 414068"/>
              <a:gd name="connsiteX14" fmla="*/ 526211 w 578571"/>
              <a:gd name="connsiteY14" fmla="*/ 43132 h 414068"/>
              <a:gd name="connsiteX15" fmla="*/ 508958 w 578571"/>
              <a:gd name="connsiteY15" fmla="*/ 17253 h 414068"/>
              <a:gd name="connsiteX16" fmla="*/ 483079 w 578571"/>
              <a:gd name="connsiteY16" fmla="*/ 8626 h 414068"/>
              <a:gd name="connsiteX17" fmla="*/ 284671 w 578571"/>
              <a:gd name="connsiteY17" fmla="*/ 17253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8571" h="414068">
                <a:moveTo>
                  <a:pt x="284671" y="17253"/>
                </a:moveTo>
                <a:cubicBezTo>
                  <a:pt x="244414" y="17253"/>
                  <a:pt x="255852" y="11807"/>
                  <a:pt x="241539" y="8626"/>
                </a:cubicBezTo>
                <a:cubicBezTo>
                  <a:pt x="229966" y="6054"/>
                  <a:pt x="218890" y="0"/>
                  <a:pt x="207034" y="0"/>
                </a:cubicBezTo>
                <a:cubicBezTo>
                  <a:pt x="163806" y="0"/>
                  <a:pt x="120769" y="5751"/>
                  <a:pt x="77637" y="8626"/>
                </a:cubicBezTo>
                <a:cubicBezTo>
                  <a:pt x="46269" y="19083"/>
                  <a:pt x="51846" y="11339"/>
                  <a:pt x="34505" y="43132"/>
                </a:cubicBezTo>
                <a:cubicBezTo>
                  <a:pt x="22190" y="65710"/>
                  <a:pt x="0" y="112143"/>
                  <a:pt x="0" y="112143"/>
                </a:cubicBezTo>
                <a:cubicBezTo>
                  <a:pt x="2875" y="186905"/>
                  <a:pt x="927" y="262010"/>
                  <a:pt x="8626" y="336430"/>
                </a:cubicBezTo>
                <a:cubicBezTo>
                  <a:pt x="11107" y="360414"/>
                  <a:pt x="69798" y="394855"/>
                  <a:pt x="77637" y="396815"/>
                </a:cubicBezTo>
                <a:lnTo>
                  <a:pt x="146649" y="414068"/>
                </a:lnTo>
                <a:cubicBezTo>
                  <a:pt x="253041" y="411193"/>
                  <a:pt x="359528" y="410757"/>
                  <a:pt x="465826" y="405442"/>
                </a:cubicBezTo>
                <a:cubicBezTo>
                  <a:pt x="474908" y="404988"/>
                  <a:pt x="484605" y="402495"/>
                  <a:pt x="491705" y="396815"/>
                </a:cubicBezTo>
                <a:cubicBezTo>
                  <a:pt x="635477" y="281796"/>
                  <a:pt x="379564" y="457200"/>
                  <a:pt x="534837" y="353683"/>
                </a:cubicBezTo>
                <a:cubicBezTo>
                  <a:pt x="590140" y="270730"/>
                  <a:pt x="567753" y="322599"/>
                  <a:pt x="577969" y="189781"/>
                </a:cubicBezTo>
                <a:cubicBezTo>
                  <a:pt x="576442" y="169928"/>
                  <a:pt x="587957" y="80453"/>
                  <a:pt x="552090" y="51759"/>
                </a:cubicBezTo>
                <a:cubicBezTo>
                  <a:pt x="544990" y="46079"/>
                  <a:pt x="534837" y="46008"/>
                  <a:pt x="526211" y="43132"/>
                </a:cubicBezTo>
                <a:cubicBezTo>
                  <a:pt x="520460" y="34506"/>
                  <a:pt x="517054" y="23730"/>
                  <a:pt x="508958" y="17253"/>
                </a:cubicBezTo>
                <a:cubicBezTo>
                  <a:pt x="501858" y="11573"/>
                  <a:pt x="492096" y="9802"/>
                  <a:pt x="483079" y="8626"/>
                </a:cubicBezTo>
                <a:cubicBezTo>
                  <a:pt x="348619" y="-8912"/>
                  <a:pt x="324928" y="17253"/>
                  <a:pt x="284671" y="172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dirty="0" smtClean="0"/>
              <a:t>Edit - Preferences</a:t>
            </a:r>
            <a:endParaRPr lang="en-CA" dirty="0"/>
          </a:p>
        </p:txBody>
      </p:sp>
      <p:pic>
        <p:nvPicPr>
          <p:cNvPr id="4" name="Picture 3" descr="Preferenc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8" y="1268760"/>
            <a:ext cx="8097381" cy="5239482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34790" y="1738116"/>
            <a:ext cx="1204475" cy="639660"/>
          </a:xfrm>
          <a:custGeom>
            <a:avLst/>
            <a:gdLst>
              <a:gd name="connsiteX0" fmla="*/ 717917 w 1204475"/>
              <a:gd name="connsiteY0" fmla="*/ 52899 h 639660"/>
              <a:gd name="connsiteX1" fmla="*/ 612119 w 1204475"/>
              <a:gd name="connsiteY1" fmla="*/ 45342 h 639660"/>
              <a:gd name="connsiteX2" fmla="*/ 551663 w 1204475"/>
              <a:gd name="connsiteY2" fmla="*/ 37785 h 639660"/>
              <a:gd name="connsiteX3" fmla="*/ 324952 w 1204475"/>
              <a:gd name="connsiteY3" fmla="*/ 45342 h 639660"/>
              <a:gd name="connsiteX4" fmla="*/ 249382 w 1204475"/>
              <a:gd name="connsiteY4" fmla="*/ 60456 h 639660"/>
              <a:gd name="connsiteX5" fmla="*/ 188926 w 1204475"/>
              <a:gd name="connsiteY5" fmla="*/ 83127 h 639660"/>
              <a:gd name="connsiteX6" fmla="*/ 173812 w 1204475"/>
              <a:gd name="connsiteY6" fmla="*/ 105798 h 639660"/>
              <a:gd name="connsiteX7" fmla="*/ 151141 w 1204475"/>
              <a:gd name="connsiteY7" fmla="*/ 128469 h 639660"/>
              <a:gd name="connsiteX8" fmla="*/ 143584 w 1204475"/>
              <a:gd name="connsiteY8" fmla="*/ 151140 h 639660"/>
              <a:gd name="connsiteX9" fmla="*/ 113355 w 1204475"/>
              <a:gd name="connsiteY9" fmla="*/ 181368 h 639660"/>
              <a:gd name="connsiteX10" fmla="*/ 90684 w 1204475"/>
              <a:gd name="connsiteY10" fmla="*/ 211596 h 639660"/>
              <a:gd name="connsiteX11" fmla="*/ 30228 w 1204475"/>
              <a:gd name="connsiteY11" fmla="*/ 279610 h 639660"/>
              <a:gd name="connsiteX12" fmla="*/ 7557 w 1204475"/>
              <a:gd name="connsiteY12" fmla="*/ 370294 h 639660"/>
              <a:gd name="connsiteX13" fmla="*/ 0 w 1204475"/>
              <a:gd name="connsiteY13" fmla="*/ 445864 h 639660"/>
              <a:gd name="connsiteX14" fmla="*/ 7557 w 1204475"/>
              <a:gd name="connsiteY14" fmla="*/ 528991 h 639660"/>
              <a:gd name="connsiteX15" fmla="*/ 30228 w 1204475"/>
              <a:gd name="connsiteY15" fmla="*/ 559220 h 639660"/>
              <a:gd name="connsiteX16" fmla="*/ 45342 w 1204475"/>
              <a:gd name="connsiteY16" fmla="*/ 589448 h 639660"/>
              <a:gd name="connsiteX17" fmla="*/ 392965 w 1204475"/>
              <a:gd name="connsiteY17" fmla="*/ 627233 h 639660"/>
              <a:gd name="connsiteX18" fmla="*/ 528992 w 1204475"/>
              <a:gd name="connsiteY18" fmla="*/ 619676 h 639660"/>
              <a:gd name="connsiteX19" fmla="*/ 680132 w 1204475"/>
              <a:gd name="connsiteY19" fmla="*/ 597005 h 639660"/>
              <a:gd name="connsiteX20" fmla="*/ 755703 w 1204475"/>
              <a:gd name="connsiteY20" fmla="*/ 589448 h 639660"/>
              <a:gd name="connsiteX21" fmla="*/ 816159 w 1204475"/>
              <a:gd name="connsiteY21" fmla="*/ 574334 h 639660"/>
              <a:gd name="connsiteX22" fmla="*/ 838830 w 1204475"/>
              <a:gd name="connsiteY22" fmla="*/ 566777 h 639660"/>
              <a:gd name="connsiteX23" fmla="*/ 914400 w 1204475"/>
              <a:gd name="connsiteY23" fmla="*/ 551663 h 639660"/>
              <a:gd name="connsiteX24" fmla="*/ 937071 w 1204475"/>
              <a:gd name="connsiteY24" fmla="*/ 544105 h 639660"/>
              <a:gd name="connsiteX25" fmla="*/ 997527 w 1204475"/>
              <a:gd name="connsiteY25" fmla="*/ 506320 h 639660"/>
              <a:gd name="connsiteX26" fmla="*/ 1050427 w 1204475"/>
              <a:gd name="connsiteY26" fmla="*/ 491206 h 639660"/>
              <a:gd name="connsiteX27" fmla="*/ 1110883 w 1204475"/>
              <a:gd name="connsiteY27" fmla="*/ 468535 h 639660"/>
              <a:gd name="connsiteX28" fmla="*/ 1163782 w 1204475"/>
              <a:gd name="connsiteY28" fmla="*/ 445864 h 639660"/>
              <a:gd name="connsiteX29" fmla="*/ 1178896 w 1204475"/>
              <a:gd name="connsiteY29" fmla="*/ 423193 h 639660"/>
              <a:gd name="connsiteX30" fmla="*/ 1194010 w 1204475"/>
              <a:gd name="connsiteY30" fmla="*/ 377851 h 639660"/>
              <a:gd name="connsiteX31" fmla="*/ 1194010 w 1204475"/>
              <a:gd name="connsiteY31" fmla="*/ 136026 h 639660"/>
              <a:gd name="connsiteX32" fmla="*/ 1186453 w 1204475"/>
              <a:gd name="connsiteY32" fmla="*/ 113355 h 639660"/>
              <a:gd name="connsiteX33" fmla="*/ 1171339 w 1204475"/>
              <a:gd name="connsiteY33" fmla="*/ 37785 h 639660"/>
              <a:gd name="connsiteX34" fmla="*/ 1073098 w 1204475"/>
              <a:gd name="connsiteY34" fmla="*/ 7557 h 639660"/>
              <a:gd name="connsiteX35" fmla="*/ 1005084 w 1204475"/>
              <a:gd name="connsiteY35" fmla="*/ 0 h 639660"/>
              <a:gd name="connsiteX36" fmla="*/ 785931 w 1204475"/>
              <a:gd name="connsiteY36" fmla="*/ 7557 h 639660"/>
              <a:gd name="connsiteX37" fmla="*/ 763260 w 1204475"/>
              <a:gd name="connsiteY37" fmla="*/ 15114 h 639660"/>
              <a:gd name="connsiteX38" fmla="*/ 725474 w 1204475"/>
              <a:gd name="connsiteY38" fmla="*/ 22671 h 639660"/>
              <a:gd name="connsiteX39" fmla="*/ 717917 w 1204475"/>
              <a:gd name="connsiteY39" fmla="*/ 52899 h 6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4475" h="639660">
                <a:moveTo>
                  <a:pt x="717917" y="52899"/>
                </a:moveTo>
                <a:lnTo>
                  <a:pt x="612119" y="45342"/>
                </a:lnTo>
                <a:cubicBezTo>
                  <a:pt x="591894" y="43503"/>
                  <a:pt x="571972" y="37785"/>
                  <a:pt x="551663" y="37785"/>
                </a:cubicBezTo>
                <a:cubicBezTo>
                  <a:pt x="476051" y="37785"/>
                  <a:pt x="400522" y="42823"/>
                  <a:pt x="324952" y="45342"/>
                </a:cubicBezTo>
                <a:cubicBezTo>
                  <a:pt x="314723" y="47047"/>
                  <a:pt x="263730" y="54307"/>
                  <a:pt x="249382" y="60456"/>
                </a:cubicBezTo>
                <a:cubicBezTo>
                  <a:pt x="181276" y="89644"/>
                  <a:pt x="284758" y="63961"/>
                  <a:pt x="188926" y="83127"/>
                </a:cubicBezTo>
                <a:cubicBezTo>
                  <a:pt x="183888" y="90684"/>
                  <a:pt x="179626" y="98821"/>
                  <a:pt x="173812" y="105798"/>
                </a:cubicBezTo>
                <a:cubicBezTo>
                  <a:pt x="166970" y="114008"/>
                  <a:pt x="157069" y="119577"/>
                  <a:pt x="151141" y="128469"/>
                </a:cubicBezTo>
                <a:cubicBezTo>
                  <a:pt x="146722" y="135097"/>
                  <a:pt x="148214" y="144658"/>
                  <a:pt x="143584" y="151140"/>
                </a:cubicBezTo>
                <a:cubicBezTo>
                  <a:pt x="135301" y="162735"/>
                  <a:pt x="122739" y="170644"/>
                  <a:pt x="113355" y="181368"/>
                </a:cubicBezTo>
                <a:cubicBezTo>
                  <a:pt x="105061" y="190847"/>
                  <a:pt x="99110" y="202234"/>
                  <a:pt x="90684" y="211596"/>
                </a:cubicBezTo>
                <a:cubicBezTo>
                  <a:pt x="75670" y="228279"/>
                  <a:pt x="41583" y="254061"/>
                  <a:pt x="30228" y="279610"/>
                </a:cubicBezTo>
                <a:cubicBezTo>
                  <a:pt x="16552" y="310380"/>
                  <a:pt x="11690" y="337232"/>
                  <a:pt x="7557" y="370294"/>
                </a:cubicBezTo>
                <a:cubicBezTo>
                  <a:pt x="4417" y="395414"/>
                  <a:pt x="2519" y="420674"/>
                  <a:pt x="0" y="445864"/>
                </a:cubicBezTo>
                <a:cubicBezTo>
                  <a:pt x="2519" y="473573"/>
                  <a:pt x="388" y="502107"/>
                  <a:pt x="7557" y="528991"/>
                </a:cubicBezTo>
                <a:cubicBezTo>
                  <a:pt x="10802" y="541161"/>
                  <a:pt x="23553" y="548539"/>
                  <a:pt x="30228" y="559220"/>
                </a:cubicBezTo>
                <a:cubicBezTo>
                  <a:pt x="36199" y="568773"/>
                  <a:pt x="37376" y="581482"/>
                  <a:pt x="45342" y="589448"/>
                </a:cubicBezTo>
                <a:cubicBezTo>
                  <a:pt x="130375" y="674481"/>
                  <a:pt x="317630" y="625350"/>
                  <a:pt x="392965" y="627233"/>
                </a:cubicBezTo>
                <a:cubicBezTo>
                  <a:pt x="438307" y="624714"/>
                  <a:pt x="483778" y="623915"/>
                  <a:pt x="528992" y="619676"/>
                </a:cubicBezTo>
                <a:cubicBezTo>
                  <a:pt x="709361" y="602766"/>
                  <a:pt x="574101" y="610259"/>
                  <a:pt x="680132" y="597005"/>
                </a:cubicBezTo>
                <a:cubicBezTo>
                  <a:pt x="705252" y="593865"/>
                  <a:pt x="730513" y="591967"/>
                  <a:pt x="755703" y="589448"/>
                </a:cubicBezTo>
                <a:cubicBezTo>
                  <a:pt x="775855" y="584410"/>
                  <a:pt x="796453" y="580903"/>
                  <a:pt x="816159" y="574334"/>
                </a:cubicBezTo>
                <a:cubicBezTo>
                  <a:pt x="823716" y="571815"/>
                  <a:pt x="831068" y="568568"/>
                  <a:pt x="838830" y="566777"/>
                </a:cubicBezTo>
                <a:cubicBezTo>
                  <a:pt x="863861" y="561001"/>
                  <a:pt x="890030" y="559787"/>
                  <a:pt x="914400" y="551663"/>
                </a:cubicBezTo>
                <a:cubicBezTo>
                  <a:pt x="921957" y="549144"/>
                  <a:pt x="930078" y="547920"/>
                  <a:pt x="937071" y="544105"/>
                </a:cubicBezTo>
                <a:cubicBezTo>
                  <a:pt x="957933" y="532725"/>
                  <a:pt x="974982" y="513835"/>
                  <a:pt x="997527" y="506320"/>
                </a:cubicBezTo>
                <a:cubicBezTo>
                  <a:pt x="1051884" y="488201"/>
                  <a:pt x="984003" y="510184"/>
                  <a:pt x="1050427" y="491206"/>
                </a:cubicBezTo>
                <a:cubicBezTo>
                  <a:pt x="1074440" y="484345"/>
                  <a:pt x="1085332" y="478116"/>
                  <a:pt x="1110883" y="468535"/>
                </a:cubicBezTo>
                <a:cubicBezTo>
                  <a:pt x="1155361" y="451856"/>
                  <a:pt x="1110704" y="472403"/>
                  <a:pt x="1163782" y="445864"/>
                </a:cubicBezTo>
                <a:cubicBezTo>
                  <a:pt x="1168820" y="438307"/>
                  <a:pt x="1175207" y="431493"/>
                  <a:pt x="1178896" y="423193"/>
                </a:cubicBezTo>
                <a:cubicBezTo>
                  <a:pt x="1185366" y="408635"/>
                  <a:pt x="1194010" y="377851"/>
                  <a:pt x="1194010" y="377851"/>
                </a:cubicBezTo>
                <a:cubicBezTo>
                  <a:pt x="1209256" y="271128"/>
                  <a:pt x="1206610" y="312430"/>
                  <a:pt x="1194010" y="136026"/>
                </a:cubicBezTo>
                <a:cubicBezTo>
                  <a:pt x="1193442" y="128080"/>
                  <a:pt x="1188972" y="120912"/>
                  <a:pt x="1186453" y="113355"/>
                </a:cubicBezTo>
                <a:cubicBezTo>
                  <a:pt x="1185813" y="108875"/>
                  <a:pt x="1180931" y="52174"/>
                  <a:pt x="1171339" y="37785"/>
                </a:cubicBezTo>
                <a:cubicBezTo>
                  <a:pt x="1145174" y="-1462"/>
                  <a:pt x="1125174" y="13039"/>
                  <a:pt x="1073098" y="7557"/>
                </a:cubicBezTo>
                <a:lnTo>
                  <a:pt x="1005084" y="0"/>
                </a:lnTo>
                <a:cubicBezTo>
                  <a:pt x="932033" y="2519"/>
                  <a:pt x="858883" y="2997"/>
                  <a:pt x="785931" y="7557"/>
                </a:cubicBezTo>
                <a:cubicBezTo>
                  <a:pt x="777981" y="8054"/>
                  <a:pt x="770988" y="13182"/>
                  <a:pt x="763260" y="15114"/>
                </a:cubicBezTo>
                <a:cubicBezTo>
                  <a:pt x="750799" y="18229"/>
                  <a:pt x="738069" y="20152"/>
                  <a:pt x="725474" y="22671"/>
                </a:cubicBezTo>
                <a:lnTo>
                  <a:pt x="717917" y="528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4707655" y="2893722"/>
            <a:ext cx="536920" cy="287785"/>
          </a:xfrm>
          <a:custGeom>
            <a:avLst/>
            <a:gdLst>
              <a:gd name="connsiteX0" fmla="*/ 196854 w 536920"/>
              <a:gd name="connsiteY0" fmla="*/ 618 h 287785"/>
              <a:gd name="connsiteX1" fmla="*/ 159069 w 536920"/>
              <a:gd name="connsiteY1" fmla="*/ 15733 h 287785"/>
              <a:gd name="connsiteX2" fmla="*/ 128841 w 536920"/>
              <a:gd name="connsiteY2" fmla="*/ 23290 h 287785"/>
              <a:gd name="connsiteX3" fmla="*/ 106170 w 536920"/>
              <a:gd name="connsiteY3" fmla="*/ 38404 h 287785"/>
              <a:gd name="connsiteX4" fmla="*/ 38157 w 536920"/>
              <a:gd name="connsiteY4" fmla="*/ 68632 h 287785"/>
              <a:gd name="connsiteX5" fmla="*/ 15485 w 536920"/>
              <a:gd name="connsiteY5" fmla="*/ 91303 h 287785"/>
              <a:gd name="connsiteX6" fmla="*/ 371 w 536920"/>
              <a:gd name="connsiteY6" fmla="*/ 121531 h 287785"/>
              <a:gd name="connsiteX7" fmla="*/ 7928 w 536920"/>
              <a:gd name="connsiteY7" fmla="*/ 204658 h 287785"/>
              <a:gd name="connsiteX8" fmla="*/ 15485 w 536920"/>
              <a:gd name="connsiteY8" fmla="*/ 227329 h 287785"/>
              <a:gd name="connsiteX9" fmla="*/ 53271 w 536920"/>
              <a:gd name="connsiteY9" fmla="*/ 257557 h 287785"/>
              <a:gd name="connsiteX10" fmla="*/ 166626 w 536920"/>
              <a:gd name="connsiteY10" fmla="*/ 280228 h 287785"/>
              <a:gd name="connsiteX11" fmla="*/ 196854 w 536920"/>
              <a:gd name="connsiteY11" fmla="*/ 287785 h 287785"/>
              <a:gd name="connsiteX12" fmla="*/ 461350 w 536920"/>
              <a:gd name="connsiteY12" fmla="*/ 272671 h 287785"/>
              <a:gd name="connsiteX13" fmla="*/ 499135 w 536920"/>
              <a:gd name="connsiteY13" fmla="*/ 227329 h 287785"/>
              <a:gd name="connsiteX14" fmla="*/ 506692 w 536920"/>
              <a:gd name="connsiteY14" fmla="*/ 204658 h 287785"/>
              <a:gd name="connsiteX15" fmla="*/ 521806 w 536920"/>
              <a:gd name="connsiteY15" fmla="*/ 181987 h 287785"/>
              <a:gd name="connsiteX16" fmla="*/ 536920 w 536920"/>
              <a:gd name="connsiteY16" fmla="*/ 136645 h 287785"/>
              <a:gd name="connsiteX17" fmla="*/ 529363 w 536920"/>
              <a:gd name="connsiteY17" fmla="*/ 68632 h 287785"/>
              <a:gd name="connsiteX18" fmla="*/ 499135 w 536920"/>
              <a:gd name="connsiteY18" fmla="*/ 53518 h 287785"/>
              <a:gd name="connsiteX19" fmla="*/ 393337 w 536920"/>
              <a:gd name="connsiteY19" fmla="*/ 45961 h 287785"/>
              <a:gd name="connsiteX20" fmla="*/ 355552 w 536920"/>
              <a:gd name="connsiteY20" fmla="*/ 38404 h 287785"/>
              <a:gd name="connsiteX21" fmla="*/ 196854 w 536920"/>
              <a:gd name="connsiteY21" fmla="*/ 618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6920" h="287785">
                <a:moveTo>
                  <a:pt x="196854" y="618"/>
                </a:moveTo>
                <a:cubicBezTo>
                  <a:pt x="164107" y="-3161"/>
                  <a:pt x="171938" y="11443"/>
                  <a:pt x="159069" y="15733"/>
                </a:cubicBezTo>
                <a:cubicBezTo>
                  <a:pt x="149216" y="19018"/>
                  <a:pt x="138387" y="19199"/>
                  <a:pt x="128841" y="23290"/>
                </a:cubicBezTo>
                <a:cubicBezTo>
                  <a:pt x="120493" y="26868"/>
                  <a:pt x="114470" y="34715"/>
                  <a:pt x="106170" y="38404"/>
                </a:cubicBezTo>
                <a:cubicBezTo>
                  <a:pt x="63801" y="57235"/>
                  <a:pt x="67477" y="44199"/>
                  <a:pt x="38157" y="68632"/>
                </a:cubicBezTo>
                <a:cubicBezTo>
                  <a:pt x="29947" y="75474"/>
                  <a:pt x="23042" y="83746"/>
                  <a:pt x="15485" y="91303"/>
                </a:cubicBezTo>
                <a:cubicBezTo>
                  <a:pt x="10447" y="101379"/>
                  <a:pt x="1120" y="110291"/>
                  <a:pt x="371" y="121531"/>
                </a:cubicBezTo>
                <a:cubicBezTo>
                  <a:pt x="-1480" y="149293"/>
                  <a:pt x="3993" y="177114"/>
                  <a:pt x="7928" y="204658"/>
                </a:cubicBezTo>
                <a:cubicBezTo>
                  <a:pt x="9055" y="212544"/>
                  <a:pt x="11387" y="220498"/>
                  <a:pt x="15485" y="227329"/>
                </a:cubicBezTo>
                <a:cubicBezTo>
                  <a:pt x="21195" y="236845"/>
                  <a:pt x="44847" y="253813"/>
                  <a:pt x="53271" y="257557"/>
                </a:cubicBezTo>
                <a:cubicBezTo>
                  <a:pt x="97926" y="277404"/>
                  <a:pt x="114747" y="274464"/>
                  <a:pt x="166626" y="280228"/>
                </a:cubicBezTo>
                <a:cubicBezTo>
                  <a:pt x="176702" y="282747"/>
                  <a:pt x="186468" y="287785"/>
                  <a:pt x="196854" y="287785"/>
                </a:cubicBezTo>
                <a:cubicBezTo>
                  <a:pt x="368903" y="287785"/>
                  <a:pt x="353057" y="288141"/>
                  <a:pt x="461350" y="272671"/>
                </a:cubicBezTo>
                <a:cubicBezTo>
                  <a:pt x="478063" y="255958"/>
                  <a:pt x="488614" y="248371"/>
                  <a:pt x="499135" y="227329"/>
                </a:cubicBezTo>
                <a:cubicBezTo>
                  <a:pt x="502697" y="220204"/>
                  <a:pt x="503130" y="211783"/>
                  <a:pt x="506692" y="204658"/>
                </a:cubicBezTo>
                <a:cubicBezTo>
                  <a:pt x="510754" y="196534"/>
                  <a:pt x="518117" y="190287"/>
                  <a:pt x="521806" y="181987"/>
                </a:cubicBezTo>
                <a:cubicBezTo>
                  <a:pt x="528276" y="167429"/>
                  <a:pt x="536920" y="136645"/>
                  <a:pt x="536920" y="136645"/>
                </a:cubicBezTo>
                <a:cubicBezTo>
                  <a:pt x="534401" y="113974"/>
                  <a:pt x="538802" y="89398"/>
                  <a:pt x="529363" y="68632"/>
                </a:cubicBezTo>
                <a:cubicBezTo>
                  <a:pt x="524701" y="58376"/>
                  <a:pt x="510247" y="55370"/>
                  <a:pt x="499135" y="53518"/>
                </a:cubicBezTo>
                <a:cubicBezTo>
                  <a:pt x="464260" y="47706"/>
                  <a:pt x="428603" y="48480"/>
                  <a:pt x="393337" y="45961"/>
                </a:cubicBezTo>
                <a:cubicBezTo>
                  <a:pt x="380742" y="43442"/>
                  <a:pt x="368326" y="39749"/>
                  <a:pt x="355552" y="38404"/>
                </a:cubicBezTo>
                <a:cubicBezTo>
                  <a:pt x="270120" y="29411"/>
                  <a:pt x="229601" y="4397"/>
                  <a:pt x="196854" y="61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4632456" y="4677349"/>
            <a:ext cx="717918" cy="673025"/>
          </a:xfrm>
          <a:custGeom>
            <a:avLst/>
            <a:gdLst>
              <a:gd name="connsiteX0" fmla="*/ 392965 w 717918"/>
              <a:gd name="connsiteY0" fmla="*/ 449 h 673025"/>
              <a:gd name="connsiteX1" fmla="*/ 324952 w 717918"/>
              <a:gd name="connsiteY1" fmla="*/ 8006 h 673025"/>
              <a:gd name="connsiteX2" fmla="*/ 113356 w 717918"/>
              <a:gd name="connsiteY2" fmla="*/ 15563 h 673025"/>
              <a:gd name="connsiteX3" fmla="*/ 98242 w 717918"/>
              <a:gd name="connsiteY3" fmla="*/ 38234 h 673025"/>
              <a:gd name="connsiteX4" fmla="*/ 52899 w 717918"/>
              <a:gd name="connsiteY4" fmla="*/ 83577 h 673025"/>
              <a:gd name="connsiteX5" fmla="*/ 37785 w 717918"/>
              <a:gd name="connsiteY5" fmla="*/ 136476 h 673025"/>
              <a:gd name="connsiteX6" fmla="*/ 30228 w 717918"/>
              <a:gd name="connsiteY6" fmla="*/ 159147 h 673025"/>
              <a:gd name="connsiteX7" fmla="*/ 15114 w 717918"/>
              <a:gd name="connsiteY7" fmla="*/ 264945 h 673025"/>
              <a:gd name="connsiteX8" fmla="*/ 7557 w 717918"/>
              <a:gd name="connsiteY8" fmla="*/ 287616 h 673025"/>
              <a:gd name="connsiteX9" fmla="*/ 0 w 717918"/>
              <a:gd name="connsiteY9" fmla="*/ 317844 h 673025"/>
              <a:gd name="connsiteX10" fmla="*/ 7557 w 717918"/>
              <a:gd name="connsiteY10" fmla="*/ 416086 h 673025"/>
              <a:gd name="connsiteX11" fmla="*/ 15114 w 717918"/>
              <a:gd name="connsiteY11" fmla="*/ 446314 h 673025"/>
              <a:gd name="connsiteX12" fmla="*/ 37785 w 717918"/>
              <a:gd name="connsiteY12" fmla="*/ 468985 h 673025"/>
              <a:gd name="connsiteX13" fmla="*/ 68013 w 717918"/>
              <a:gd name="connsiteY13" fmla="*/ 521884 h 673025"/>
              <a:gd name="connsiteX14" fmla="*/ 98242 w 717918"/>
              <a:gd name="connsiteY14" fmla="*/ 559669 h 673025"/>
              <a:gd name="connsiteX15" fmla="*/ 158698 w 717918"/>
              <a:gd name="connsiteY15" fmla="*/ 635239 h 673025"/>
              <a:gd name="connsiteX16" fmla="*/ 181369 w 717918"/>
              <a:gd name="connsiteY16" fmla="*/ 642796 h 673025"/>
              <a:gd name="connsiteX17" fmla="*/ 204040 w 717918"/>
              <a:gd name="connsiteY17" fmla="*/ 657911 h 673025"/>
              <a:gd name="connsiteX18" fmla="*/ 256939 w 717918"/>
              <a:gd name="connsiteY18" fmla="*/ 673025 h 673025"/>
              <a:gd name="connsiteX19" fmla="*/ 566777 w 717918"/>
              <a:gd name="connsiteY19" fmla="*/ 665468 h 673025"/>
              <a:gd name="connsiteX20" fmla="*/ 649904 w 717918"/>
              <a:gd name="connsiteY20" fmla="*/ 650353 h 673025"/>
              <a:gd name="connsiteX21" fmla="*/ 657461 w 717918"/>
              <a:gd name="connsiteY21" fmla="*/ 627682 h 673025"/>
              <a:gd name="connsiteX22" fmla="*/ 672575 w 717918"/>
              <a:gd name="connsiteY22" fmla="*/ 589897 h 673025"/>
              <a:gd name="connsiteX23" fmla="*/ 680132 w 717918"/>
              <a:gd name="connsiteY23" fmla="*/ 559669 h 673025"/>
              <a:gd name="connsiteX24" fmla="*/ 695246 w 717918"/>
              <a:gd name="connsiteY24" fmla="*/ 521884 h 673025"/>
              <a:gd name="connsiteX25" fmla="*/ 717918 w 717918"/>
              <a:gd name="connsiteY25" fmla="*/ 453871 h 673025"/>
              <a:gd name="connsiteX26" fmla="*/ 710361 w 717918"/>
              <a:gd name="connsiteY26" fmla="*/ 332958 h 673025"/>
              <a:gd name="connsiteX27" fmla="*/ 702804 w 717918"/>
              <a:gd name="connsiteY27" fmla="*/ 310287 h 673025"/>
              <a:gd name="connsiteX28" fmla="*/ 695246 w 717918"/>
              <a:gd name="connsiteY28" fmla="*/ 242274 h 673025"/>
              <a:gd name="connsiteX29" fmla="*/ 687689 w 717918"/>
              <a:gd name="connsiteY29" fmla="*/ 219603 h 673025"/>
              <a:gd name="connsiteX30" fmla="*/ 680132 w 717918"/>
              <a:gd name="connsiteY30" fmla="*/ 174261 h 673025"/>
              <a:gd name="connsiteX31" fmla="*/ 672575 w 717918"/>
              <a:gd name="connsiteY31" fmla="*/ 83577 h 673025"/>
              <a:gd name="connsiteX32" fmla="*/ 649904 w 717918"/>
              <a:gd name="connsiteY32" fmla="*/ 23120 h 673025"/>
              <a:gd name="connsiteX33" fmla="*/ 604562 w 717918"/>
              <a:gd name="connsiteY33" fmla="*/ 449 h 673025"/>
              <a:gd name="connsiteX34" fmla="*/ 536549 w 717918"/>
              <a:gd name="connsiteY34" fmla="*/ 8006 h 673025"/>
              <a:gd name="connsiteX35" fmla="*/ 438308 w 717918"/>
              <a:gd name="connsiteY35" fmla="*/ 23120 h 673025"/>
              <a:gd name="connsiteX36" fmla="*/ 392965 w 717918"/>
              <a:gd name="connsiteY36" fmla="*/ 449 h 6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17918" h="673025">
                <a:moveTo>
                  <a:pt x="392965" y="449"/>
                </a:moveTo>
                <a:cubicBezTo>
                  <a:pt x="374072" y="-2070"/>
                  <a:pt x="347729" y="6775"/>
                  <a:pt x="324952" y="8006"/>
                </a:cubicBezTo>
                <a:cubicBezTo>
                  <a:pt x="254478" y="11815"/>
                  <a:pt x="183314" y="6235"/>
                  <a:pt x="113356" y="15563"/>
                </a:cubicBezTo>
                <a:cubicBezTo>
                  <a:pt x="104353" y="16763"/>
                  <a:pt x="104276" y="31446"/>
                  <a:pt x="98242" y="38234"/>
                </a:cubicBezTo>
                <a:cubicBezTo>
                  <a:pt x="84041" y="54210"/>
                  <a:pt x="52899" y="83577"/>
                  <a:pt x="52899" y="83577"/>
                </a:cubicBezTo>
                <a:cubicBezTo>
                  <a:pt x="34780" y="137934"/>
                  <a:pt x="56763" y="70053"/>
                  <a:pt x="37785" y="136476"/>
                </a:cubicBezTo>
                <a:cubicBezTo>
                  <a:pt x="35597" y="144135"/>
                  <a:pt x="32747" y="151590"/>
                  <a:pt x="30228" y="159147"/>
                </a:cubicBezTo>
                <a:cubicBezTo>
                  <a:pt x="26960" y="185293"/>
                  <a:pt x="21340" y="236927"/>
                  <a:pt x="15114" y="264945"/>
                </a:cubicBezTo>
                <a:cubicBezTo>
                  <a:pt x="13386" y="272721"/>
                  <a:pt x="9745" y="279957"/>
                  <a:pt x="7557" y="287616"/>
                </a:cubicBezTo>
                <a:cubicBezTo>
                  <a:pt x="4704" y="297602"/>
                  <a:pt x="2519" y="307768"/>
                  <a:pt x="0" y="317844"/>
                </a:cubicBezTo>
                <a:cubicBezTo>
                  <a:pt x="2519" y="350591"/>
                  <a:pt x="3719" y="383467"/>
                  <a:pt x="7557" y="416086"/>
                </a:cubicBezTo>
                <a:cubicBezTo>
                  <a:pt x="8771" y="426401"/>
                  <a:pt x="9961" y="437296"/>
                  <a:pt x="15114" y="446314"/>
                </a:cubicBezTo>
                <a:cubicBezTo>
                  <a:pt x="20416" y="455593"/>
                  <a:pt x="30943" y="460775"/>
                  <a:pt x="37785" y="468985"/>
                </a:cubicBezTo>
                <a:cubicBezTo>
                  <a:pt x="54523" y="489070"/>
                  <a:pt x="54574" y="498366"/>
                  <a:pt x="68013" y="521884"/>
                </a:cubicBezTo>
                <a:cubicBezTo>
                  <a:pt x="80724" y="544129"/>
                  <a:pt x="81690" y="543118"/>
                  <a:pt x="98242" y="559669"/>
                </a:cubicBezTo>
                <a:cubicBezTo>
                  <a:pt x="111677" y="586538"/>
                  <a:pt x="126713" y="624577"/>
                  <a:pt x="158698" y="635239"/>
                </a:cubicBezTo>
                <a:lnTo>
                  <a:pt x="181369" y="642796"/>
                </a:lnTo>
                <a:cubicBezTo>
                  <a:pt x="188926" y="647834"/>
                  <a:pt x="195916" y="653849"/>
                  <a:pt x="204040" y="657911"/>
                </a:cubicBezTo>
                <a:cubicBezTo>
                  <a:pt x="214880" y="663331"/>
                  <a:pt x="247255" y="670604"/>
                  <a:pt x="256939" y="673025"/>
                </a:cubicBezTo>
                <a:lnTo>
                  <a:pt x="566777" y="665468"/>
                </a:lnTo>
                <a:cubicBezTo>
                  <a:pt x="615467" y="663481"/>
                  <a:pt x="615682" y="661762"/>
                  <a:pt x="649904" y="650353"/>
                </a:cubicBezTo>
                <a:cubicBezTo>
                  <a:pt x="652423" y="642796"/>
                  <a:pt x="654664" y="635141"/>
                  <a:pt x="657461" y="627682"/>
                </a:cubicBezTo>
                <a:cubicBezTo>
                  <a:pt x="662224" y="614980"/>
                  <a:pt x="668285" y="602766"/>
                  <a:pt x="672575" y="589897"/>
                </a:cubicBezTo>
                <a:cubicBezTo>
                  <a:pt x="675859" y="580044"/>
                  <a:pt x="676848" y="569522"/>
                  <a:pt x="680132" y="559669"/>
                </a:cubicBezTo>
                <a:cubicBezTo>
                  <a:pt x="684422" y="546800"/>
                  <a:pt x="691348" y="534877"/>
                  <a:pt x="695246" y="521884"/>
                </a:cubicBezTo>
                <a:cubicBezTo>
                  <a:pt x="717221" y="448638"/>
                  <a:pt x="686354" y="517000"/>
                  <a:pt x="717918" y="453871"/>
                </a:cubicBezTo>
                <a:cubicBezTo>
                  <a:pt x="715399" y="413567"/>
                  <a:pt x="714588" y="373119"/>
                  <a:pt x="710361" y="332958"/>
                </a:cubicBezTo>
                <a:cubicBezTo>
                  <a:pt x="709527" y="325036"/>
                  <a:pt x="704114" y="318144"/>
                  <a:pt x="702804" y="310287"/>
                </a:cubicBezTo>
                <a:cubicBezTo>
                  <a:pt x="699054" y="287787"/>
                  <a:pt x="698996" y="264774"/>
                  <a:pt x="695246" y="242274"/>
                </a:cubicBezTo>
                <a:cubicBezTo>
                  <a:pt x="693936" y="234417"/>
                  <a:pt x="689417" y="227379"/>
                  <a:pt x="687689" y="219603"/>
                </a:cubicBezTo>
                <a:cubicBezTo>
                  <a:pt x="684365" y="204645"/>
                  <a:pt x="681824" y="189490"/>
                  <a:pt x="680132" y="174261"/>
                </a:cubicBezTo>
                <a:cubicBezTo>
                  <a:pt x="676782" y="144114"/>
                  <a:pt x="676119" y="113702"/>
                  <a:pt x="672575" y="83577"/>
                </a:cubicBezTo>
                <a:cubicBezTo>
                  <a:pt x="669691" y="59065"/>
                  <a:pt x="667579" y="40795"/>
                  <a:pt x="649904" y="23120"/>
                </a:cubicBezTo>
                <a:cubicBezTo>
                  <a:pt x="635255" y="8471"/>
                  <a:pt x="623001" y="6595"/>
                  <a:pt x="604562" y="449"/>
                </a:cubicBezTo>
                <a:cubicBezTo>
                  <a:pt x="581891" y="2968"/>
                  <a:pt x="559130" y="4780"/>
                  <a:pt x="536549" y="8006"/>
                </a:cubicBezTo>
                <a:cubicBezTo>
                  <a:pt x="467413" y="17883"/>
                  <a:pt x="529592" y="16600"/>
                  <a:pt x="438308" y="23120"/>
                </a:cubicBezTo>
                <a:cubicBezTo>
                  <a:pt x="423232" y="24197"/>
                  <a:pt x="411858" y="2968"/>
                  <a:pt x="392965" y="4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31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6101</TotalTime>
  <Words>145</Words>
  <Application>Microsoft Office PowerPoint</Application>
  <PresentationFormat>On-screen Show (4:3)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MS PGothic</vt:lpstr>
      <vt:lpstr>Calibri</vt:lpstr>
      <vt:lpstr>Constantia</vt:lpstr>
      <vt:lpstr>Times</vt:lpstr>
      <vt:lpstr>Wingdings 2</vt:lpstr>
      <vt:lpstr>Flow</vt:lpstr>
      <vt:lpstr>Comp 1123  Software Installation Guide</vt:lpstr>
      <vt:lpstr>Notes</vt:lpstr>
      <vt:lpstr>Java – Apple users and students from last term can skip this step</vt:lpstr>
      <vt:lpstr>Dr Java</vt:lpstr>
      <vt:lpstr>“Save as” in a “Dr Java” folder</vt:lpstr>
      <vt:lpstr>Shortcut</vt:lpstr>
      <vt:lpstr>Testing: double click on the file in the Dr Java folder</vt:lpstr>
      <vt:lpstr>Does it run?</vt:lpstr>
      <vt:lpstr>Edit - Preferences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 Introduction to Media Computation</dc:title>
  <dc:creator>College  of Computing</dc:creator>
  <cp:lastModifiedBy>Andre Trudel</cp:lastModifiedBy>
  <cp:revision>50</cp:revision>
  <dcterms:created xsi:type="dcterms:W3CDTF">2002-12-05T14:15:51Z</dcterms:created>
  <dcterms:modified xsi:type="dcterms:W3CDTF">2014-12-18T13:26:50Z</dcterms:modified>
</cp:coreProperties>
</file>