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DA68E39-02EF-4CC2-B465-59289807DC31}">
  <a:tblStyle styleName="Table_0" styleId="{ADA68E39-02EF-4CC2-B465-59289807DC31}"/>
  <a:tblStyle styleName="Table_1" styleId="{B1695B8D-DA5D-4D00-8F2C-7037F96039C2}"/>
  <a:tblStyle styleName="Table_2" styleId="{FB20133F-21D2-4B90-9C43-522FEFA94D94}"/>
  <a:tblStyle styleName="Table_3" styleId="{1F31EB88-7E00-45FF-9883-65A974790E39}"/>
  <a:tblStyle styleName="Table_4" styleId="{C2EFBE1D-E547-42B8-A801-ECB3D9CA0120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February 5th,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73" name="Shape 73"/>
          <p:cNvGraphicFramePr/>
          <p:nvPr/>
        </p:nvGraphicFramePr>
        <p:xfrm>
          <a:off y="126862" x="20716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{C2EFBE1D-E547-42B8-A801-ECB3D9CA0120}</a:tableStyleId>
              </a:tblPr>
              <a:tblGrid>
                <a:gridCol w="1438275"/>
                <a:gridCol w="1143000"/>
                <a:gridCol w="161925"/>
                <a:gridCol w="1143000"/>
                <a:gridCol w="657225"/>
                <a:gridCol w="457200"/>
              </a:tblGrid>
              <a:tr h="285750">
                <a:tc gridSpan="6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 Capacity Calculations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28600"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Release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Start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9-Jan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#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Finish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27-Mar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1st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192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Last Day of Class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4-Apr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2nd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3rd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Days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4th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of People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Hours/Week/Person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2212" x="1192687"/>
            <a:ext cy="4179074" cx="6758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Cases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 Interface mockups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Data Flow and UML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Test plan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code and unit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integration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performance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stress test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usability test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Construction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Some notes from our retrospective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Retrospective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251050" x="2164650"/>
            <a:ext cy="641399" cx="48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Introductions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063375" x="1046700"/>
            <a:ext cy="3725699" cx="76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Our highest priority is to satisfy the customer through early and continuous delivery of valuable software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Working software is the primary measure of progress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At regular intervals the team reflects on how to become more effective then tunes and adjusts its behavior accordingly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Agile Principles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reviewed the rules and game play of chinese checkers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brainstormed and built a list of high level use cases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7" name="Shape 47"/>
          <p:cNvGraphicFramePr/>
          <p:nvPr/>
        </p:nvGraphicFramePr>
        <p:xfrm>
          <a:off y="36783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{ADA68E39-02EF-4CC2-B465-59289807DC31}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specify game settings (# of players, player color)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show hotseat game board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peg animation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hotseat (offline, no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close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acheivements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anonymous accounts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an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edit/delete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2" name="Shape 52"/>
          <p:cNvGraphicFramePr/>
          <p:nvPr/>
        </p:nvGraphicFramePr>
        <p:xfrm>
          <a:off y="327825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{B1695B8D-DA5D-4D00-8F2C-7037F96039C2}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friends list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history, rank, etc.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leaderboards/ranking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login with Facebook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logout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message inbox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password reset (via android ... if poss.)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profile 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 screen for system analytics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EULA + COPPA compliance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7" name="Shape 57"/>
          <p:cNvGraphicFramePr/>
          <p:nvPr/>
        </p:nvGraphicFramePr>
        <p:xfrm>
          <a:off y="129719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{FB20133F-21D2-4B90-9C43-522FEFA94D94}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1st-6th place get points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AI takes over when user forfeit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demo mode (to watch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 request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playback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in-game chat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multiple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pegs left to win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 against an AI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player label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set music/fx volume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2" name="Shape 62"/>
          <p:cNvGraphicFramePr/>
          <p:nvPr/>
        </p:nvGraphicFramePr>
        <p:xfrm>
          <a:off y="92214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{1F31EB88-7E00-45FF-9883-65A974790E39}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timed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timeless (long)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toggle show possible moves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turn notification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Help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"help" section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app webpage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lobby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Total budget in hours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budget into time-boxed iterations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Prioritized list of use cases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use cases into first iteration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Planning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