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4B84822-9FB9-4555-AA3A-480AC13BE9CB}">
  <a:tblStyle styleName="Table_0" styleId="{04B84822-9FB9-4555-AA3A-480AC13BE9CB}"/>
  <a:tblStyle styleName="Table_1" styleId="{3F02B812-4766-4F58-94F5-73BE91155233}"/>
  <a:tblStyle styleName="Table_2" styleId="{E80C04DC-6D0E-4ED4-984F-1BEE1A355C03}"/>
  <a:tblStyle styleName="Table_3" styleId="{C2937AAB-7172-4EA1-9F96-97E361CE1496}"/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3596575" x="0"/>
            <a:ext cy="1546924" cx="1546924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583" x="1051950"/>
            <a:ext cy="1549499" cx="704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/>
              <a:t>Prepared by Logical Operators </a:t>
            </a:r>
          </a:p>
          <a:p>
            <a:pPr algn="r" rtl="0" lvl="0">
              <a:buNone/>
            </a:pPr>
            <a:r>
              <a:rPr lang="en"/>
              <a:t>for COSC 3F00</a:t>
            </a:r>
          </a:p>
          <a:p>
            <a:pPr algn="r">
              <a:buNone/>
            </a:pPr>
            <a:r>
              <a:rPr lang="en"/>
              <a:t>February 27th, 2014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0416" x="1881750"/>
            <a:ext cy="2505075" cx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74" name="Shape 74"/>
          <p:cNvGraphicFramePr/>
          <p:nvPr/>
        </p:nvGraphicFramePr>
        <p:xfrm>
          <a:off y="92214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{C2937AAB-7172-4EA1-9F96-97E361CE1496}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timed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timeless (long)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toggle show possible moves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turn notification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Help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"help" section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app webpage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lobby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/>
        </p:nvSpPr>
        <p:spPr>
          <a:xfrm>
            <a:off y="2144100" x="2275950"/>
            <a:ext cy="8553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600" lang="en">
                <a:solidFill>
                  <a:srgbClr val="FFFFFF"/>
                </a:solidFill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1933050" x="2275950"/>
            <a:ext cy="1277399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Feedback?</a:t>
            </a:r>
          </a:p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/>
        </p:nvSpPr>
        <p:spPr>
          <a:xfrm>
            <a:off y="2170800" x="2275950"/>
            <a:ext cy="8019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1063375" x="1046700"/>
            <a:ext cy="3725699" cx="764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Our highest priority is to satisfy the customer through early and continuous delivery of valuable software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Working software is the primary measure of progress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At regular intervals the team reflects on how to become more effective then tunes and adjusts its behavior accordingly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Using Agile Principles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Calculated 528 total budgeted hours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budget into time-boxed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Prioritized the list of use cases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highest priority use cases into first iteration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Decided on tools to use</a:t>
            </a: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Planning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Timeline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17587" x="330562"/>
            <a:ext cy="2108325" cx="84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Complete the offline version of the game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Integration with AI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New game as well as save and resume game options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Iteration #2 Goals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17187" x="1410987"/>
            <a:ext cy="3909124" cx="63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9" name="Shape 59"/>
          <p:cNvGraphicFramePr/>
          <p:nvPr/>
        </p:nvGraphicFramePr>
        <p:xfrm>
          <a:off y="36783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{04B84822-9FB9-4555-AA3A-480AC13BE9CB}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specify game settings (# of players, player color)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show hotseat game board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peg animation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hotseat (offline, no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close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acheivements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anonymous accounts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an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edit/delete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4" name="Shape 64"/>
          <p:cNvGraphicFramePr/>
          <p:nvPr/>
        </p:nvGraphicFramePr>
        <p:xfrm>
          <a:off y="327825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{3F02B812-4766-4F58-94F5-73BE91155233}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friends list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history, rank, etc.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leaderboards/ranking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login with Facebook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logout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message inbox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password reset (via android ... if poss.)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profile 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 screen for system analytics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EULA + COPPA compliance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9" name="Shape 69"/>
          <p:cNvGraphicFramePr/>
          <p:nvPr/>
        </p:nvGraphicFramePr>
        <p:xfrm>
          <a:off y="129719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{E80C04DC-6D0E-4ED4-984F-1BEE1A355C03}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1st-6th place get points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AI takes over when user forfeit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demo mode (to watch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 request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playback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in-game chat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multiple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pegs left to win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 against an AI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player label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set music/fx volume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