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" name="Shape 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y="3596575" x="0"/>
            <a:ext cy="1546924" cx="1546924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idx="1" type="subTitle"/>
          </p:nvPr>
        </p:nvSpPr>
        <p:spPr>
          <a:xfrm>
            <a:off y="3013583" x="1051950"/>
            <a:ext cy="1549499" cx="704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en"/>
              <a:t>Prepared by Logical Operators </a:t>
            </a:r>
          </a:p>
          <a:p>
            <a:pPr algn="r" rtl="0" lvl="0">
              <a:buNone/>
            </a:pPr>
            <a:r>
              <a:rPr lang="en"/>
              <a:t>for COSC 3F00</a:t>
            </a:r>
          </a:p>
          <a:p>
            <a:pPr algn="r">
              <a:buNone/>
            </a:pPr>
            <a:r>
              <a:rPr lang="en"/>
              <a:t>April 3rd, 2014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80416" x="1881750"/>
            <a:ext cy="2505075" cx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Reflection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Agile Principle #12:</a:t>
            </a:r>
          </a:p>
          <a:p>
            <a:r>
              <a:t/>
            </a:r>
          </a:p>
          <a:p>
            <a:pPr algn="ctr"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“At regular intervals, the team reflects on how to become more effective, then tunes and adjusts its behavior accordingly.”</a:t>
            </a:r>
          </a:p>
          <a:p>
            <a:r>
              <a:t/>
            </a:r>
          </a:p>
          <a:p>
            <a:pPr algn="r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Source: agilemanifesto.org/principles.html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/>
        </p:nvSpPr>
        <p:spPr>
          <a:xfrm>
            <a:off y="2144100" x="2275950"/>
            <a:ext cy="855300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3600" lang="en">
                <a:solidFill>
                  <a:srgbClr val="FFFFFF"/>
                </a:solidFill>
              </a:rPr>
              <a:t>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/>
        </p:nvSpPr>
        <p:spPr>
          <a:xfrm>
            <a:off y="1933050" x="2275950"/>
            <a:ext cy="1277399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Feedback?</a:t>
            </a:r>
          </a:p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Q&amp;A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/>
        </p:nvSpPr>
        <p:spPr>
          <a:xfrm>
            <a:off y="2170800" x="2275950"/>
            <a:ext cy="801900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Using Agile principles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Split project into time-boxed iterations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Created and prioritized the list of features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Pulled highest priority features into the current iteration</a:t>
            </a:r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Review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Timeline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95787" x="768774"/>
            <a:ext cy="1751924" cx="76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Pulled the next set of features from the backlog</a:t>
            </a:r>
          </a:p>
          <a:p>
            <a:pPr rtl="0" lvl="1" indent="-381000" marL="13716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Implementation of the hardest level of artificial intelligence</a:t>
            </a:r>
          </a:p>
          <a:p>
            <a:pPr rtl="0" lvl="1" indent="-381000" marL="13716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Sound</a:t>
            </a:r>
          </a:p>
          <a:p>
            <a:pPr rtl="0" lvl="1" indent="-381000" marL="13716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Online play</a:t>
            </a:r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Iteration #4 Goals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Planning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Final iteration was limited to 2 weeks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All tasks are tracked in GitHub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Analysis, design, construction and testing spawned many subtasks eventually leading to a total of 26 project tasks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04862" x="919162"/>
            <a:ext cy="3533775" cx="73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04862" x="881062"/>
            <a:ext cy="3533775" cx="7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Observations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 shorter duration was challenging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Several relatively complex components (web server, database, integration with Google services) took more time than predicted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Continuing Other Iteration Activities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GitHub used to house all artifacts, source code and automated tests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Analysis and design artifacts followed conventions from previous iterations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Construction and testing was done using AndroidStudio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travis-ci.org used for continous integration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