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2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3.xml" Type="http://schemas.openxmlformats.org/officeDocument/2006/relationships/theme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" name="Shape 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y="3596575" x="0"/>
            <a:ext cy="1546924" cx="1546924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idx="1" type="subTitle"/>
          </p:nvPr>
        </p:nvSpPr>
        <p:spPr>
          <a:xfrm>
            <a:off y="3013583" x="1051950"/>
            <a:ext cy="1549499" cx="7040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lang="en"/>
              <a:t>Prepared by Logical Operators </a:t>
            </a:r>
          </a:p>
          <a:p>
            <a:pPr algn="r" rtl="0" lvl="0">
              <a:buNone/>
            </a:pPr>
            <a:r>
              <a:rPr lang="en"/>
              <a:t>for COSC 3F00</a:t>
            </a:r>
          </a:p>
          <a:p>
            <a:pPr algn="r">
              <a:buNone/>
            </a:pPr>
            <a:r>
              <a:rPr lang="en"/>
              <a:t>March 20th, 2014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80416" x="1881750"/>
            <a:ext cy="2505075" cx="6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Next Iteration Goals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Finalize network capabilities for online features and game play over the internet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Ready For A Demo?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Agile Principle #1:</a:t>
            </a:r>
          </a:p>
          <a:p>
            <a:r>
              <a:t/>
            </a:r>
          </a:p>
          <a:p>
            <a:pPr algn="ctr"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“Our highest priority is to satisfy the customer through early and continuous delivery of valuable software.”</a:t>
            </a:r>
          </a:p>
          <a:p>
            <a:r>
              <a:t/>
            </a:r>
          </a:p>
          <a:p>
            <a:pPr algn="r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Source: agilemanifesto.org/principles.html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/>
        </p:nvSpPr>
        <p:spPr>
          <a:xfrm>
            <a:off y="2144100" x="2275950"/>
            <a:ext cy="855300" cx="459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b="1" sz="3600" lang="en">
                <a:solidFill>
                  <a:srgbClr val="FFFFFF"/>
                </a:solidFill>
              </a:rPr>
              <a:t>Demonstration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/>
        </p:nvSpPr>
        <p:spPr>
          <a:xfrm>
            <a:off y="1933050" x="2275950"/>
            <a:ext cy="1277399" cx="459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3600" lang="en">
                <a:solidFill>
                  <a:srgbClr val="FFFFFF"/>
                </a:solidFill>
              </a:rPr>
              <a:t>Feedback?</a:t>
            </a:r>
          </a:p>
          <a:p>
            <a:pPr algn="ctr" rtl="0" lvl="0">
              <a:buNone/>
            </a:pPr>
            <a:r>
              <a:rPr b="1" sz="3600" lang="en">
                <a:solidFill>
                  <a:srgbClr val="FFFFFF"/>
                </a:solidFill>
              </a:rPr>
              <a:t>Q&amp;A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/>
        </p:nvSpPr>
        <p:spPr>
          <a:xfrm>
            <a:off y="2170800" x="2275950"/>
            <a:ext cy="801900" cx="459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3600" lang="en">
                <a:solidFill>
                  <a:srgbClr val="FFFFFF"/>
                </a:solidFill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Using Agile principles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Split project into time-boxed iterations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Created and prioritized the list of features</a:t>
            </a:r>
          </a:p>
          <a:p>
            <a:pPr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Pulled highest priority features into the current iteration</a:t>
            </a:r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Review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Project Timeline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90874" x="313275"/>
            <a:ext cy="1961750" cx="851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Pulled the next set of features from the backlog</a:t>
            </a:r>
          </a:p>
          <a:p>
            <a:pPr rtl="0" lvl="1" indent="-381000" marL="13716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Artificial intelligence integration</a:t>
            </a:r>
          </a:p>
          <a:p>
            <a:pPr rtl="0" lvl="1" indent="-381000" marL="13716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Initiate some architecture and database work to support online play</a:t>
            </a:r>
          </a:p>
          <a:p>
            <a:pPr rtl="0" lvl="1" indent="-381000" marL="13716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Help section</a:t>
            </a:r>
          </a:p>
          <a:p>
            <a:pPr rtl="0" lvl="1" indent="-381000" marL="13716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Refactoring to reduce technical debt 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Improve project progress</a:t>
            </a:r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Iteration #3 Goals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Planning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All tasks are tracked in GitHub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Split the 3 week iteration into 1 week sprints stressing completion of functionality each week</a:t>
            </a:r>
          </a:p>
          <a:p>
            <a:pPr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Analysis, design, construction and testing spawned many subtasks eventually leading to a total of 50 project tasks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709387" x="721787"/>
            <a:ext cy="3724724" cx="770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9" name="Shape 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04862" x="881062"/>
            <a:ext cy="3533775" cx="73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Observations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Iteration 3 was same duration as iteration 2 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Observable improvement progress consistency which made for a smoother iteration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Goal for next iteration will be to continue this trend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Continuing Other Iteration Activities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GitHub used to house all artifacts, source code and automated tests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Analysis and design artifacts followed conventions from previous iterations</a:t>
            </a:r>
          </a:p>
          <a:p>
            <a:pPr rtl="0"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Construction and testing was done using AndroidStudio</a:t>
            </a:r>
          </a:p>
          <a:p>
            <a:pPr lvl="0" indent="-419100" marL="9144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travis-ci.org used for continous integration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