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1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3596575" x="0"/>
            <a:ext cy="1546924" cx="1546924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583" x="1051950"/>
            <a:ext cy="1549499" cx="704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/>
              <a:t>Prepared by Logical Operators </a:t>
            </a:r>
          </a:p>
          <a:p>
            <a:pPr algn="r" rtl="0" lvl="0">
              <a:buNone/>
            </a:pPr>
            <a:r>
              <a:rPr lang="en"/>
              <a:t>for COSC 3F00</a:t>
            </a:r>
          </a:p>
          <a:p>
            <a:pPr algn="r">
              <a:buNone/>
            </a:pPr>
            <a:r>
              <a:rPr lang="en"/>
              <a:t>February 27th, 2014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0416" x="1881750"/>
            <a:ext cy="2505075" cx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Ready For A Demo?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Agile Principle #7:</a:t>
            </a:r>
          </a:p>
          <a:p>
            <a:pPr algn="ctr"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“Working software is the primary measure of progress.”</a:t>
            </a:r>
          </a:p>
          <a:p>
            <a:r>
              <a:t/>
            </a:r>
          </a:p>
          <a:p>
            <a:pPr algn="ctr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Source: agilemanifesto.org/principles.html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/>
        </p:nvSpPr>
        <p:spPr>
          <a:xfrm>
            <a:off y="2144100" x="2275950"/>
            <a:ext cy="8553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600" lang="en">
                <a:solidFill>
                  <a:srgbClr val="FFFFFF"/>
                </a:solidFill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Next Iteration Goals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Complete AI integration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Implement network capabilities for online features and game play over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1933050" x="2275950"/>
            <a:ext cy="1277399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Feedback?</a:t>
            </a:r>
          </a:p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/>
        </p:nvSpPr>
        <p:spPr>
          <a:xfrm>
            <a:off y="2170800" x="2275950"/>
            <a:ext cy="8019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Using Agile principles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project into time-boxed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Created and prioritized the list of features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highest priority features into first iteration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Timeline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17587" x="330562"/>
            <a:ext cy="2108325" cx="84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the next set of features from the backlog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Complete the offline version of the game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Include “New Game” as well as “Save/Resume Game” features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Initiate artificial intelligence integration 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Improve project progress tracking</a:t>
            </a: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Iteration #2 Goals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Planning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All tasks are tracked in GitHub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Began with 6 high level use cases which we broke down into project tasks 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Analysis, design, construction and testing of the use cases spawned many subtasks eventually leading to a total of 32 project tasks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04862" x="919162"/>
            <a:ext cy="3533775" cx="73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04862" x="881062"/>
            <a:ext cy="3533775" cx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Observations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Iteration 2 was 1 week shorter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Less effort needed to be dedicated to learning tools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Some improvement in progress tracking was observed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Goal for next iteration will be to trend as closely as possible to the “Ideal Done” line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Other Iteration Activities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GitHub used to house all artifacts, source code and automated tests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Analysis and design artifacts followed conventions from iteration #1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Construction and testing was done using AndroidStudio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travis-ci.org used for continous integration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