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F8E58F-9A1E-4351-A753-8223528855B2}">
  <a:tblStyle styleName="Table_0" styleId="{32F8E58F-9A1E-4351-A753-8223528855B2}"/>
  <a:tblStyle styleName="Table_1" styleId="{DD81E001-2FF7-4640-82E8-83CCEC03D49B}"/>
  <a:tblStyle styleName="Table_2" styleId="{AEF255B4-483F-4C34-BBE7-D3E1638A18B3}"/>
  <a:tblStyle styleName="Table_3" styleId="{8105A335-2300-40F4-9ECC-65FA9CE4119A}"/>
  <a:tblStyle styleName="Table_4" styleId="{33C6B6F2-3FEF-4E1E-8643-E126265D6C57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5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3596575" x="0"/>
            <a:ext cy="1546924" cx="1546924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Relationship Target="../media/image03.png" Type="http://schemas.openxmlformats.org/officeDocument/2006/relationships/image" Id="rId6"/><Relationship Target="../media/image04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y="3013583" x="1051950"/>
            <a:ext cy="1549499" cx="704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/>
              <a:t>Prepared by Logical Operators </a:t>
            </a:r>
          </a:p>
          <a:p>
            <a:pPr algn="r" rtl="0" lvl="0">
              <a:buNone/>
            </a:pPr>
            <a:r>
              <a:rPr lang="en"/>
              <a:t>for COSC 3F00</a:t>
            </a:r>
          </a:p>
          <a:p>
            <a:pPr algn="r">
              <a:buNone/>
            </a:pPr>
            <a:r>
              <a:rPr lang="en"/>
              <a:t>February 6th, 2014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80416" x="1881750"/>
            <a:ext cy="2505075" cx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73" name="Shape 73"/>
          <p:cNvGraphicFramePr/>
          <p:nvPr/>
        </p:nvGraphicFramePr>
        <p:xfrm>
          <a:off y="126862" x="207168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{33C6B6F2-3FEF-4E1E-8643-E126265D6C57}</a:tableStyleId>
              </a:tblPr>
              <a:tblGrid>
                <a:gridCol w="1438275"/>
                <a:gridCol w="1143000"/>
                <a:gridCol w="161925"/>
                <a:gridCol w="1143000"/>
                <a:gridCol w="657225"/>
                <a:gridCol w="457200"/>
              </a:tblGrid>
              <a:tr h="285750">
                <a:tc gridSpan="6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Team Capacity Calculations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619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28600"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Release Level Plan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Iteration Level Plan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 hMerge="1"/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Start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9-Jan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Iteration #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Weeks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Finish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27-Mar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1st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192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Last Day of Class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4-Apr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2nd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3rd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Work Days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77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4th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Work Weeks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of People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 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528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Hours/Week/Person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 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528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Timeline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87033" x="615762"/>
            <a:ext cy="1969432" cx="791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Tools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Google Drive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GitHub </a:t>
            </a:r>
            <a:r>
              <a:rPr sz="1800" lang="en"/>
              <a:t>(https://github.com/kubasub/chinese-checkers)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Android Studio </a:t>
            </a:r>
            <a:r>
              <a:rPr sz="1800" lang="en"/>
              <a:t>(http://developer.android.com/sdk/installing/studio.html)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SourceTree </a:t>
            </a:r>
            <a:r>
              <a:rPr sz="1800" lang="en"/>
              <a:t>(http://www.sourcetreeapp.com)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28150" x="867925"/>
            <a:ext cy="295275" cx="352425"/>
          </a:xfrm>
          <a:prstGeom prst="rect">
            <a:avLst/>
          </a:prstGeom>
        </p:spPr>
      </p:pic>
      <p:pic>
        <p:nvPicPr>
          <p:cNvPr id="87" name="Shape 8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31125" x="882200"/>
            <a:ext cy="304800" cx="323850"/>
          </a:xfrm>
          <a:prstGeom prst="rect">
            <a:avLst/>
          </a:prstGeom>
        </p:spPr>
      </p:pic>
      <p:pic>
        <p:nvPicPr>
          <p:cNvPr id="88" name="Shape 8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943625" x="782200"/>
            <a:ext cy="504825" cx="523875"/>
          </a:xfrm>
          <a:prstGeom prst="rect">
            <a:avLst/>
          </a:prstGeom>
        </p:spPr>
      </p:pic>
      <p:pic>
        <p:nvPicPr>
          <p:cNvPr id="89" name="Shape 8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205237" x="753625"/>
            <a:ext cy="581025" cx="581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More Tools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Paint.NET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Corel PaintShop Photo Pro X3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Adobe Photoshop CS5.1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Pen and paper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19462" x="1414662"/>
            <a:ext cy="3904574" cx="6314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 Cases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User Interface mockups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Data Flow and UML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Test plan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61975" x="1533525"/>
            <a:ext cy="4019550" cx="60769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2887" x="2286000"/>
            <a:ext cy="4657725" cx="4572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code and unit test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integration test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performance test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stress test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usability test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acceptance test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Construction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/>
        </p:nvSpPr>
        <p:spPr>
          <a:xfrm>
            <a:off y="2144100" x="2275950"/>
            <a:ext cy="8553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600" lang="en">
                <a:solidFill>
                  <a:srgbClr val="FFFFFF"/>
                </a:solidFill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/>
        </p:nvSpPr>
        <p:spPr>
          <a:xfrm>
            <a:off y="2251050" x="2164650"/>
            <a:ext cy="641399" cx="481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40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Introductions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/>
        </p:nvSpPr>
        <p:spPr>
          <a:xfrm>
            <a:off y="1933050" x="2275950"/>
            <a:ext cy="1277399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Feedback?</a:t>
            </a:r>
          </a:p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/>
        </p:nvSpPr>
        <p:spPr>
          <a:xfrm>
            <a:off y="2170800" x="2275950"/>
            <a:ext cy="8019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1063375" x="1046700"/>
            <a:ext cy="3725699" cx="764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Our highest priority is to satisfy the customer through early and continuous delivery of valuable software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Working software is the primary measure of progress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At regular intervals the team reflects on how to become more effective then tunes and adjusts its behavior accordingly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Using Agile Principles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reviewed the rules and game play of chinese checkers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brainstormed and built a list of 38 high level use cases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47" name="Shape 47"/>
          <p:cNvGraphicFramePr/>
          <p:nvPr/>
        </p:nvGraphicFramePr>
        <p:xfrm>
          <a:off y="36783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{32F8E58F-9A1E-4351-A753-8223528855B2}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specify game settings (# of players, player color)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show hotseat game board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peg animation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hotseat (offline, no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close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acheivements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anonymous accounts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an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edit/delete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52" name="Shape 52"/>
          <p:cNvGraphicFramePr/>
          <p:nvPr/>
        </p:nvGraphicFramePr>
        <p:xfrm>
          <a:off y="327825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{DD81E001-2FF7-4640-82E8-83CCEC03D49B}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friends list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history, rank, etc.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leaderboards/ranking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login with Facebook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logout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message inbox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password reset (via android ... if poss.)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profile 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 screen for system analytics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EULA + COPPA compliance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57" name="Shape 57"/>
          <p:cNvGraphicFramePr/>
          <p:nvPr/>
        </p:nvGraphicFramePr>
        <p:xfrm>
          <a:off y="129719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{AEF255B4-483F-4C34-BBE7-D3E1638A18B3}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1st-6th place get points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AI takes over when user forfeit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demo mode (to watch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 request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playback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in-game chat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multiple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pegs left to win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 against an AI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player label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set music/fx volume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62" name="Shape 62"/>
          <p:cNvGraphicFramePr/>
          <p:nvPr/>
        </p:nvGraphicFramePr>
        <p:xfrm>
          <a:off y="92214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{8105A335-2300-40F4-9ECC-65FA9CE4119A}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timed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timeless (long)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toggle show possible moves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turn notification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Help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"help" section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app webpage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lobby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Calculated 528 total budgeted hours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Split budget into time-boxed iterations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Prioritized the list of use cases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highest priority use cases into first iteration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Decided on tools to use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Planning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