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12"/>
  </p:normalViewPr>
  <p:slideViewPr>
    <p:cSldViewPr snapToGrid="0" snapToObjects="1">
      <p:cViewPr>
        <p:scale>
          <a:sx n="96" d="100"/>
          <a:sy n="96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1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70-236B-F042-9F6C-EF0B6299F1E5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7FDC-472F-C747-917C-892DD19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39619" y="3832596"/>
            <a:ext cx="1616764" cy="7946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Start Game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9619" y="602486"/>
            <a:ext cx="1616764" cy="80967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Home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4064" y="1683025"/>
            <a:ext cx="1616764" cy="80967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How To Play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39619" y="1683026"/>
            <a:ext cx="1616764" cy="8096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Play Now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4063" y="2750314"/>
            <a:ext cx="1616764" cy="80967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How Was It Made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39619" y="2786970"/>
            <a:ext cx="1616764" cy="7946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Set Difficulty (Time)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446199" y="1905047"/>
            <a:ext cx="1139687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Timer</a:t>
            </a:r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330097" y="842481"/>
            <a:ext cx="1128770" cy="56968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Menu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8868377" y="1905047"/>
            <a:ext cx="1139687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9874" y="1905047"/>
            <a:ext cx="1139687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Positions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7330096" y="1899516"/>
            <a:ext cx="1139687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Colors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10581895" y="1905048"/>
            <a:ext cx="1171363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Boxes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10581895" y="2866542"/>
            <a:ext cx="1171363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25" name="Diamond 124"/>
          <p:cNvSpPr/>
          <p:nvPr/>
        </p:nvSpPr>
        <p:spPr>
          <a:xfrm>
            <a:off x="8458867" y="2754042"/>
            <a:ext cx="1958705" cy="8083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✓ or ✗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25" idx="0"/>
            <a:endCxn id="117" idx="2"/>
          </p:cNvCxnSpPr>
          <p:nvPr/>
        </p:nvCxnSpPr>
        <p:spPr>
          <a:xfrm flipV="1">
            <a:off x="9438220" y="2474731"/>
            <a:ext cx="1" cy="27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2" idx="1"/>
            <a:endCxn id="125" idx="3"/>
          </p:cNvCxnSpPr>
          <p:nvPr/>
        </p:nvCxnSpPr>
        <p:spPr>
          <a:xfrm flipH="1">
            <a:off x="10417572" y="3151384"/>
            <a:ext cx="164323" cy="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7" idx="3"/>
            <a:endCxn id="120" idx="1"/>
          </p:cNvCxnSpPr>
          <p:nvPr/>
        </p:nvCxnSpPr>
        <p:spPr>
          <a:xfrm>
            <a:off x="10008064" y="2189889"/>
            <a:ext cx="57383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0" idx="2"/>
            <a:endCxn id="122" idx="0"/>
          </p:cNvCxnSpPr>
          <p:nvPr/>
        </p:nvCxnSpPr>
        <p:spPr>
          <a:xfrm>
            <a:off x="11167577" y="2474732"/>
            <a:ext cx="0" cy="39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7" idx="1"/>
            <a:endCxn id="119" idx="3"/>
          </p:cNvCxnSpPr>
          <p:nvPr/>
        </p:nvCxnSpPr>
        <p:spPr>
          <a:xfrm flipH="1" flipV="1">
            <a:off x="8469783" y="2184358"/>
            <a:ext cx="398594" cy="5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8856454" y="2329361"/>
            <a:ext cx="16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9" idx="1"/>
            <a:endCxn id="118" idx="3"/>
          </p:cNvCxnSpPr>
          <p:nvPr/>
        </p:nvCxnSpPr>
        <p:spPr>
          <a:xfrm flipH="1">
            <a:off x="6939561" y="2184358"/>
            <a:ext cx="390535" cy="5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16" idx="2"/>
            <a:endCxn id="115" idx="0"/>
          </p:cNvCxnSpPr>
          <p:nvPr/>
        </p:nvCxnSpPr>
        <p:spPr>
          <a:xfrm rot="5400000">
            <a:off x="6208822" y="219387"/>
            <a:ext cx="492882" cy="28784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16" idx="2"/>
            <a:endCxn id="118" idx="0"/>
          </p:cNvCxnSpPr>
          <p:nvPr/>
        </p:nvCxnSpPr>
        <p:spPr>
          <a:xfrm rot="5400000">
            <a:off x="6885659" y="896224"/>
            <a:ext cx="492882" cy="1524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16" idx="2"/>
            <a:endCxn id="119" idx="0"/>
          </p:cNvCxnSpPr>
          <p:nvPr/>
        </p:nvCxnSpPr>
        <p:spPr>
          <a:xfrm rot="16200000" flipH="1">
            <a:off x="7653536" y="1653111"/>
            <a:ext cx="487351" cy="54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16" idx="2"/>
            <a:endCxn id="117" idx="0"/>
          </p:cNvCxnSpPr>
          <p:nvPr/>
        </p:nvCxnSpPr>
        <p:spPr>
          <a:xfrm rot="16200000" flipH="1">
            <a:off x="8419910" y="886736"/>
            <a:ext cx="492882" cy="1543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16" idx="2"/>
            <a:endCxn id="120" idx="0"/>
          </p:cNvCxnSpPr>
          <p:nvPr/>
        </p:nvCxnSpPr>
        <p:spPr>
          <a:xfrm rot="16200000" flipH="1">
            <a:off x="9284588" y="22058"/>
            <a:ext cx="492883" cy="3273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18" idx="2"/>
            <a:endCxn id="122" idx="2"/>
          </p:cNvCxnSpPr>
          <p:nvPr/>
        </p:nvCxnSpPr>
        <p:spPr>
          <a:xfrm rot="16200000" flipH="1">
            <a:off x="8287900" y="556548"/>
            <a:ext cx="961495" cy="4797859"/>
          </a:xfrm>
          <a:prstGeom prst="bentConnector3">
            <a:avLst>
              <a:gd name="adj1" fmla="val 140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19" idx="2"/>
            <a:endCxn id="122" idx="2"/>
          </p:cNvCxnSpPr>
          <p:nvPr/>
        </p:nvCxnSpPr>
        <p:spPr>
          <a:xfrm rot="16200000" flipH="1">
            <a:off x="9050245" y="1318894"/>
            <a:ext cx="967026" cy="3267637"/>
          </a:xfrm>
          <a:prstGeom prst="bentConnector3">
            <a:avLst>
              <a:gd name="adj1" fmla="val 1400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22" idx="3"/>
            <a:endCxn id="192" idx="3"/>
          </p:cNvCxnSpPr>
          <p:nvPr/>
        </p:nvCxnSpPr>
        <p:spPr>
          <a:xfrm flipH="1">
            <a:off x="8458867" y="3151384"/>
            <a:ext cx="3294391" cy="1133835"/>
          </a:xfrm>
          <a:prstGeom prst="bentConnector3">
            <a:avLst>
              <a:gd name="adj1" fmla="val -69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7330096" y="4000377"/>
            <a:ext cx="1128771" cy="569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Round Count</a:t>
            </a:r>
            <a:endParaRPr lang="en-US" dirty="0"/>
          </a:p>
        </p:txBody>
      </p:sp>
      <p:sp>
        <p:nvSpPr>
          <p:cNvPr id="197" name="Rounded Rectangle 196"/>
          <p:cNvSpPr/>
          <p:nvPr/>
        </p:nvSpPr>
        <p:spPr>
          <a:xfrm>
            <a:off x="7086099" y="4849370"/>
            <a:ext cx="1616764" cy="79468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Game Over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9" name="Elbow Connector 198"/>
          <p:cNvCxnSpPr>
            <a:stCxn id="115" idx="2"/>
            <a:endCxn id="197" idx="1"/>
          </p:cNvCxnSpPr>
          <p:nvPr/>
        </p:nvCxnSpPr>
        <p:spPr>
          <a:xfrm rot="16200000" flipH="1">
            <a:off x="4665080" y="2825694"/>
            <a:ext cx="2771982" cy="207005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2" idx="2"/>
            <a:endCxn id="197" idx="0"/>
          </p:cNvCxnSpPr>
          <p:nvPr/>
        </p:nvCxnSpPr>
        <p:spPr>
          <a:xfrm flipH="1">
            <a:off x="7894481" y="4570061"/>
            <a:ext cx="1" cy="2793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4" idx="2"/>
            <a:endCxn id="116" idx="1"/>
          </p:cNvCxnSpPr>
          <p:nvPr/>
        </p:nvCxnSpPr>
        <p:spPr>
          <a:xfrm rot="5400000" flipH="1" flipV="1">
            <a:off x="3439070" y="736254"/>
            <a:ext cx="3499958" cy="4282096"/>
          </a:xfrm>
          <a:prstGeom prst="bentConnector4">
            <a:avLst>
              <a:gd name="adj1" fmla="val -6532"/>
              <a:gd name="adj2" fmla="val 275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5" idx="2"/>
            <a:endCxn id="7" idx="0"/>
          </p:cNvCxnSpPr>
          <p:nvPr/>
        </p:nvCxnSpPr>
        <p:spPr>
          <a:xfrm>
            <a:off x="3048001" y="1412165"/>
            <a:ext cx="0" cy="27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7" idx="2"/>
            <a:endCxn id="48" idx="0"/>
          </p:cNvCxnSpPr>
          <p:nvPr/>
        </p:nvCxnSpPr>
        <p:spPr>
          <a:xfrm>
            <a:off x="3048001" y="2492705"/>
            <a:ext cx="0" cy="29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48" idx="2"/>
            <a:endCxn id="4" idx="0"/>
          </p:cNvCxnSpPr>
          <p:nvPr/>
        </p:nvCxnSpPr>
        <p:spPr>
          <a:xfrm>
            <a:off x="3048001" y="3581655"/>
            <a:ext cx="0" cy="250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5" idx="2"/>
            <a:endCxn id="6" idx="0"/>
          </p:cNvCxnSpPr>
          <p:nvPr/>
        </p:nvCxnSpPr>
        <p:spPr>
          <a:xfrm rot="5400000">
            <a:off x="1929794" y="564818"/>
            <a:ext cx="270860" cy="1965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6" idx="2"/>
            <a:endCxn id="38" idx="0"/>
          </p:cNvCxnSpPr>
          <p:nvPr/>
        </p:nvCxnSpPr>
        <p:spPr>
          <a:xfrm flipH="1">
            <a:off x="1082445" y="2492704"/>
            <a:ext cx="1" cy="2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</dc:creator>
  <cp:lastModifiedBy>Chris Ke</cp:lastModifiedBy>
  <cp:revision>10</cp:revision>
  <dcterms:created xsi:type="dcterms:W3CDTF">2016-10-06T06:31:51Z</dcterms:created>
  <dcterms:modified xsi:type="dcterms:W3CDTF">2016-10-06T14:38:13Z</dcterms:modified>
</cp:coreProperties>
</file>