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6565-B041-5C54-F23F-9B2E01A4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29040-A2E8-F711-830C-58AF1AEA4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C9A7C-22D6-DB93-2CFF-D59ED3E2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C28B-FAA5-1D09-F75D-5C504AFF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6081-F0A8-1A5E-F076-9F4ED174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2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C399-6DA9-32C8-8A61-95BA930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6513B-F65D-3C65-190F-7221D31B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ABD3-3F15-EF43-329A-4C596703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8FDE-05C6-DDF6-704B-1D821454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0C4B-FFB2-057C-6673-9A7DB3E9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9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6B6C6-FAC1-54B5-C484-426BCAC26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EA375-FF4B-3769-D8DD-24939DEC3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6BAD-E513-A3A7-8CEC-D283510A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2F67-424F-95C9-7BD4-4DFF8EAB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6DAF-8985-F87C-EE5C-E0990E24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EF30-4BEB-7AD9-E563-74A8AAE9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667B-2E47-0A38-D6D5-C9EEC538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B7E99-A631-78B5-D2A9-8D35DAB1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AE1A-6B4F-7A1C-54A6-A52CCDED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D1BA-4B1A-A79F-C1FC-DB7217D8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8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6006-D96D-A6C1-E460-7BA7FB6C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9F459-3C89-9E8B-E005-2B9E899C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BBEA-9E5D-1B20-B8BB-A4CE05E0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2B68-8923-03B6-113D-7A8F7CB5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DE8A-965A-B268-300D-3428A03F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7292-DC52-4123-96FE-B4354128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F894-8096-17EA-1336-07CC21AB8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786F-53B6-24C1-A61C-B3B8D5C4B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0755C-BF46-2B1C-1694-34EFE717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AFC0-0075-2CEF-474E-208C0A1D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36602-2B09-5C3C-0FCD-32335196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9AC7-7949-18D7-5DF1-AF9EE01D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2E94F-3B2A-0153-EE8B-73D0865F0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69E17-D822-E18B-B7C2-D931C9845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ABF41-3272-72B2-7D62-C66A9E38E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B0C9E-479E-58A4-A7D3-6886BFD28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E8DA0-C019-7E8C-41F7-1D723B9A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490F3-F22D-7484-E9E9-594164EA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89480-74A2-7593-1E65-C1FC392C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EBDD-9A11-A6A4-677E-DDD2B964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1FEB8-BB3B-8A1D-D16F-A9D8B342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F3AB0-6A2F-7964-9666-1AB1AE02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48AC6-152C-524A-D01B-5E916637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5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77400-BF5B-ABB4-3D50-A1F4E9B0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973F5-AB95-1A15-3966-B2325642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F011-67F5-B050-964D-854B0BDF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167C-2AB6-7A1A-23D6-66A25CC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9DD0-BF52-6657-4E6F-115484BF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448DC-7844-43B2-6E8C-A333C6F68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DE71B-5080-8D91-6FD8-BECA9CD3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87B86-075E-F73A-E592-FB79E6E6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9A6C8-BB3D-206B-8EE8-2028709B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ECAC-2DCF-E039-6093-65112CEF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082B7-7564-F644-5467-E64628FED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16749-575B-B000-1717-46B96B5E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0366-6E1E-0300-4FFD-5DE35564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FC932-EA4C-01E9-4950-A20C18F1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BA36B-40C5-D1BB-5832-C599CD8E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F4556-F9DF-A2F4-1A00-EEDFB690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A213-8DB3-7166-9B57-5EA8D7298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DEE1-C005-2C87-E1BC-CE5A46FE1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54C50-97C6-40EE-AB5F-66726EF4431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CBF4-1C53-0015-13CA-6FEF9E60C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0E65C-1B9E-6E7C-D51B-F784EDFD6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F8A02-CDE2-4C0F-A69E-3EDBBB91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921E-1F2E-CF88-F0F0-DC78150FA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5B4B1-BC7D-6772-E3B8-453E55C49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BD4434-32AF-D14D-DDDD-90B57F39B922}"/>
              </a:ext>
            </a:extLst>
          </p:cNvPr>
          <p:cNvSpPr txBox="1"/>
          <p:nvPr/>
        </p:nvSpPr>
        <p:spPr>
          <a:xfrm>
            <a:off x="1197734" y="0"/>
            <a:ext cx="7263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“if it were a exam question --- get me this data set from this data set once. No need for generalization or optimal path or future proof. </a:t>
            </a:r>
            <a:r>
              <a:rPr lang="en-US" b="1" dirty="0" err="1"/>
              <a:t>sxxsxxs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DB7AE-A115-91C5-AEDB-5DA01E4A88FE}"/>
              </a:ext>
            </a:extLst>
          </p:cNvPr>
          <p:cNvSpPr txBox="1"/>
          <p:nvPr/>
        </p:nvSpPr>
        <p:spPr>
          <a:xfrm>
            <a:off x="1197734" y="965915"/>
            <a:ext cx="10232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FASTA file, search for a small “s”, then see if three and six forward are also small “s”.</a:t>
            </a:r>
          </a:p>
          <a:p>
            <a:r>
              <a:rPr lang="en-US" dirty="0"/>
              <a:t>If not, look for the next small ‘s’</a:t>
            </a:r>
          </a:p>
          <a:p>
            <a:r>
              <a:rPr lang="en-US" dirty="0"/>
              <a:t>If yes, put -12 to + 18 from the first ‘s’ into a list (phosphopeptide-list). And continue to the next small ‘s’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F54B4-A209-D646-C126-0921803F082F}"/>
              </a:ext>
            </a:extLst>
          </p:cNvPr>
          <p:cNvSpPr txBox="1"/>
          <p:nvPr/>
        </p:nvSpPr>
        <p:spPr>
          <a:xfrm>
            <a:off x="1197733" y="2782669"/>
            <a:ext cx="726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 me a list of sequence for the oligo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35BB2-E3DF-05C6-12F9-4D8BDE43C69F}"/>
              </a:ext>
            </a:extLst>
          </p:cNvPr>
          <p:cNvSpPr txBox="1"/>
          <p:nvPr/>
        </p:nvSpPr>
        <p:spPr>
          <a:xfrm>
            <a:off x="1365160" y="3152001"/>
            <a:ext cx="811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phosphopeptide list, substitute codon for each amino acid in the list. Making sure that the small ‘s’s are encoded as TAG. This is raw-oligo-list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398CE-1D4D-D54C-62EF-DA24F2D28177}"/>
              </a:ext>
            </a:extLst>
          </p:cNvPr>
          <p:cNvSpPr txBox="1"/>
          <p:nvPr/>
        </p:nvSpPr>
        <p:spPr>
          <a:xfrm>
            <a:off x="1197733" y="3982998"/>
            <a:ext cx="726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Make them ready for cloning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03A84-223D-8F1C-681E-CAC14A9D5C7A}"/>
              </a:ext>
            </a:extLst>
          </p:cNvPr>
          <p:cNvSpPr txBox="1"/>
          <p:nvPr/>
        </p:nvSpPr>
        <p:spPr>
          <a:xfrm>
            <a:off x="1197733" y="4566180"/>
            <a:ext cx="811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raw-oligo-list, append chosen cloning sequences and stop codons to the ends of each oligo entry.  </a:t>
            </a:r>
          </a:p>
        </p:txBody>
      </p:sp>
    </p:spTree>
    <p:extLst>
      <p:ext uri="{BB962C8B-B14F-4D97-AF65-F5344CB8AC3E}">
        <p14:creationId xmlns:p14="http://schemas.microsoft.com/office/powerpoint/2010/main" val="291350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Ng</dc:creator>
  <cp:lastModifiedBy>Christopher Ng</cp:lastModifiedBy>
  <cp:revision>1</cp:revision>
  <dcterms:created xsi:type="dcterms:W3CDTF">2024-09-25T17:56:16Z</dcterms:created>
  <dcterms:modified xsi:type="dcterms:W3CDTF">2024-09-25T18:14:33Z</dcterms:modified>
</cp:coreProperties>
</file>