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 application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 application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 application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decided to create a broadcasting system to allow one user to broadcast a message across multiple distribution groups.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Any member who is subscribed to one of the distribution groups will receive the message.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messages sent can be designated as confidential or public.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graphical user interface was designed to help the user experience.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 is compatible on both phone and pc formats which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This broadcasting system provides and intuitive and efficient way to safely transmit messages across multiple parties.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SUB - how deep the levels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 application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 application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 application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7376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SUB Broadcasting System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460950" y="151538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#8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38180"/>
            <a:ext cx="6601150" cy="1652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875" y="309950"/>
            <a:ext cx="1341649" cy="134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73763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275" y="171125"/>
            <a:ext cx="6397451" cy="480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73763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073763"/>
                </a:solidFill>
              </a:rPr>
              <a:t>Demo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73763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 Advantages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71900" y="1919075"/>
            <a:ext cx="4425000" cy="313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Scalable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Broadcast different types of multimedia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Prioritize and segregate messages based on sensitivity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Instantly publish to many groups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Hierarchy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Threaded messages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be used for </a:t>
            </a:r>
            <a:r>
              <a:rPr b="1" lang="en"/>
              <a:t>trading floor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6900" y="2406712"/>
            <a:ext cx="4163576" cy="216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1775" y="165175"/>
            <a:ext cx="1471074" cy="147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7376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71900" y="3002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Enhance to next level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Include hierarchy of distribution groups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Encrypt messages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Support different types of multimedia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Apply Machine Learning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1775" y="165175"/>
            <a:ext cx="1471074" cy="147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73763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398000" y="574075"/>
            <a:ext cx="8222100" cy="81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</a:rPr>
              <a:t>Thank you!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224" y="1716825"/>
            <a:ext cx="4470399" cy="335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7376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Statement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Teams need to communicate with </a:t>
            </a:r>
            <a:r>
              <a:rPr lang="en"/>
              <a:t>various</a:t>
            </a:r>
            <a:r>
              <a:rPr lang="en"/>
              <a:t> groups by broadcasting and cascading messages across the organization.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1775" y="165175"/>
            <a:ext cx="1471074" cy="147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750" y="2834675"/>
            <a:ext cx="3166150" cy="211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7376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1675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7376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Mission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Members can subscribe to specific distribution groups or “teams”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Allow an important message to be broadcasted across multiple subscribers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Message can be sent as public, private, confidential, or specific</a:t>
            </a:r>
            <a:r>
              <a:rPr lang="en"/>
              <a:t> 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1775" y="165175"/>
            <a:ext cx="1471074" cy="147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73763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We Used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NodeJS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Node </a:t>
            </a:r>
            <a:r>
              <a:rPr lang="en"/>
              <a:t>Express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Socket.IO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AngularJS 2.0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TypeScript/JavaScript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1775" y="165175"/>
            <a:ext cx="1471074" cy="147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7376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experience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User friendly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Compatible on mobile and pc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Displays statistics 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5324" y="88850"/>
            <a:ext cx="2005073" cy="150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7376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31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7376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199" y="696649"/>
            <a:ext cx="6468150" cy="37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73763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425" y="568047"/>
            <a:ext cx="5431549" cy="40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