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CDA4A09-39F9-4753-B79F-884CAB2D5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25835"/>
            <a:ext cx="9144000" cy="66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3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7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2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9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5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6AD5-89D7-4DD6-BF59-1519A16FF68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B9F4B14F-35BC-4B34-B2A8-C6B647120EE1}"/>
              </a:ext>
            </a:extLst>
          </p:cNvPr>
          <p:cNvSpPr/>
          <p:nvPr/>
        </p:nvSpPr>
        <p:spPr>
          <a:xfrm>
            <a:off x="729843" y="2793535"/>
            <a:ext cx="3003258" cy="167779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B9CB1A-550F-4C7F-B483-8FB9E4818B33}"/>
              </a:ext>
            </a:extLst>
          </p:cNvPr>
          <p:cNvSpPr txBox="1"/>
          <p:nvPr/>
        </p:nvSpPr>
        <p:spPr>
          <a:xfrm>
            <a:off x="1149292" y="3032269"/>
            <a:ext cx="212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Title: Hello!</a:t>
            </a:r>
          </a:p>
          <a:p>
            <a:r>
              <a:rPr lang="en-US" altLang="zh-CN" dirty="0"/>
              <a:t>Content: (any object)</a:t>
            </a:r>
          </a:p>
          <a:p>
            <a:r>
              <a:rPr lang="en-US" altLang="zh-CN" dirty="0"/>
              <a:t>Recipient: </a:t>
            </a:r>
            <a:r>
              <a:rPr lang="en-US" altLang="zh-CN" dirty="0" err="1"/>
              <a:t>A@Tom</a:t>
            </a:r>
            <a:endParaRPr lang="en-US" altLang="zh-CN" dirty="0"/>
          </a:p>
          <a:p>
            <a:r>
              <a:rPr lang="en-US" altLang="zh-CN" dirty="0"/>
              <a:t>Mode: Post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2B1F46-4967-495E-9193-A3DAEDD7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18" y="3951828"/>
            <a:ext cx="367594" cy="3675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1C2E2C-FA34-4157-8627-EBAFCB4D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987" y="4743623"/>
            <a:ext cx="533801" cy="37366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EA77B8-DF94-4BEF-9F21-74A77007F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622" y="1298371"/>
            <a:ext cx="419100" cy="419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2784C61-C5CA-4275-8235-347579EAB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97" y="4907734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640"/>
                            </p:stCondLst>
                            <p:childTnLst>
                              <p:par>
                                <p:cTn id="19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1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3.7037E-7 L -0.06615 0.1895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94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3.7037E-7 L -0.06007 0.18727 " pathEditMode="relative" rAng="0" ptsTypes="AA">
                                      <p:cBhvr>
                                        <p:cTn id="3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935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7.40741E-7 L -0.10642 0.11875 " pathEditMode="relative" rAng="0" ptsTypes="AA">
                                      <p:cBhvr>
                                        <p:cTn id="39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59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4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0608 -0.10671 " pathEditMode="fixed" rAng="0" ptsTypes="AA">
                                      <p:cBhvr>
                                        <p:cTn id="47" dur="13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87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10671 L 0.30052 -0.5004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37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87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52 -0.50046 L 0.33195 -0.4213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395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370"/>
                            </p:stCondLst>
                            <p:childTnLst>
                              <p:par>
                                <p:cTn id="6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94 -0.4213 L 0.33264 -0.10532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87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64 -0.10532 L 0.23837 0.02338 " pathEditMode="relative" rAng="0" ptsTypes="AA">
                                      <p:cBhvr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12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620"/>
                            </p:stCondLst>
                            <p:childTnLst>
                              <p:par>
                                <p:cTn id="7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18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王新新</dc:creator>
  <cp:lastModifiedBy>王新新</cp:lastModifiedBy>
  <cp:revision>18</cp:revision>
  <dcterms:created xsi:type="dcterms:W3CDTF">2020-05-19T06:51:58Z</dcterms:created>
  <dcterms:modified xsi:type="dcterms:W3CDTF">2020-05-19T08:48:46Z</dcterms:modified>
</cp:coreProperties>
</file>