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DA4A09-39F9-4753-B79F-884CAB2D5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25835"/>
            <a:ext cx="9144000" cy="6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3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9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5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6AD5-89D7-4DD6-BF59-1519A16FF68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信件内容">
            <a:extLst>
              <a:ext uri="{FF2B5EF4-FFF2-40B4-BE49-F238E27FC236}">
                <a16:creationId xmlns:a16="http://schemas.microsoft.com/office/drawing/2014/main" id="{B9F4B14F-35BC-4B34-B2A8-C6B647120EE1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EOC信件内容">
            <a:extLst>
              <a:ext uri="{FF2B5EF4-FFF2-40B4-BE49-F238E27FC236}">
                <a16:creationId xmlns:a16="http://schemas.microsoft.com/office/drawing/2014/main" id="{65B9CB1A-550F-4C7F-B483-8FB9E4818B33}"/>
              </a:ext>
            </a:extLst>
          </p:cNvPr>
          <p:cNvSpPr txBox="1"/>
          <p:nvPr/>
        </p:nvSpPr>
        <p:spPr>
          <a:xfrm>
            <a:off x="1149292" y="3032269"/>
            <a:ext cx="212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/>
              <a:t>A@Tom</a:t>
            </a:r>
            <a:endParaRPr lang="en-US" altLang="zh-CN" dirty="0"/>
          </a:p>
          <a:p>
            <a:r>
              <a:rPr lang="en-US" altLang="zh-CN" dirty="0"/>
              <a:t>Mode: Post</a:t>
            </a:r>
            <a:endParaRPr lang="zh-CN" altLang="en-US" dirty="0"/>
          </a:p>
        </p:txBody>
      </p:sp>
      <p:pic>
        <p:nvPicPr>
          <p:cNvPr id="12" name="绿色√">
            <a:extLst>
              <a:ext uri="{FF2B5EF4-FFF2-40B4-BE49-F238E27FC236}">
                <a16:creationId xmlns:a16="http://schemas.microsoft.com/office/drawing/2014/main" id="{892B1F46-4967-495E-9193-A3DAEDD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5" name="信封">
            <a:extLst>
              <a:ext uri="{FF2B5EF4-FFF2-40B4-BE49-F238E27FC236}">
                <a16:creationId xmlns:a16="http://schemas.microsoft.com/office/drawing/2014/main" id="{E61C2E2C-FA34-4157-8627-EBAFCB4D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7" name="服务器笑脸">
            <a:extLst>
              <a:ext uri="{FF2B5EF4-FFF2-40B4-BE49-F238E27FC236}">
                <a16:creationId xmlns:a16="http://schemas.microsoft.com/office/drawing/2014/main" id="{1CEA77B8-DF94-4BEF-9F21-74A77007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pic>
        <p:nvPicPr>
          <p:cNvPr id="18" name="客户端笑脸">
            <a:extLst>
              <a:ext uri="{FF2B5EF4-FFF2-40B4-BE49-F238E27FC236}">
                <a16:creationId xmlns:a16="http://schemas.microsoft.com/office/drawing/2014/main" id="{82784C61-C5CA-4275-8235-347579EA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A73879-00BA-465F-B9CC-CF54C4EB33D1}"/>
              </a:ext>
            </a:extLst>
          </p:cNvPr>
          <p:cNvSpPr txBox="1"/>
          <p:nvPr/>
        </p:nvSpPr>
        <p:spPr>
          <a:xfrm>
            <a:off x="729843" y="1471249"/>
            <a:ext cx="2097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4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4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87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7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87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52 -0.50046 L 0.33195 -0.421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3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37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94 -0.4213 L 0.33264 -0.1053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87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4 -0.10532 L 0.23837 0.02338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2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62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话气泡: 信件内容">
            <a:extLst>
              <a:ext uri="{FF2B5EF4-FFF2-40B4-BE49-F238E27FC236}">
                <a16:creationId xmlns:a16="http://schemas.microsoft.com/office/drawing/2014/main" id="{4C87AB54-4013-40DB-8F88-B73A5C221DAC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EOC信件内容">
            <a:extLst>
              <a:ext uri="{FF2B5EF4-FFF2-40B4-BE49-F238E27FC236}">
                <a16:creationId xmlns:a16="http://schemas.microsoft.com/office/drawing/2014/main" id="{4AA29530-555E-407D-9A1B-F960415A7874}"/>
              </a:ext>
            </a:extLst>
          </p:cNvPr>
          <p:cNvSpPr txBox="1"/>
          <p:nvPr/>
        </p:nvSpPr>
        <p:spPr>
          <a:xfrm>
            <a:off x="1022291" y="3032269"/>
            <a:ext cx="276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>
                <a:solidFill>
                  <a:srgbClr val="FF0000"/>
                </a:solidFill>
              </a:rPr>
              <a:t>A,C@Tom,server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Mode: Post</a:t>
            </a:r>
            <a:endParaRPr lang="zh-CN" altLang="en-US" dirty="0"/>
          </a:p>
        </p:txBody>
      </p:sp>
      <p:pic>
        <p:nvPicPr>
          <p:cNvPr id="12" name="绿色√">
            <a:extLst>
              <a:ext uri="{FF2B5EF4-FFF2-40B4-BE49-F238E27FC236}">
                <a16:creationId xmlns:a16="http://schemas.microsoft.com/office/drawing/2014/main" id="{59CF8D11-83CE-45BC-9854-AD891CAC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3" name="信封2EOCServer">
            <a:extLst>
              <a:ext uri="{FF2B5EF4-FFF2-40B4-BE49-F238E27FC236}">
                <a16:creationId xmlns:a16="http://schemas.microsoft.com/office/drawing/2014/main" id="{361FE4DF-D5AD-4493-9722-1654EA87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4" name="服务器笑脸">
            <a:extLst>
              <a:ext uri="{FF2B5EF4-FFF2-40B4-BE49-F238E27FC236}">
                <a16:creationId xmlns:a16="http://schemas.microsoft.com/office/drawing/2014/main" id="{E05928EE-7C11-473D-8B08-E17A60C8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46A2E6-CE6B-4F02-B02B-0F626B3F88F9}"/>
              </a:ext>
            </a:extLst>
          </p:cNvPr>
          <p:cNvSpPr txBox="1"/>
          <p:nvPr/>
        </p:nvSpPr>
        <p:spPr>
          <a:xfrm>
            <a:off x="729843" y="1471249"/>
            <a:ext cx="2097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信封2server">
            <a:extLst>
              <a:ext uri="{FF2B5EF4-FFF2-40B4-BE49-F238E27FC236}">
                <a16:creationId xmlns:a16="http://schemas.microsoft.com/office/drawing/2014/main" id="{7F662E14-231A-4E12-89B2-7198DE03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399" y="1313329"/>
            <a:ext cx="533801" cy="373661"/>
          </a:xfrm>
          <a:prstGeom prst="rect">
            <a:avLst/>
          </a:prstGeom>
        </p:spPr>
      </p:pic>
      <p:pic>
        <p:nvPicPr>
          <p:cNvPr id="20" name="信封2Tom">
            <a:extLst>
              <a:ext uri="{FF2B5EF4-FFF2-40B4-BE49-F238E27FC236}">
                <a16:creationId xmlns:a16="http://schemas.microsoft.com/office/drawing/2014/main" id="{2FAB6BF7-A9D7-429C-820C-1EBD8C1B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399" y="1313328"/>
            <a:ext cx="533801" cy="373661"/>
          </a:xfrm>
          <a:prstGeom prst="rect">
            <a:avLst/>
          </a:prstGeom>
        </p:spPr>
      </p:pic>
      <p:pic>
        <p:nvPicPr>
          <p:cNvPr id="21" name="信封2A@Tom">
            <a:extLst>
              <a:ext uri="{FF2B5EF4-FFF2-40B4-BE49-F238E27FC236}">
                <a16:creationId xmlns:a16="http://schemas.microsoft.com/office/drawing/2014/main" id="{7EB09F82-25FD-43B0-99B9-36E87FBB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4050" y="4015287"/>
            <a:ext cx="533801" cy="373661"/>
          </a:xfrm>
          <a:prstGeom prst="rect">
            <a:avLst/>
          </a:prstGeom>
        </p:spPr>
      </p:pic>
      <p:pic>
        <p:nvPicPr>
          <p:cNvPr id="22" name="信封2C@Tom">
            <a:extLst>
              <a:ext uri="{FF2B5EF4-FFF2-40B4-BE49-F238E27FC236}">
                <a16:creationId xmlns:a16="http://schemas.microsoft.com/office/drawing/2014/main" id="{D11CB1D5-4E59-4FFA-9022-12838815B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4050" y="4015113"/>
            <a:ext cx="533801" cy="373661"/>
          </a:xfrm>
          <a:prstGeom prst="rect">
            <a:avLst/>
          </a:prstGeom>
        </p:spPr>
      </p:pic>
      <p:pic>
        <p:nvPicPr>
          <p:cNvPr id="23" name="信封2A@server">
            <a:extLst>
              <a:ext uri="{FF2B5EF4-FFF2-40B4-BE49-F238E27FC236}">
                <a16:creationId xmlns:a16="http://schemas.microsoft.com/office/drawing/2014/main" id="{E3A72076-2F2A-466F-80E1-478709BA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908" y="4015287"/>
            <a:ext cx="533801" cy="373661"/>
          </a:xfrm>
          <a:prstGeom prst="rect">
            <a:avLst/>
          </a:prstGeom>
        </p:spPr>
      </p:pic>
      <p:pic>
        <p:nvPicPr>
          <p:cNvPr id="24" name="信封2C@server">
            <a:extLst>
              <a:ext uri="{FF2B5EF4-FFF2-40B4-BE49-F238E27FC236}">
                <a16:creationId xmlns:a16="http://schemas.microsoft.com/office/drawing/2014/main" id="{5C54FCCE-66A5-401E-9172-F23F6500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908" y="4015113"/>
            <a:ext cx="533801" cy="373661"/>
          </a:xfrm>
          <a:prstGeom prst="rect">
            <a:avLst/>
          </a:prstGeom>
        </p:spPr>
      </p:pic>
      <p:pic>
        <p:nvPicPr>
          <p:cNvPr id="15" name="客户端笑脸A@Tom">
            <a:extLst>
              <a:ext uri="{FF2B5EF4-FFF2-40B4-BE49-F238E27FC236}">
                <a16:creationId xmlns:a16="http://schemas.microsoft.com/office/drawing/2014/main" id="{7B0DD1CD-8E13-4546-9ED6-4D2359EA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  <p:pic>
        <p:nvPicPr>
          <p:cNvPr id="25" name="客户端笑脸C@Tom">
            <a:extLst>
              <a:ext uri="{FF2B5EF4-FFF2-40B4-BE49-F238E27FC236}">
                <a16:creationId xmlns:a16="http://schemas.microsoft.com/office/drawing/2014/main" id="{DB5BB6B4-9AC6-4F71-9B5E-6CCB4404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907734"/>
            <a:ext cx="419100" cy="419100"/>
          </a:xfrm>
          <a:prstGeom prst="rect">
            <a:avLst/>
          </a:prstGeom>
        </p:spPr>
      </p:pic>
      <p:pic>
        <p:nvPicPr>
          <p:cNvPr id="26" name="客户端笑脸A@server">
            <a:extLst>
              <a:ext uri="{FF2B5EF4-FFF2-40B4-BE49-F238E27FC236}">
                <a16:creationId xmlns:a16="http://schemas.microsoft.com/office/drawing/2014/main" id="{7545EF95-6655-4611-99EF-7D45E268F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905" y="4907734"/>
            <a:ext cx="419100" cy="419100"/>
          </a:xfrm>
          <a:prstGeom prst="rect">
            <a:avLst/>
          </a:prstGeom>
        </p:spPr>
      </p:pic>
      <p:pic>
        <p:nvPicPr>
          <p:cNvPr id="27" name="客户端笑脸C@server">
            <a:extLst>
              <a:ext uri="{FF2B5EF4-FFF2-40B4-BE49-F238E27FC236}">
                <a16:creationId xmlns:a16="http://schemas.microsoft.com/office/drawing/2014/main" id="{1CB7BE6C-18F5-4621-8F8E-2FB6F725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25" y="490773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3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3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3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6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6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6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56E-17 L 0.03125 0.078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56E-17 L 0.12291 0.075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60"/>
                            </p:stCondLst>
                            <p:childTnLst>
                              <p:par>
                                <p:cTn id="6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0787 L 0.03125 0.3944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8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57 0.07477 L 0.38194 0.395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46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46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9271 0.13333 " pathEditMode="relative" rAng="0" ptsTypes="AA">
                                      <p:cBhvr>
                                        <p:cTn id="93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666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139 0.13333 " pathEditMode="relative" rAng="0" ptsTypes="AA">
                                      <p:cBhvr>
                                        <p:cTn id="95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666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11146 0.13333 " pathEditMode="relative" rAng="0" ptsTypes="AA">
                                      <p:cBhvr>
                                        <p:cTn id="9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666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823 0.13333 " pathEditMode="relative" rAng="0" ptsTypes="AA">
                                      <p:cBhvr>
                                        <p:cTn id="99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1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11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信件内容">
            <a:extLst>
              <a:ext uri="{FF2B5EF4-FFF2-40B4-BE49-F238E27FC236}">
                <a16:creationId xmlns:a16="http://schemas.microsoft.com/office/drawing/2014/main" id="{B9F4B14F-35BC-4B34-B2A8-C6B647120EE1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EOC信件内容">
            <a:extLst>
              <a:ext uri="{FF2B5EF4-FFF2-40B4-BE49-F238E27FC236}">
                <a16:creationId xmlns:a16="http://schemas.microsoft.com/office/drawing/2014/main" id="{65B9CB1A-550F-4C7F-B483-8FB9E4818B33}"/>
              </a:ext>
            </a:extLst>
          </p:cNvPr>
          <p:cNvSpPr txBox="1"/>
          <p:nvPr/>
        </p:nvSpPr>
        <p:spPr>
          <a:xfrm>
            <a:off x="1149292" y="3032269"/>
            <a:ext cx="212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/>
              <a:t>A@Tom</a:t>
            </a:r>
            <a:endParaRPr lang="en-US" altLang="zh-CN" dirty="0"/>
          </a:p>
          <a:p>
            <a:r>
              <a:rPr lang="en-US" altLang="zh-CN" dirty="0"/>
              <a:t>Mode: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绿色√">
            <a:extLst>
              <a:ext uri="{FF2B5EF4-FFF2-40B4-BE49-F238E27FC236}">
                <a16:creationId xmlns:a16="http://schemas.microsoft.com/office/drawing/2014/main" id="{892B1F46-4967-495E-9193-A3DAEDD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5" name="信封">
            <a:extLst>
              <a:ext uri="{FF2B5EF4-FFF2-40B4-BE49-F238E27FC236}">
                <a16:creationId xmlns:a16="http://schemas.microsoft.com/office/drawing/2014/main" id="{E61C2E2C-FA34-4157-8627-EBAFCB4D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7" name="服务器笑脸">
            <a:extLst>
              <a:ext uri="{FF2B5EF4-FFF2-40B4-BE49-F238E27FC236}">
                <a16:creationId xmlns:a16="http://schemas.microsoft.com/office/drawing/2014/main" id="{1CEA77B8-DF94-4BEF-9F21-74A77007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A73879-00BA-465F-B9CC-CF54C4EB33D1}"/>
              </a:ext>
            </a:extLst>
          </p:cNvPr>
          <p:cNvSpPr txBox="1"/>
          <p:nvPr/>
        </p:nvSpPr>
        <p:spPr>
          <a:xfrm>
            <a:off x="729843" y="1471249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信件内容Tom">
            <a:extLst>
              <a:ext uri="{FF2B5EF4-FFF2-40B4-BE49-F238E27FC236}">
                <a16:creationId xmlns:a16="http://schemas.microsoft.com/office/drawing/2014/main" id="{1E619A64-1EDD-4BA9-BCC4-6101022B3B5C}"/>
              </a:ext>
            </a:extLst>
          </p:cNvPr>
          <p:cNvSpPr/>
          <p:nvPr/>
        </p:nvSpPr>
        <p:spPr>
          <a:xfrm>
            <a:off x="2869038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EOC信件内容Tom">
            <a:extLst>
              <a:ext uri="{FF2B5EF4-FFF2-40B4-BE49-F238E27FC236}">
                <a16:creationId xmlns:a16="http://schemas.microsoft.com/office/drawing/2014/main" id="{2452D0D2-1E51-440E-94DC-1591A8E99FDA}"/>
              </a:ext>
            </a:extLst>
          </p:cNvPr>
          <p:cNvSpPr txBox="1"/>
          <p:nvPr/>
        </p:nvSpPr>
        <p:spPr>
          <a:xfrm>
            <a:off x="3389156" y="3170768"/>
            <a:ext cx="228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Hi!</a:t>
            </a:r>
          </a:p>
          <a:p>
            <a:r>
              <a:rPr lang="en-US" altLang="zh-CN" dirty="0"/>
              <a:t>Content: (some object)</a:t>
            </a:r>
          </a:p>
          <a:p>
            <a:r>
              <a:rPr lang="en-US" altLang="zh-CN" dirty="0"/>
              <a:t>Mode: 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信封Tom">
            <a:extLst>
              <a:ext uri="{FF2B5EF4-FFF2-40B4-BE49-F238E27FC236}">
                <a16:creationId xmlns:a16="http://schemas.microsoft.com/office/drawing/2014/main" id="{FEC3F792-8BE2-48F1-A8D9-9369BBD4F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946" y="4896894"/>
            <a:ext cx="533801" cy="373661"/>
          </a:xfrm>
          <a:prstGeom prst="rect">
            <a:avLst/>
          </a:prstGeom>
        </p:spPr>
      </p:pic>
      <p:pic>
        <p:nvPicPr>
          <p:cNvPr id="18" name="客户端笑脸">
            <a:extLst>
              <a:ext uri="{FF2B5EF4-FFF2-40B4-BE49-F238E27FC236}">
                <a16:creationId xmlns:a16="http://schemas.microsoft.com/office/drawing/2014/main" id="{82784C61-C5CA-4275-8235-347579EA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  <p:pic>
        <p:nvPicPr>
          <p:cNvPr id="4" name="计时器">
            <a:extLst>
              <a:ext uri="{FF2B5EF4-FFF2-40B4-BE49-F238E27FC236}">
                <a16:creationId xmlns:a16="http://schemas.microsoft.com/office/drawing/2014/main" id="{4F567E5B-FC11-4819-8CFE-34F4F83F9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684" y="5270555"/>
            <a:ext cx="1619250" cy="561975"/>
          </a:xfrm>
          <a:prstGeom prst="rect">
            <a:avLst/>
          </a:prstGeom>
        </p:spPr>
      </p:pic>
      <p:pic>
        <p:nvPicPr>
          <p:cNvPr id="16" name="绿色√_Get完成">
            <a:extLst>
              <a:ext uri="{FF2B5EF4-FFF2-40B4-BE49-F238E27FC236}">
                <a16:creationId xmlns:a16="http://schemas.microsoft.com/office/drawing/2014/main" id="{A422C1E0-B7A9-480E-9F53-3F45FC74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90" y="4826326"/>
            <a:ext cx="367594" cy="3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3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3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3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3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3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3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52 -0.50046 L 0.33195 -0.4213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395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3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94 -0.4213 L 0.33264 -0.1053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3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4 -0.10532 L 0.23837 0.02338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48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80"/>
                            </p:stCondLst>
                            <p:childTnLst>
                              <p:par>
                                <p:cTn id="8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48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480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950"/>
                            </p:stCondLst>
                            <p:childTnLst>
                              <p:par>
                                <p:cTn id="104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0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3.7037E-7 L -0.05833 0.21643 " pathEditMode="relative" rAng="0" ptsTypes="AA">
                                      <p:cBhvr>
                                        <p:cTn id="115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081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3.7037E-7 L -0.07413 0.21643 " pathEditMode="relative" rAng="0" ptsTypes="AA">
                                      <p:cBhvr>
                                        <p:cTn id="11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1081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5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9444 -0.12778 " pathEditMode="relative" rAng="0" ptsTypes="AA">
                                      <p:cBhvr>
                                        <p:cTn id="125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21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12777 L 0.09375 -0.44375 " pathEditMode="relative" rAng="0" ptsTypes="AA">
                                      <p:cBhvr>
                                        <p:cTn id="1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610"/>
                            </p:stCondLst>
                            <p:childTnLst>
                              <p:par>
                                <p:cTn id="1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-0.44375 L 0.06233 -0.52291 " pathEditMode="relative" rAng="0" ptsTypes="AA">
                                      <p:cBhvr>
                                        <p:cTn id="13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-405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710"/>
                            </p:stCondLst>
                            <p:childTnLst>
                              <p:par>
                                <p:cTn id="1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2 -0.52291 L -0.17257 -0.21158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1590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210"/>
                            </p:stCondLst>
                            <p:childTnLst>
                              <p:par>
                                <p:cTn id="1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57 -0.21157 L -0.2382 -0.02245 " pathEditMode="relative" rAng="0" ptsTypes="AA">
                                      <p:cBhvr>
                                        <p:cTn id="147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370"/>
                            </p:stCondLst>
                            <p:childTnLst>
                              <p:par>
                                <p:cTn id="14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10" grpId="0" animBg="1"/>
      <p:bldP spid="10" grpId="1" animBg="1"/>
      <p:bldP spid="10" grpId="2" animBg="1"/>
      <p:bldP spid="11" grpId="0"/>
      <p:bldP spid="11" grpId="1"/>
      <p:bldP spid="11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83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王新新</dc:creator>
  <cp:lastModifiedBy>王新新</cp:lastModifiedBy>
  <cp:revision>42</cp:revision>
  <dcterms:created xsi:type="dcterms:W3CDTF">2020-05-19T06:51:58Z</dcterms:created>
  <dcterms:modified xsi:type="dcterms:W3CDTF">2020-05-22T11:56:42Z</dcterms:modified>
</cp:coreProperties>
</file>