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54" y="-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CDA4A09-39F9-4753-B79F-884CAB2D50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25835"/>
            <a:ext cx="9144000" cy="664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1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6AD5-89D7-4DD6-BF59-1519A16FF68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FBCC-DCF5-4EF2-83EB-6103E5E2C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03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6AD5-89D7-4DD6-BF59-1519A16FF68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FBCC-DCF5-4EF2-83EB-6103E5E2C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57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6AD5-89D7-4DD6-BF59-1519A16FF68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FBCC-DCF5-4EF2-83EB-6103E5E2C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62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6AD5-89D7-4DD6-BF59-1519A16FF68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FBCC-DCF5-4EF2-83EB-6103E5E2C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72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6AD5-89D7-4DD6-BF59-1519A16FF68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FBCC-DCF5-4EF2-83EB-6103E5E2C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1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6AD5-89D7-4DD6-BF59-1519A16FF68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FBCC-DCF5-4EF2-83EB-6103E5E2C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06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6AD5-89D7-4DD6-BF59-1519A16FF68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FBCC-DCF5-4EF2-83EB-6103E5E2C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79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6AD5-89D7-4DD6-BF59-1519A16FF68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FBCC-DCF5-4EF2-83EB-6103E5E2C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1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6AD5-89D7-4DD6-BF59-1519A16FF68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FBCC-DCF5-4EF2-83EB-6103E5E2C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5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6AD5-89D7-4DD6-BF59-1519A16FF68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FBCC-DCF5-4EF2-83EB-6103E5E2C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8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56AD5-89D7-4DD6-BF59-1519A16FF68D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1FBCC-DCF5-4EF2-83EB-6103E5E2C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05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对话气泡: 信件内容">
            <a:extLst>
              <a:ext uri="{FF2B5EF4-FFF2-40B4-BE49-F238E27FC236}">
                <a16:creationId xmlns:a16="http://schemas.microsoft.com/office/drawing/2014/main" id="{B9F4B14F-35BC-4B34-B2A8-C6B647120EE1}"/>
              </a:ext>
            </a:extLst>
          </p:cNvPr>
          <p:cNvSpPr/>
          <p:nvPr/>
        </p:nvSpPr>
        <p:spPr>
          <a:xfrm>
            <a:off x="729843" y="2793535"/>
            <a:ext cx="3003258" cy="1677798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EOC信件内容">
            <a:extLst>
              <a:ext uri="{FF2B5EF4-FFF2-40B4-BE49-F238E27FC236}">
                <a16:creationId xmlns:a16="http://schemas.microsoft.com/office/drawing/2014/main" id="{65B9CB1A-550F-4C7F-B483-8FB9E4818B33}"/>
              </a:ext>
            </a:extLst>
          </p:cNvPr>
          <p:cNvSpPr txBox="1"/>
          <p:nvPr/>
        </p:nvSpPr>
        <p:spPr>
          <a:xfrm>
            <a:off x="1149292" y="3032269"/>
            <a:ext cx="2122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Title: Hello!</a:t>
            </a:r>
          </a:p>
          <a:p>
            <a:r>
              <a:rPr lang="en-US" altLang="zh-CN" dirty="0"/>
              <a:t>Content: (any object)</a:t>
            </a:r>
          </a:p>
          <a:p>
            <a:r>
              <a:rPr lang="en-US" altLang="zh-CN" dirty="0"/>
              <a:t>Recipient: </a:t>
            </a:r>
            <a:r>
              <a:rPr lang="en-US" altLang="zh-CN" dirty="0" err="1"/>
              <a:t>A@Tom</a:t>
            </a:r>
            <a:endParaRPr lang="en-US" altLang="zh-CN" dirty="0"/>
          </a:p>
          <a:p>
            <a:r>
              <a:rPr lang="en-US" altLang="zh-CN" dirty="0"/>
              <a:t>Mode: Post</a:t>
            </a:r>
            <a:endParaRPr lang="zh-CN" altLang="en-US" dirty="0"/>
          </a:p>
        </p:txBody>
      </p:sp>
      <p:pic>
        <p:nvPicPr>
          <p:cNvPr id="12" name="绿色√">
            <a:extLst>
              <a:ext uri="{FF2B5EF4-FFF2-40B4-BE49-F238E27FC236}">
                <a16:creationId xmlns:a16="http://schemas.microsoft.com/office/drawing/2014/main" id="{892B1F46-4967-495E-9193-A3DAEDD7A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718" y="3951828"/>
            <a:ext cx="367594" cy="367594"/>
          </a:xfrm>
          <a:prstGeom prst="rect">
            <a:avLst/>
          </a:prstGeom>
        </p:spPr>
      </p:pic>
      <p:pic>
        <p:nvPicPr>
          <p:cNvPr id="15" name="信封">
            <a:extLst>
              <a:ext uri="{FF2B5EF4-FFF2-40B4-BE49-F238E27FC236}">
                <a16:creationId xmlns:a16="http://schemas.microsoft.com/office/drawing/2014/main" id="{E61C2E2C-FA34-4157-8627-EBAFCB4DA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4987" y="4743623"/>
            <a:ext cx="533801" cy="373661"/>
          </a:xfrm>
          <a:prstGeom prst="rect">
            <a:avLst/>
          </a:prstGeom>
        </p:spPr>
      </p:pic>
      <p:pic>
        <p:nvPicPr>
          <p:cNvPr id="17" name="服务器笑脸">
            <a:extLst>
              <a:ext uri="{FF2B5EF4-FFF2-40B4-BE49-F238E27FC236}">
                <a16:creationId xmlns:a16="http://schemas.microsoft.com/office/drawing/2014/main" id="{1CEA77B8-DF94-4BEF-9F21-74A77007F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622" y="1298371"/>
            <a:ext cx="419100" cy="419100"/>
          </a:xfrm>
          <a:prstGeom prst="rect">
            <a:avLst/>
          </a:prstGeom>
        </p:spPr>
      </p:pic>
      <p:pic>
        <p:nvPicPr>
          <p:cNvPr id="18" name="客户端笑脸">
            <a:extLst>
              <a:ext uri="{FF2B5EF4-FFF2-40B4-BE49-F238E27FC236}">
                <a16:creationId xmlns:a16="http://schemas.microsoft.com/office/drawing/2014/main" id="{82784C61-C5CA-4275-8235-347579EAB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297" y="4907734"/>
            <a:ext cx="419100" cy="4191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3A73879-00BA-465F-B9CC-CF54C4EB33D1}"/>
              </a:ext>
            </a:extLst>
          </p:cNvPr>
          <p:cNvSpPr txBox="1"/>
          <p:nvPr/>
        </p:nvSpPr>
        <p:spPr>
          <a:xfrm>
            <a:off x="729843" y="1471249"/>
            <a:ext cx="20970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2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4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640"/>
                            </p:stCondLst>
                            <p:childTnLst>
                              <p:par>
                                <p:cTn id="19" presetID="53" presetClass="exit" presetSubtype="32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1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5" dur="11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1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1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1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3.7037E-7 L -0.06615 0.18958 " pathEditMode="relative" rAng="0" ptsTypes="AA">
                                      <p:cBhvr>
                                        <p:cTn id="35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16" y="946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33333E-6 3.7037E-7 L -0.06007 0.18727 " pathEditMode="relative" rAng="0" ptsTypes="AA">
                                      <p:cBhvr>
                                        <p:cTn id="37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3" y="935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7.40741E-7 L -0.10642 0.11875 " pathEditMode="relative" rAng="0" ptsTypes="AA">
                                      <p:cBhvr>
                                        <p:cTn id="39" dur="1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0" y="592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740"/>
                            </p:stCondLst>
                            <p:childTnLst>
                              <p:par>
                                <p:cTn id="4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0.00608 -0.10671 " pathEditMode="fixed" rAng="0" ptsTypes="AA">
                                      <p:cBhvr>
                                        <p:cTn id="47" dur="13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870"/>
                            </p:stCondLst>
                            <p:childTnLst>
                              <p:par>
                                <p:cTn id="4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08 -0.10671 L 0.30052 -0.50046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22" y="-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37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870"/>
                            </p:stCondLst>
                            <p:childTnLst>
                              <p:par>
                                <p:cTn id="5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52 -0.50046 L 0.33195 -0.4213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3958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370"/>
                            </p:stCondLst>
                            <p:childTnLst>
                              <p:par>
                                <p:cTn id="6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194 -0.4213 L 0.33264 -0.10532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870"/>
                            </p:stCondLst>
                            <p:childTnLst>
                              <p:par>
                                <p:cTn id="6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64 -0.10532 L 0.23837 0.02338 " pathEditMode="relative" rAng="0" ptsTypes="AA">
                                      <p:cBhvr>
                                        <p:cTn id="7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12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620"/>
                            </p:stCondLst>
                            <p:childTnLst>
                              <p:par>
                                <p:cTn id="7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/>
      <p:bldP spid="9" grpId="1"/>
      <p:bldP spid="9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对话气泡: 信件内容">
            <a:extLst>
              <a:ext uri="{FF2B5EF4-FFF2-40B4-BE49-F238E27FC236}">
                <a16:creationId xmlns:a16="http://schemas.microsoft.com/office/drawing/2014/main" id="{4C87AB54-4013-40DB-8F88-B73A5C221DAC}"/>
              </a:ext>
            </a:extLst>
          </p:cNvPr>
          <p:cNvSpPr/>
          <p:nvPr/>
        </p:nvSpPr>
        <p:spPr>
          <a:xfrm>
            <a:off x="729843" y="2793535"/>
            <a:ext cx="3003258" cy="1677798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EOC信件内容">
            <a:extLst>
              <a:ext uri="{FF2B5EF4-FFF2-40B4-BE49-F238E27FC236}">
                <a16:creationId xmlns:a16="http://schemas.microsoft.com/office/drawing/2014/main" id="{4AA29530-555E-407D-9A1B-F960415A7874}"/>
              </a:ext>
            </a:extLst>
          </p:cNvPr>
          <p:cNvSpPr txBox="1"/>
          <p:nvPr/>
        </p:nvSpPr>
        <p:spPr>
          <a:xfrm>
            <a:off x="1022291" y="3032269"/>
            <a:ext cx="2762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Title: Hello!</a:t>
            </a:r>
          </a:p>
          <a:p>
            <a:r>
              <a:rPr lang="en-US" altLang="zh-CN" dirty="0"/>
              <a:t>Content: (any object)</a:t>
            </a:r>
          </a:p>
          <a:p>
            <a:r>
              <a:rPr lang="en-US" altLang="zh-CN" dirty="0"/>
              <a:t>Recipient: </a:t>
            </a:r>
            <a:r>
              <a:rPr lang="en-US" altLang="zh-CN" dirty="0" err="1">
                <a:solidFill>
                  <a:srgbClr val="FF0000"/>
                </a:solidFill>
              </a:rPr>
              <a:t>A,C@Tom,server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Mode: Post</a:t>
            </a:r>
            <a:endParaRPr lang="zh-CN" altLang="en-US" dirty="0"/>
          </a:p>
        </p:txBody>
      </p:sp>
      <p:pic>
        <p:nvPicPr>
          <p:cNvPr id="12" name="绿色√">
            <a:extLst>
              <a:ext uri="{FF2B5EF4-FFF2-40B4-BE49-F238E27FC236}">
                <a16:creationId xmlns:a16="http://schemas.microsoft.com/office/drawing/2014/main" id="{59CF8D11-83CE-45BC-9854-AD891CACA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718" y="3951828"/>
            <a:ext cx="367594" cy="367594"/>
          </a:xfrm>
          <a:prstGeom prst="rect">
            <a:avLst/>
          </a:prstGeom>
        </p:spPr>
      </p:pic>
      <p:pic>
        <p:nvPicPr>
          <p:cNvPr id="13" name="信封2EOCServer">
            <a:extLst>
              <a:ext uri="{FF2B5EF4-FFF2-40B4-BE49-F238E27FC236}">
                <a16:creationId xmlns:a16="http://schemas.microsoft.com/office/drawing/2014/main" id="{361FE4DF-D5AD-4493-9722-1654EA876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4987" y="4743623"/>
            <a:ext cx="533801" cy="373661"/>
          </a:xfrm>
          <a:prstGeom prst="rect">
            <a:avLst/>
          </a:prstGeom>
        </p:spPr>
      </p:pic>
      <p:pic>
        <p:nvPicPr>
          <p:cNvPr id="14" name="服务器笑脸">
            <a:extLst>
              <a:ext uri="{FF2B5EF4-FFF2-40B4-BE49-F238E27FC236}">
                <a16:creationId xmlns:a16="http://schemas.microsoft.com/office/drawing/2014/main" id="{E05928EE-7C11-473D-8B08-E17A60C82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622" y="1298371"/>
            <a:ext cx="419100" cy="4191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C46A2E6-CE6B-4F02-B02B-0F626B3F88F9}"/>
              </a:ext>
            </a:extLst>
          </p:cNvPr>
          <p:cNvSpPr txBox="1"/>
          <p:nvPr/>
        </p:nvSpPr>
        <p:spPr>
          <a:xfrm>
            <a:off x="729843" y="1471249"/>
            <a:ext cx="20970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信封2server">
            <a:extLst>
              <a:ext uri="{FF2B5EF4-FFF2-40B4-BE49-F238E27FC236}">
                <a16:creationId xmlns:a16="http://schemas.microsoft.com/office/drawing/2014/main" id="{7F662E14-231A-4E12-89B2-7198DE03E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4399" y="1313329"/>
            <a:ext cx="533801" cy="373661"/>
          </a:xfrm>
          <a:prstGeom prst="rect">
            <a:avLst/>
          </a:prstGeom>
        </p:spPr>
      </p:pic>
      <p:pic>
        <p:nvPicPr>
          <p:cNvPr id="20" name="信封2Tom">
            <a:extLst>
              <a:ext uri="{FF2B5EF4-FFF2-40B4-BE49-F238E27FC236}">
                <a16:creationId xmlns:a16="http://schemas.microsoft.com/office/drawing/2014/main" id="{2FAB6BF7-A9D7-429C-820C-1EBD8C1BD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4399" y="1313328"/>
            <a:ext cx="533801" cy="373661"/>
          </a:xfrm>
          <a:prstGeom prst="rect">
            <a:avLst/>
          </a:prstGeom>
        </p:spPr>
      </p:pic>
      <p:pic>
        <p:nvPicPr>
          <p:cNvPr id="21" name="信封2A@Tom">
            <a:extLst>
              <a:ext uri="{FF2B5EF4-FFF2-40B4-BE49-F238E27FC236}">
                <a16:creationId xmlns:a16="http://schemas.microsoft.com/office/drawing/2014/main" id="{7EB09F82-25FD-43B0-99B9-36E87FBB1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4050" y="4015287"/>
            <a:ext cx="533801" cy="373661"/>
          </a:xfrm>
          <a:prstGeom prst="rect">
            <a:avLst/>
          </a:prstGeom>
        </p:spPr>
      </p:pic>
      <p:pic>
        <p:nvPicPr>
          <p:cNvPr id="22" name="信封2C@Tom">
            <a:extLst>
              <a:ext uri="{FF2B5EF4-FFF2-40B4-BE49-F238E27FC236}">
                <a16:creationId xmlns:a16="http://schemas.microsoft.com/office/drawing/2014/main" id="{D11CB1D5-4E59-4FFA-9022-12838815B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4050" y="4015113"/>
            <a:ext cx="533801" cy="373661"/>
          </a:xfrm>
          <a:prstGeom prst="rect">
            <a:avLst/>
          </a:prstGeom>
        </p:spPr>
      </p:pic>
      <p:pic>
        <p:nvPicPr>
          <p:cNvPr id="23" name="信封2A@server">
            <a:extLst>
              <a:ext uri="{FF2B5EF4-FFF2-40B4-BE49-F238E27FC236}">
                <a16:creationId xmlns:a16="http://schemas.microsoft.com/office/drawing/2014/main" id="{E3A72076-2F2A-466F-80E1-478709BAD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7908" y="4015287"/>
            <a:ext cx="533801" cy="373661"/>
          </a:xfrm>
          <a:prstGeom prst="rect">
            <a:avLst/>
          </a:prstGeom>
        </p:spPr>
      </p:pic>
      <p:pic>
        <p:nvPicPr>
          <p:cNvPr id="24" name="信封2C@server">
            <a:extLst>
              <a:ext uri="{FF2B5EF4-FFF2-40B4-BE49-F238E27FC236}">
                <a16:creationId xmlns:a16="http://schemas.microsoft.com/office/drawing/2014/main" id="{5C54FCCE-66A5-401E-9172-F23F65001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7908" y="4015113"/>
            <a:ext cx="533801" cy="373661"/>
          </a:xfrm>
          <a:prstGeom prst="rect">
            <a:avLst/>
          </a:prstGeom>
        </p:spPr>
      </p:pic>
      <p:pic>
        <p:nvPicPr>
          <p:cNvPr id="15" name="客户端笑脸A@Tom">
            <a:extLst>
              <a:ext uri="{FF2B5EF4-FFF2-40B4-BE49-F238E27FC236}">
                <a16:creationId xmlns:a16="http://schemas.microsoft.com/office/drawing/2014/main" id="{7B0DD1CD-8E13-4546-9ED6-4D2359EA0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297" y="4907734"/>
            <a:ext cx="419100" cy="419100"/>
          </a:xfrm>
          <a:prstGeom prst="rect">
            <a:avLst/>
          </a:prstGeom>
        </p:spPr>
      </p:pic>
      <p:pic>
        <p:nvPicPr>
          <p:cNvPr id="25" name="客户端笑脸C@Tom">
            <a:extLst>
              <a:ext uri="{FF2B5EF4-FFF2-40B4-BE49-F238E27FC236}">
                <a16:creationId xmlns:a16="http://schemas.microsoft.com/office/drawing/2014/main" id="{DB5BB6B4-9AC6-4F71-9B5E-6CCB4404D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650" y="4907734"/>
            <a:ext cx="419100" cy="419100"/>
          </a:xfrm>
          <a:prstGeom prst="rect">
            <a:avLst/>
          </a:prstGeom>
        </p:spPr>
      </p:pic>
      <p:pic>
        <p:nvPicPr>
          <p:cNvPr id="26" name="客户端笑脸A@server">
            <a:extLst>
              <a:ext uri="{FF2B5EF4-FFF2-40B4-BE49-F238E27FC236}">
                <a16:creationId xmlns:a16="http://schemas.microsoft.com/office/drawing/2014/main" id="{7545EF95-6655-4611-99EF-7D45E268F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905" y="4907734"/>
            <a:ext cx="419100" cy="419100"/>
          </a:xfrm>
          <a:prstGeom prst="rect">
            <a:avLst/>
          </a:prstGeom>
        </p:spPr>
      </p:pic>
      <p:pic>
        <p:nvPicPr>
          <p:cNvPr id="27" name="客户端笑脸C@server">
            <a:extLst>
              <a:ext uri="{FF2B5EF4-FFF2-40B4-BE49-F238E27FC236}">
                <a16:creationId xmlns:a16="http://schemas.microsoft.com/office/drawing/2014/main" id="{1CB7BE6C-18F5-4621-8F8E-2FB6F725D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725" y="4907734"/>
            <a:ext cx="419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0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3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30"/>
                            </p:stCondLst>
                            <p:childTnLst>
                              <p:par>
                                <p:cTn id="19" presetID="53" presetClass="exit" presetSubtype="32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1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5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1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1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3.7037E-7 L -0.06615 0.18958 " pathEditMode="relative" rAng="0" ptsTypes="AA">
                                      <p:cBhvr>
                                        <p:cTn id="35" dur="1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16" y="946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77778E-6 3.7037E-7 L -0.06007 0.18727 " pathEditMode="relative" rAng="0" ptsTypes="AA">
                                      <p:cBhvr>
                                        <p:cTn id="37" dur="1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3" y="935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7.40741E-7 L -0.10642 0.11875 " pathEditMode="relative" rAng="0" ptsTypes="AA">
                                      <p:cBhvr>
                                        <p:cTn id="39" dur="1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0" y="592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30"/>
                            </p:stCondLst>
                            <p:childTnLst>
                              <p:par>
                                <p:cTn id="4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0.00608 -0.10671 " pathEditMode="fixed" rAng="0" ptsTypes="AA">
                                      <p:cBhvr>
                                        <p:cTn id="47" dur="13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960"/>
                            </p:stCondLst>
                            <p:childTnLst>
                              <p:par>
                                <p:cTn id="4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08 -0.10671 L 0.30052 -0.50046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22" y="-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46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6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77556E-17 L 0.03125 0.0787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4005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77556E-17 L 0.12291 0.075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60"/>
                            </p:stCondLst>
                            <p:childTnLst>
                              <p:par>
                                <p:cTn id="69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25 0.0787 L 0.03125 0.39444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87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57 0.07477 L 0.38194 0.3956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69" y="1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460"/>
                            </p:stCondLst>
                            <p:childTnLst>
                              <p:par>
                                <p:cTn id="7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460"/>
                            </p:stCondLst>
                            <p:childTnLst>
                              <p:par>
                                <p:cTn id="9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48148E-6 L -0.09271 0.13333 " pathEditMode="relative" rAng="0" ptsTypes="AA">
                                      <p:cBhvr>
                                        <p:cTn id="93" dur="1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35" y="6667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48148E-6 L -0.00139 0.13333 " pathEditMode="relative" rAng="0" ptsTypes="AA">
                                      <p:cBhvr>
                                        <p:cTn id="95" dur="1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6667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8148E-6 L -0.11146 0.13333 " pathEditMode="relative" rAng="0" ptsTypes="AA">
                                      <p:cBhvr>
                                        <p:cTn id="97" dur="1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73" y="6667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8148E-6 L -0.01823 0.13333 " pathEditMode="relative" rAng="0" ptsTypes="AA">
                                      <p:cBhvr>
                                        <p:cTn id="99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61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110"/>
                            </p:stCondLst>
                            <p:childTnLst>
                              <p:par>
                                <p:cTn id="122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/>
      <p:bldP spid="11" grpId="1"/>
      <p:bldP spid="11" grpId="2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48</Words>
  <Application>Microsoft Office PowerPoint</Application>
  <PresentationFormat>全屏显示(4:3)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王新新</dc:creator>
  <cp:lastModifiedBy>王新新</cp:lastModifiedBy>
  <cp:revision>36</cp:revision>
  <dcterms:created xsi:type="dcterms:W3CDTF">2020-05-19T06:51:58Z</dcterms:created>
  <dcterms:modified xsi:type="dcterms:W3CDTF">2020-05-20T05:59:35Z</dcterms:modified>
</cp:coreProperties>
</file>