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9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EDFFB4-354F-4A9B-BDBE-CB6F511BA6DA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08E572-0BD1-4B39-A19B-210745AC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Anime Rec Tech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technical details behind the anime recommendation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76771" y="1526886"/>
            <a:ext cx="4390846" cy="40716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6678"/>
            <a:ext cx="9905998" cy="63260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System Architecture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219640" y="2018596"/>
            <a:ext cx="1561380" cy="1069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</a:t>
            </a:r>
            <a:r>
              <a:rPr lang="en-US" dirty="0" err="1" smtClean="0"/>
              <a:t>FastAPI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9640" y="3994042"/>
            <a:ext cx="1561380" cy="1069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Webserver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3199" y="4083173"/>
            <a:ext cx="1561380" cy="1069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9938" y="2018596"/>
            <a:ext cx="1561380" cy="1069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9386" y="5685483"/>
            <a:ext cx="22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Containerized with Docker</a:t>
            </a:r>
          </a:p>
          <a:p>
            <a:pPr algn="ctr"/>
            <a:r>
              <a:rPr lang="en-US" sz="1200" dirty="0" smtClean="0"/>
              <a:t>Hosted on EC2</a:t>
            </a:r>
          </a:p>
          <a:p>
            <a:pPr algn="ctr"/>
            <a:r>
              <a:rPr lang="en-US" sz="1200" dirty="0" smtClean="0"/>
              <a:t>Version Control with GitHub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27" idx="4"/>
            <a:endCxn id="5" idx="1"/>
          </p:cNvCxnSpPr>
          <p:nvPr/>
        </p:nvCxnSpPr>
        <p:spPr>
          <a:xfrm>
            <a:off x="5593583" y="2550591"/>
            <a:ext cx="626057" cy="284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81019" y="4456979"/>
            <a:ext cx="146218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7781019" y="4618010"/>
            <a:ext cx="146218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12323" y="3096893"/>
            <a:ext cx="0" cy="8971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9943" y="3088270"/>
            <a:ext cx="0" cy="8971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9938" y="3178688"/>
            <a:ext cx="156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MyAnimeList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AniDB</a:t>
            </a:r>
            <a:endParaRPr lang="en-US" sz="1200" dirty="0" smtClean="0"/>
          </a:p>
          <a:p>
            <a:pPr algn="ctr"/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911081" y="3509860"/>
            <a:ext cx="222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HTML, JS, CSS (tailwind)</a:t>
            </a:r>
          </a:p>
          <a:p>
            <a:pPr algn="ctr"/>
            <a:r>
              <a:rPr lang="en-US" sz="1200" dirty="0" err="1" smtClean="0"/>
              <a:t>Jinja</a:t>
            </a:r>
            <a:r>
              <a:rPr lang="en-US" sz="1200" dirty="0" smtClean="0"/>
              <a:t>, Google Analytics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2323" y="3371361"/>
            <a:ext cx="125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Recommendations</a:t>
            </a:r>
          </a:p>
          <a:p>
            <a:r>
              <a:rPr lang="en-US" sz="900" dirty="0" smtClean="0"/>
              <a:t>Anime Names List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5643599" y="3447304"/>
            <a:ext cx="1294755" cy="23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Input Name</a:t>
            </a:r>
            <a:endParaRPr lang="en-US" sz="90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533972" y="1922494"/>
            <a:ext cx="1059611" cy="125619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8" idx="3"/>
            <a:endCxn id="27" idx="2"/>
          </p:cNvCxnSpPr>
          <p:nvPr/>
        </p:nvCxnSpPr>
        <p:spPr>
          <a:xfrm flipV="1">
            <a:off x="3321318" y="2550591"/>
            <a:ext cx="1212654" cy="284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  <p:bldP spid="10" grpId="0"/>
      <p:bldP spid="22" grpId="0"/>
      <p:bldP spid="23" grpId="0"/>
      <p:bldP spid="25" grpId="0"/>
      <p:bldP spid="26" grpId="0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56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Anime Rec Tech</vt:lpstr>
      <vt:lpstr>System Architecture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 Tech</dc:title>
  <dc:creator>Kok, Christopher K</dc:creator>
  <cp:lastModifiedBy>Kok, Christopher K</cp:lastModifiedBy>
  <cp:revision>6</cp:revision>
  <dcterms:created xsi:type="dcterms:W3CDTF">2020-11-21T14:48:23Z</dcterms:created>
  <dcterms:modified xsi:type="dcterms:W3CDTF">2020-11-22T03:24:01Z</dcterms:modified>
</cp:coreProperties>
</file>