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aa551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aa551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aa551c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aa551c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Profiles are used to set the transmitted pulse length in discreet steps. The higher the Profile, the longer the transmitted pulse length.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0aa551c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0aa551c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1: Tailored no beans roast rite 8.8%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2: Comicovel no beans roastrite 7.6%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3 : Sweet marias no beans Tested on roastrite 9.5%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aa551c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aa551c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Tailored-  Image 1 : Before Image 2: After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Comicovel Image 1: Before Image 2: 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aa551c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aa551c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aa551c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aa551c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0aa551c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0aa551c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0aa551c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0aa551c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aa551c7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aa551c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38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 Testing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1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Start with no beans in the Beanis. Take a screenshot.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 keep consistent, I will be picking up and inverting the Bean-tube to simulate moving the beans around even without any beans in there. Take another screenshot after movement so you have a before shaking and after shaking picture.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Add one bean. And repeat the process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Continue up until desired beans are in the bean-tube, repeat with other flavors and or lens combinations. (I will be focusing on the lens the bean-tube was modeled for)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Lens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725"/>
            <a:ext cx="2393375" cy="216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pic>
        <p:nvPicPr>
          <p:cNvPr id="62" name="Google Shape;62;p14" title="Screenshot 2025-03-10 1729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1017725"/>
            <a:ext cx="25225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shot 2025-03-10 1729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50" y="1017725"/>
            <a:ext cx="2573475" cy="37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creenshot 2025-03-10 17294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125" y="1017726"/>
            <a:ext cx="3213050" cy="26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Comicovel_NoBean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50" y="1798891"/>
            <a:ext cx="5190499" cy="135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SweetMarias_NoBeans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748" y="3233000"/>
            <a:ext cx="5190499" cy="13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Tailored_NoBeans_Aft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404" y="429525"/>
            <a:ext cx="5140846" cy="1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bean</a:t>
            </a:r>
            <a:endParaRPr/>
          </a:p>
        </p:txBody>
      </p:sp>
      <p:pic>
        <p:nvPicPr>
          <p:cNvPr id="77" name="Google Shape;77;p16" title="Tailored_On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04575"/>
            <a:ext cx="4421137" cy="11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Tailored_On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750" y="1048675"/>
            <a:ext cx="4344825" cy="113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Comicovel_On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04575"/>
            <a:ext cx="4497350" cy="117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Comicovel_On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0" y="1068750"/>
            <a:ext cx="4497349" cy="11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SweetMarias_On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525" y="3529000"/>
            <a:ext cx="4558135" cy="1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weetMarias_On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650" y="3529000"/>
            <a:ext cx="4260299" cy="1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beans</a:t>
            </a:r>
            <a:endParaRPr/>
          </a:p>
        </p:txBody>
      </p:sp>
      <p:pic>
        <p:nvPicPr>
          <p:cNvPr id="88" name="Google Shape;88;p17" title="Tailored_Thre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2199" cy="11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Tailored_Thre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913"/>
            <a:ext cx="4262200" cy="110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Comicovel_Thre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25025"/>
            <a:ext cx="4419601" cy="11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Comicovel_Thre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4975" y="2325025"/>
            <a:ext cx="4338604" cy="11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SweetMarias_Thre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571075"/>
            <a:ext cx="4486170" cy="11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weetMarias_Thre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5425" y="3619688"/>
            <a:ext cx="4228149" cy="1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beans</a:t>
            </a:r>
            <a:endParaRPr/>
          </a:p>
        </p:txBody>
      </p:sp>
      <p:pic>
        <p:nvPicPr>
          <p:cNvPr id="99" name="Google Shape;99;p18" title="Tailored_Fiv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77150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Tailored_Fiv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173285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Comicovel_Fiv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95225"/>
            <a:ext cx="4419601" cy="11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Comicovel_Fiv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395225"/>
            <a:ext cx="4256066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SweetMarias_Fiv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600" y="3620322"/>
            <a:ext cx="4517175" cy="11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SweetMarias_Fiv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554926"/>
            <a:ext cx="4517174" cy="12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Beans</a:t>
            </a:r>
            <a:endParaRPr/>
          </a:p>
        </p:txBody>
      </p:sp>
      <p:pic>
        <p:nvPicPr>
          <p:cNvPr id="110" name="Google Shape;110;p19" title="Tailored_Seven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6018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Tailored_Seven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550" y="1185524"/>
            <a:ext cx="4326751" cy="11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Comicovel_Seven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74277"/>
            <a:ext cx="4206024" cy="114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Comicovel_Seven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9" y="2489675"/>
            <a:ext cx="4425842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SweetMarias_Seven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842525"/>
            <a:ext cx="4326749" cy="11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SweetMarias_Seven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5126" y="3842525"/>
            <a:ext cx="4419586" cy="11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 Beans</a:t>
            </a:r>
            <a:endParaRPr/>
          </a:p>
        </p:txBody>
      </p:sp>
      <p:pic>
        <p:nvPicPr>
          <p:cNvPr id="121" name="Google Shape;121;p20" title="Tailored_Nin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124"/>
            <a:ext cx="4169274" cy="1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Tailored_Nin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3624"/>
            <a:ext cx="4169275" cy="11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Comicovel_Nin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81774"/>
            <a:ext cx="4184455" cy="11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title="Comicovel_Nin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35275"/>
            <a:ext cx="4184450" cy="108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SweetMarias_Nin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811915"/>
            <a:ext cx="4169274" cy="109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title="SweetMarias_Nin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7850" y="3826875"/>
            <a:ext cx="4184451" cy="108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 Beans</a:t>
            </a:r>
            <a:endParaRPr/>
          </a:p>
        </p:txBody>
      </p:sp>
      <p:pic>
        <p:nvPicPr>
          <p:cNvPr id="132" name="Google Shape;132;p21" title="Tailored_Ten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1450" cy="10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Tailored_Ten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75" y="1086326"/>
            <a:ext cx="4471949" cy="11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title="Comicovel_Ten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24500"/>
            <a:ext cx="4266576" cy="112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title="Comicovel_Ten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1950" y="2398525"/>
            <a:ext cx="4471951" cy="117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 title="SweetMarias_Ten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700700"/>
            <a:ext cx="4266575" cy="111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 title="SweetMarias_Ten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629375"/>
            <a:ext cx="4266575" cy="10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