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 Validate the core value proposition of the DIMSVERLENPEL platform</c:v>
                </c:pt>
                <c:pt idx="1">
                  <c:v>Gather feedback from early users to inform future development</c:v>
                </c:pt>
                <c:pt idx="2">
                  <c:v>Demonstrate the platform's potential for cross-chain collateralization and liquidation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3-4F68-8196-914F69F898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 Validate the core value proposition of the DIMSVERLENPEL platform</c:v>
                </c:pt>
                <c:pt idx="1">
                  <c:v>Gather feedback from early users to inform future development</c:v>
                </c:pt>
                <c:pt idx="2">
                  <c:v>Demonstrate the platform's potential for cross-chain collateralization and liquidation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3-4F68-8196-914F69F898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 Validate the core value proposition of the DIMSVERLENPEL platform</c:v>
                </c:pt>
                <c:pt idx="1">
                  <c:v>Gather feedback from early users to inform future development</c:v>
                </c:pt>
                <c:pt idx="2">
                  <c:v>Demonstrate the platform's potential for cross-chain collateralization and liquidation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F3-4F68-8196-914F69F89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140232"/>
        <c:axId val="401140592"/>
      </c:barChart>
      <c:catAx>
        <c:axId val="40114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40592"/>
        <c:crosses val="autoZero"/>
        <c:auto val="1"/>
        <c:lblAlgn val="ctr"/>
        <c:lblOffset val="100"/>
        <c:noMultiLvlLbl val="0"/>
      </c:catAx>
      <c:valAx>
        <c:axId val="40114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4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Features of the DIMSVERLENPEL MVP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Security and Auditing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F-4F8F-BE71-4C3157599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Security and Auditing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BF-4F8F-BE71-4C3157599A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Security and Auditing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BF-4F8F-BE71-4C3157599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409192"/>
        <c:axId val="396409552"/>
      </c:barChart>
      <c:catAx>
        <c:axId val="39640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09552"/>
        <c:crosses val="autoZero"/>
        <c:auto val="1"/>
        <c:lblAlgn val="ctr"/>
        <c:lblOffset val="100"/>
        <c:noMultiLvlLbl val="0"/>
      </c:catAx>
      <c:valAx>
        <c:axId val="3964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0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Week 1</cx:pt>
          <cx:pt idx="1">Week 2</cx:pt>
          <cx:pt idx="2">Week 3</cx:pt>
          <cx:pt idx="3">Week 4</cx:pt>
          <cx:pt idx="4">Week 5</cx:pt>
        </cx:lvl>
      </cx:strDim>
      <cx:numDim type="val">
        <cx:f>Sheet1!$B$2:$B$51</cx:f>
        <cx:lvl ptCount="50" formatCode="General">
          <cx:pt idx="0">4</cx:pt>
          <cx:pt idx="1">6</cx:pt>
          <cx:pt idx="2">6</cx:pt>
          <cx:pt idx="3">4</cx:pt>
          <cx:pt idx="4">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3600" b="1" dirty="0"/>
              <a:t>A Gantt chart showing the development roadmap</a:t>
            </a:r>
            <a:endParaRPr lang="en-US" sz="36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B6CA6813-CBA5-428F-AF8B-3378C2C549A8}" formatIdx="0">
          <cx:tx>
            <cx:txData>
              <cx:f>Sheet1!$B$1</cx:f>
              <cx:v>Series1</cx:v>
            </cx:txData>
          </cx:tx>
          <cx:dataId val="0"/>
          <cx:layoutPr>
            <cx:aggregation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B7382-5389-4339-9B32-FD5CD724CAC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96D09-38F0-409A-816C-AE66C9194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96D09-38F0-409A-816C-AE66C9194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3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EF9-CCF8-6DA8-EE3B-CA424A58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19011-CD63-07A1-0680-3DE8A7757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C76E-812D-A1C1-88DC-5262C2FB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E2C0-CCAA-8C60-2CBF-74B36ACC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8F6B-587B-CF33-43C2-6B0B2A7B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4DE8-4F94-677A-9B38-15C5FB80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AAB48-4EBA-45CD-7DE8-D06B20C4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FBC9-BE8D-F687-9DE9-0C071618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B620-08FB-E6B6-F7B4-689A66A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357A-1963-3AD9-64A9-D9C73126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8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2ADF6-27B7-7E53-E88E-9E4F5811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A6751-D3B6-3CE3-73D8-E02EC39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AA41-2168-F0BC-7BC6-5B96824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A791-F4E1-B3F6-CF59-E3CCC5F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41EB-0C40-DE25-8DAA-41C5AFAA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A96-0EBA-2043-A63F-F11D2A9C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0284-F7FA-D5B2-5E58-73CE53D4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F445-3BF6-1C25-C4D2-B35B784E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A485-989C-6E29-FA67-EAA56BDA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270E-EFC2-10E3-D5E6-44F74A5B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6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CCD0-6FA9-F500-D3D7-020F27AF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0EA6-7D5F-1BA3-F63B-385E4E67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94C4-2BF2-8BF0-49FF-C777DD2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A89D-09B0-51F4-C1DD-05F9CDE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A42C-D032-47BD-F3EC-030E07A3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7244-14E7-6743-19B7-BC50E8BE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F40E-620F-BE3D-D7B2-97B1B12E0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2DD02-CF6D-EF1B-5384-8D49FD2C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0211-2595-E1F5-9AC2-D1FD535C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6DF74-CA86-8C2A-2195-D4A13BAC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86595-24ED-606D-8C1B-5722DD5C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F5D6-A2A4-7EC9-20BD-9C17F6A4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6AF3-345A-6689-D745-58780C31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A13D5-01B5-04D1-E98B-5489F07B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ED966-0337-B612-8CD1-D916101FF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5F6C1-BDFF-EFB1-1EC3-8740883B6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73E37-5613-E21B-2399-100F891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42EA9-E935-A238-59C6-D30F20A1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BEA4E-D554-172D-9683-16F23879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F42-2C6A-69EE-77BE-1F84881E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01AF4-25E4-04BA-0C17-D74C6C4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8EB33-3556-E04C-D376-5DDC600B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1ACA-4369-5F56-0E47-FDBC590B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03447-2682-398D-D81E-4EB47D8D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9EC74-5D8F-E9E9-40C6-AF41D3F3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CD84-417E-284D-1B26-86081EC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2B29-8582-71F3-90B6-962A3D78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85C6-75EC-CA7B-8893-0EEDE5FF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6C51-920A-915E-FD94-F19EFFB05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0AB9-15CD-4460-0263-C68E70C3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ECCA-16CA-75AC-D322-14E08F22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B3CE-AC45-7196-1EAE-7335AAFF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8EF1-E7D0-E1BC-A7F7-ED4D23BA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BE5D7-8B66-84BE-CC82-7E699771A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6D9A-6974-CD96-B647-573F9C658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F5EF-D38E-397A-AA11-0054B774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9AFB-7E42-09A7-053B-B96A20C1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FE846-0938-21E1-8D2B-1088BD29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13AAD-75C0-0858-74E7-F2F8DAB7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0A9F9-DA6F-F2DF-CE00-4D49F9AE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FA2B-A62E-6772-F07D-1CAF052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8860-813B-4ED0-AD4E-CCE33F12886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DD4F-0E33-9BA1-85ED-00C65CD75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53BD-F2F7-A6A7-EB2E-80CF1A37E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381C-CE0B-4AA2-8EBA-A7DE1989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D046-FEEF-3CA0-2FDA-CAC919A46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DIMSVERLENPEL MVP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2CEC0-A74C-07D6-3461-225F0921F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Minimum Viable Product for Cross-Chain Collateralization and Liquidation</a:t>
            </a:r>
          </a:p>
        </p:txBody>
      </p:sp>
    </p:spTree>
    <p:extLst>
      <p:ext uri="{BB962C8B-B14F-4D97-AF65-F5344CB8AC3E}">
        <p14:creationId xmlns:p14="http://schemas.microsoft.com/office/powerpoint/2010/main" val="24474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96E7C-FEBC-8361-00CB-28DDF12D3D44}"/>
              </a:ext>
            </a:extLst>
          </p:cNvPr>
          <p:cNvSpPr txBox="1"/>
          <p:nvPr/>
        </p:nvSpPr>
        <p:spPr>
          <a:xfrm>
            <a:off x="723015" y="501134"/>
            <a:ext cx="10834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                   Security and Auditing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AC11E-0555-5D4B-8BE2-66B31E246A22}"/>
              </a:ext>
            </a:extLst>
          </p:cNvPr>
          <p:cNvSpPr txBox="1"/>
          <p:nvPr/>
        </p:nvSpPr>
        <p:spPr>
          <a:xfrm>
            <a:off x="871869" y="2308116"/>
            <a:ext cx="1068572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Implement basic security measures, such as encryption and access controls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Conduct a security audit to identify potential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56966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F4E65A-EC1F-3A37-338F-BA29CC349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726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08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614E-525F-1BB4-6DA8-A7848872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MVP Development Roadmap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DEEFA-5797-6241-861F-AB6AE28E8AAA}"/>
              </a:ext>
            </a:extLst>
          </p:cNvPr>
          <p:cNvSpPr txBox="1"/>
          <p:nvPr/>
        </p:nvSpPr>
        <p:spPr>
          <a:xfrm>
            <a:off x="598967" y="1859892"/>
            <a:ext cx="109940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Week 1-2: Define the MVP scope, goals, and non-functional requirements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Week 3-6: Develop the basic cross-chain collateralization smart contract and liquidation mechanism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Week 7-10: Implement the user interface and oracle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Week 11-12: Conduct security auditing and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Week 13: Launch the MVP and gather feedback from early users</a:t>
            </a:r>
          </a:p>
        </p:txBody>
      </p:sp>
    </p:spTree>
    <p:extLst>
      <p:ext uri="{BB962C8B-B14F-4D97-AF65-F5344CB8AC3E}">
        <p14:creationId xmlns:p14="http://schemas.microsoft.com/office/powerpoint/2010/main" val="377030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0EF2478-CF40-3DF5-2EDA-3ADB714F7E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3319278"/>
                  </p:ext>
                </p:extLst>
              </p:nvPr>
            </p:nvGraphicFramePr>
            <p:xfrm>
              <a:off x="637953" y="719666"/>
              <a:ext cx="10962168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0EF2478-CF40-3DF5-2EDA-3ADB714F7E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953" y="719666"/>
                <a:ext cx="10962168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22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C563F-DCB5-14F7-D090-8D42031A5762}"/>
              </a:ext>
            </a:extLst>
          </p:cNvPr>
          <p:cNvSpPr txBox="1"/>
          <p:nvPr/>
        </p:nvSpPr>
        <p:spPr>
          <a:xfrm>
            <a:off x="3047114" y="724418"/>
            <a:ext cx="6097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                Conclusion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8CE0-7E97-480D-2128-F3871AA1867E}"/>
              </a:ext>
            </a:extLst>
          </p:cNvPr>
          <p:cNvSpPr txBox="1"/>
          <p:nvPr/>
        </p:nvSpPr>
        <p:spPr>
          <a:xfrm>
            <a:off x="489098" y="1637989"/>
            <a:ext cx="113555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Summary:</a:t>
            </a:r>
            <a:r>
              <a:rPr lang="en-US" sz="3600" dirty="0"/>
              <a:t> The DIMSVERLENPEL MVP will validate the platform's core value proposition, gather feedback from early users, and demonstrate its potential for cross-chain collateralization and liquidation.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4B2A6-5DAF-CD30-F285-0ECBA03CE63A}"/>
              </a:ext>
            </a:extLst>
          </p:cNvPr>
          <p:cNvSpPr txBox="1"/>
          <p:nvPr/>
        </p:nvSpPr>
        <p:spPr>
          <a:xfrm>
            <a:off x="529855" y="4619846"/>
            <a:ext cx="1113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Call to action</a:t>
            </a:r>
            <a:r>
              <a:rPr lang="en-US" sz="3600" dirty="0"/>
              <a:t>: Join the DIMSVERLENPEL community to stay updated on the MVP development and provide feedback.</a:t>
            </a:r>
          </a:p>
        </p:txBody>
      </p:sp>
    </p:spTree>
    <p:extLst>
      <p:ext uri="{BB962C8B-B14F-4D97-AF65-F5344CB8AC3E}">
        <p14:creationId xmlns:p14="http://schemas.microsoft.com/office/powerpoint/2010/main" val="412389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7925A-DC31-9DE6-091C-6C585268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83FC9-2860-6CA0-B052-201F19A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9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D633F-585D-2D46-76A4-A5B69C0D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9" y="427939"/>
            <a:ext cx="11313042" cy="2777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947EC1-0892-A980-D045-AE93D5929EC5}"/>
              </a:ext>
            </a:extLst>
          </p:cNvPr>
          <p:cNvSpPr txBox="1"/>
          <p:nvPr/>
        </p:nvSpPr>
        <p:spPr>
          <a:xfrm>
            <a:off x="439479" y="3383073"/>
            <a:ext cx="113130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system that allows users to manage their digital identities across different blockchains, providing verifiable credentials and secure authentication,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borrow and lend crypto assets using collateral from different blockchains and aggregates liquidity from multiple blockchains, allowing users to trade assets across different chains seamlessly.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F830-6DDC-FA6E-85DE-6C3A023E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        Goals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491BC-97C4-1159-7D72-59204D869996}"/>
              </a:ext>
            </a:extLst>
          </p:cNvPr>
          <p:cNvSpPr txBox="1"/>
          <p:nvPr/>
        </p:nvSpPr>
        <p:spPr>
          <a:xfrm>
            <a:off x="520995" y="2551837"/>
            <a:ext cx="111748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Validate the core value proposition of the DIMSVERLENPEL platform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Gather feedback from early users to inform future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 the platform's potential for cross-chain collateralization and liquidation</a:t>
            </a:r>
          </a:p>
        </p:txBody>
      </p:sp>
    </p:spTree>
    <p:extLst>
      <p:ext uri="{BB962C8B-B14F-4D97-AF65-F5344CB8AC3E}">
        <p14:creationId xmlns:p14="http://schemas.microsoft.com/office/powerpoint/2010/main" val="308782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18D437-8347-7EDC-A056-F0FE96DA9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592191"/>
              </p:ext>
            </p:extLst>
          </p:nvPr>
        </p:nvGraphicFramePr>
        <p:xfrm>
          <a:off x="446567" y="467834"/>
          <a:ext cx="11238614" cy="596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0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80AB-7099-03C5-0374-58BED601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DIMSVERLENPEL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136CE-42DD-AB07-84B4-9BB2360A14E4}"/>
              </a:ext>
            </a:extLst>
          </p:cNvPr>
          <p:cNvSpPr txBox="1"/>
          <p:nvPr/>
        </p:nvSpPr>
        <p:spPr>
          <a:xfrm>
            <a:off x="382773" y="2551837"/>
            <a:ext cx="1136620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Basic Cross-Chain Collateralization Implement a simple smart contract that allows users to collateralize assets on one blockchain (e.g., Ethereum) and borrow assets on another blockchain (e.g., </a:t>
            </a:r>
            <a:r>
              <a:rPr lang="en-US" sz="2800" dirty="0" err="1"/>
              <a:t>Tezos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Support a limited set of assets (e.g., ETH, XTZ, and a few popular tokens)</a:t>
            </a:r>
          </a:p>
        </p:txBody>
      </p:sp>
    </p:spTree>
    <p:extLst>
      <p:ext uri="{BB962C8B-B14F-4D97-AF65-F5344CB8AC3E}">
        <p14:creationId xmlns:p14="http://schemas.microsoft.com/office/powerpoint/2010/main" val="380592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A35-062E-2F31-647F-04F188A3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Liquidation Mechanism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8AA75-723C-D734-9726-610D8512DCEE}"/>
              </a:ext>
            </a:extLst>
          </p:cNvPr>
          <p:cNvSpPr txBox="1"/>
          <p:nvPr/>
        </p:nvSpPr>
        <p:spPr>
          <a:xfrm>
            <a:off x="595424" y="1690688"/>
            <a:ext cx="1131304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Develop a basic liquidation mechanism that triggers when the collateral value drops below a certain threshold</a:t>
            </a:r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D1BCB-BAC1-49B1-1DBA-83290362F3CC}"/>
              </a:ext>
            </a:extLst>
          </p:cNvPr>
          <p:cNvSpPr txBox="1"/>
          <p:nvPr/>
        </p:nvSpPr>
        <p:spPr>
          <a:xfrm>
            <a:off x="1100471" y="4505592"/>
            <a:ext cx="103029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Implement a simple auction system to sell the collateralized assets and recover the loan</a:t>
            </a:r>
          </a:p>
        </p:txBody>
      </p:sp>
    </p:spTree>
    <p:extLst>
      <p:ext uri="{BB962C8B-B14F-4D97-AF65-F5344CB8AC3E}">
        <p14:creationId xmlns:p14="http://schemas.microsoft.com/office/powerpoint/2010/main" val="1611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9BDF52-E74E-6A25-B045-4CE6DCB2ED82}"/>
              </a:ext>
            </a:extLst>
          </p:cNvPr>
          <p:cNvSpPr txBox="1"/>
          <p:nvPr/>
        </p:nvSpPr>
        <p:spPr>
          <a:xfrm>
            <a:off x="3064834" y="833874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          User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7D1DA-5D43-400C-AFC2-44E960EF7284}"/>
              </a:ext>
            </a:extLst>
          </p:cNvPr>
          <p:cNvSpPr txBox="1"/>
          <p:nvPr/>
        </p:nvSpPr>
        <p:spPr>
          <a:xfrm>
            <a:off x="723014" y="1851792"/>
            <a:ext cx="10781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Create a basic web interface that allows users to interact with the platform, including: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692DA-8EDA-F5B8-71A2-A28E53B9C2C5}"/>
              </a:ext>
            </a:extLst>
          </p:cNvPr>
          <p:cNvSpPr txBox="1"/>
          <p:nvPr/>
        </p:nvSpPr>
        <p:spPr>
          <a:xfrm>
            <a:off x="850605" y="3700707"/>
            <a:ext cx="109940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Collateralizing assets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Borrowing assets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Monitoring collateral value and loan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Participating in liquidation auctions</a:t>
            </a:r>
          </a:p>
        </p:txBody>
      </p:sp>
    </p:spTree>
    <p:extLst>
      <p:ext uri="{BB962C8B-B14F-4D97-AF65-F5344CB8AC3E}">
        <p14:creationId xmlns:p14="http://schemas.microsoft.com/office/powerpoint/2010/main" val="18464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7AD52-B70E-0CD7-2572-7190D85BA856}"/>
              </a:ext>
            </a:extLst>
          </p:cNvPr>
          <p:cNvSpPr txBox="1"/>
          <p:nvPr/>
        </p:nvSpPr>
        <p:spPr>
          <a:xfrm>
            <a:off x="2772440" y="820110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</a:t>
            </a:r>
            <a:r>
              <a:rPr lang="en-US" sz="4800" b="1" dirty="0"/>
              <a:t>Oracle Integration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B663E-B019-15A1-8429-E9432C596D6F}"/>
              </a:ext>
            </a:extLst>
          </p:cNvPr>
          <p:cNvSpPr txBox="1"/>
          <p:nvPr/>
        </p:nvSpPr>
        <p:spPr>
          <a:xfrm>
            <a:off x="744279" y="2252238"/>
            <a:ext cx="108452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Integrate a basic oracle service (e.g., </a:t>
            </a:r>
            <a:r>
              <a:rPr lang="en-US" sz="4800" dirty="0" err="1"/>
              <a:t>Chainlink</a:t>
            </a:r>
            <a:r>
              <a:rPr lang="en-US" sz="4800" dirty="0"/>
              <a:t>) to provide price feeds for the collateralized assets</a:t>
            </a:r>
          </a:p>
        </p:txBody>
      </p:sp>
    </p:spTree>
    <p:extLst>
      <p:ext uri="{BB962C8B-B14F-4D97-AF65-F5344CB8AC3E}">
        <p14:creationId xmlns:p14="http://schemas.microsoft.com/office/powerpoint/2010/main" val="223964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386</Words>
  <Application>Microsoft Office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DIMSVERLENPEL MVP Presentation</vt:lpstr>
      <vt:lpstr>PowerPoint Presentation</vt:lpstr>
      <vt:lpstr>PowerPoint Presentation</vt:lpstr>
      <vt:lpstr>                                     Goals</vt:lpstr>
      <vt:lpstr>PowerPoint Presentation</vt:lpstr>
      <vt:lpstr>              DIMSVERLENPEL FEATURES</vt:lpstr>
      <vt:lpstr>                   Liquidation Mechanism</vt:lpstr>
      <vt:lpstr>PowerPoint Presentation</vt:lpstr>
      <vt:lpstr>PowerPoint Presentation</vt:lpstr>
      <vt:lpstr>PowerPoint Presentation</vt:lpstr>
      <vt:lpstr>PowerPoint Presentation</vt:lpstr>
      <vt:lpstr>MVP Development Roadmap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</dc:creator>
  <cp:lastModifiedBy>CHRIS</cp:lastModifiedBy>
  <cp:revision>4</cp:revision>
  <dcterms:created xsi:type="dcterms:W3CDTF">2024-08-22T04:20:37Z</dcterms:created>
  <dcterms:modified xsi:type="dcterms:W3CDTF">2024-08-22T11:19:38Z</dcterms:modified>
</cp:coreProperties>
</file>